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3" r:id="rId8"/>
    <p:sldId id="264" r:id="rId9"/>
    <p:sldId id="266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66FF66"/>
    <a:srgbClr val="FF99FF"/>
    <a:srgbClr val="3333FF"/>
    <a:srgbClr val="008000"/>
    <a:srgbClr val="CC00CC"/>
    <a:srgbClr val="000099"/>
    <a:srgbClr val="0099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5" autoAdjust="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76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7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8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0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61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8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05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74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71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794F-2D67-4A13-A17A-C1D87D890510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30B5A-8A52-408E-823D-9392EE9C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5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sfcs.k12.nc.us/sm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guffb@mail.remind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Team: Gladiators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en-US" baseline="30000" dirty="0" smtClean="0">
                <a:solidFill>
                  <a:srgbClr val="FFFF00"/>
                </a:solidFill>
              </a:rPr>
              <a:t>th</a:t>
            </a:r>
            <a:r>
              <a:rPr lang="en-US" dirty="0" smtClean="0">
                <a:solidFill>
                  <a:srgbClr val="FFFF00"/>
                </a:solidFill>
              </a:rPr>
              <a:t> Grade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</a:rPr>
              <a:t>Eisbacher</a:t>
            </a:r>
          </a:p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</a:rPr>
              <a:t>Guffey</a:t>
            </a:r>
          </a:p>
        </p:txBody>
      </p:sp>
      <p:pic>
        <p:nvPicPr>
          <p:cNvPr id="4" name="Picture 2" descr="C:\Users\teisbacher\AppData\Local\Microsoft\Windows\Temporary Internet Files\Content.IE5\MONWDC13\MC90023365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174341" cy="230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eisbacher\AppData\Local\Microsoft\Windows\Temporary Internet Files\Content.IE5\0DUTVI6N\Australian_Gladiators_Logo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334000"/>
            <a:ext cx="2763143" cy="134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1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Gladiators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2 Teacher team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2 Morning Blocks 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1</a:t>
            </a:r>
            <a:r>
              <a:rPr lang="en-US" sz="4400" baseline="30000" dirty="0" smtClean="0">
                <a:solidFill>
                  <a:srgbClr val="FFFF00"/>
                </a:solidFill>
              </a:rPr>
              <a:t>st</a:t>
            </a:r>
            <a:r>
              <a:rPr lang="en-US" sz="4400" dirty="0" smtClean="0">
                <a:solidFill>
                  <a:srgbClr val="FFFF00"/>
                </a:solidFill>
              </a:rPr>
              <a:t>/2</a:t>
            </a:r>
            <a:r>
              <a:rPr lang="en-US" sz="4400" baseline="30000" dirty="0" smtClean="0">
                <a:solidFill>
                  <a:srgbClr val="FFFF00"/>
                </a:solidFill>
              </a:rPr>
              <a:t>nd</a:t>
            </a:r>
            <a:r>
              <a:rPr lang="en-US" sz="4400" dirty="0" smtClean="0">
                <a:solidFill>
                  <a:srgbClr val="FFFF00"/>
                </a:solidFill>
              </a:rPr>
              <a:t>  and   3rd/4</a:t>
            </a:r>
            <a:r>
              <a:rPr lang="en-US" sz="4400" baseline="30000" dirty="0" smtClean="0">
                <a:solidFill>
                  <a:srgbClr val="FFFF00"/>
                </a:solidFill>
              </a:rPr>
              <a:t>th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Guffey- Math &amp; Science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Eisbacher- Language Arts &amp; Social Studies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65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Fees:  .50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Lock /Locker Rental -- $0.50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If lock is lost…replacement fee is $5.00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teisbacher\AppData\Local\Microsoft\Windows\Temporary Internet Files\Content.IE5\AOI1M9A6\MC900439847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14800"/>
            <a:ext cx="2895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902685"/>
            <a:ext cx="2057400" cy="2502511"/>
          </a:xfrm>
          <a:prstGeom prst="rect">
            <a:avLst/>
          </a:prstGeom>
        </p:spPr>
      </p:pic>
      <p:pic>
        <p:nvPicPr>
          <p:cNvPr id="3074" name="Picture 2" descr="C:\Users\teisbacher\AppData\Local\Microsoft\Windows\Temporary Internet Files\Content.IE5\8K87G9Q2\MP90038524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882" y="381001"/>
            <a:ext cx="1306285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9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Agenda book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Each student receives a FREE agenda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Homework assignments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Tests/Projects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Communication Tool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**If lost or damaged students pay $5 for a new agenda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075" name="Picture 3" descr="C:\Users\teisbacher\AppData\Local\Microsoft\Windows\Temporary Internet Files\Content.IE5\AOI1M9A6\MC90041040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724400"/>
            <a:ext cx="2237715" cy="189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31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Team Expectations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965" y="15240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As a member of the Gladiators Team, I will: </a:t>
            </a:r>
          </a:p>
          <a:p>
            <a:pPr marL="0" indent="0">
              <a:buNone/>
            </a:pPr>
            <a:r>
              <a:rPr lang="en-US" dirty="0"/>
              <a:t>1. Be respectful in words and actions </a:t>
            </a:r>
          </a:p>
          <a:p>
            <a:pPr marL="0" indent="0">
              <a:buNone/>
            </a:pPr>
            <a:r>
              <a:rPr lang="en-US" dirty="0"/>
              <a:t>2. Be on time </a:t>
            </a:r>
          </a:p>
          <a:p>
            <a:pPr marL="0" indent="0">
              <a:buNone/>
            </a:pPr>
            <a:r>
              <a:rPr lang="en-US" dirty="0"/>
              <a:t>3. Be prepared for learning with all assignments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and </a:t>
            </a:r>
            <a:r>
              <a:rPr lang="en-US" dirty="0"/>
              <a:t>materials </a:t>
            </a:r>
          </a:p>
          <a:p>
            <a:pPr marL="0" indent="0">
              <a:buNone/>
            </a:pPr>
            <a:r>
              <a:rPr lang="en-US" dirty="0"/>
              <a:t>4. Follow instructions and respond POSITIVELY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to </a:t>
            </a:r>
            <a:r>
              <a:rPr lang="en-US" dirty="0"/>
              <a:t>ALL adults </a:t>
            </a:r>
          </a:p>
          <a:p>
            <a:pPr marL="0" indent="0">
              <a:buNone/>
            </a:pPr>
            <a:r>
              <a:rPr lang="en-US" dirty="0"/>
              <a:t>5. Follow teacher and school procedures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teisbacher\AppData\Local\Microsoft\Windows\Temporary Internet Files\Content.IE5\0DUTVI6N\Australian_Gladiators_Log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2137359" cy="104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34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Team Consequences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1</a:t>
            </a:r>
            <a:r>
              <a:rPr lang="en-US" sz="2800" dirty="0">
                <a:solidFill>
                  <a:srgbClr val="FFFF00"/>
                </a:solidFill>
              </a:rPr>
              <a:t>. </a:t>
            </a:r>
            <a:r>
              <a:rPr lang="en-US" sz="2800" dirty="0" smtClean="0">
                <a:solidFill>
                  <a:srgbClr val="FFFF00"/>
                </a:solidFill>
              </a:rPr>
              <a:t>Verbal Warning</a:t>
            </a:r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FF00"/>
                </a:solidFill>
              </a:rPr>
              <a:t>2. Silent Lunch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FF00"/>
                </a:solidFill>
              </a:rPr>
              <a:t>3. Student Conference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FF00"/>
                </a:solidFill>
              </a:rPr>
              <a:t>4. Parent Conference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FF00"/>
                </a:solidFill>
              </a:rPr>
              <a:t>5. Parent/Student Conference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FF00"/>
                </a:solidFill>
              </a:rPr>
              <a:t>6. Office Referral-  (D-1) </a:t>
            </a:r>
            <a:endParaRPr lang="en-US" sz="28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FF00"/>
                </a:solidFill>
              </a:rPr>
              <a:t>**Students will be sent straight to the office for </a:t>
            </a:r>
            <a:r>
              <a:rPr lang="en-US" sz="2800" b="1" dirty="0">
                <a:solidFill>
                  <a:srgbClr val="FFFF00"/>
                </a:solidFill>
              </a:rPr>
              <a:t>“Major” </a:t>
            </a:r>
            <a:r>
              <a:rPr lang="en-US" sz="2800" dirty="0">
                <a:solidFill>
                  <a:srgbClr val="FFFF00"/>
                </a:solidFill>
              </a:rPr>
              <a:t>Infractions! </a:t>
            </a:r>
          </a:p>
          <a:p>
            <a:pPr marL="0" lv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teisbacher\AppData\Local\Microsoft\Windows\Temporary Internet Files\Content.IE5\WXFCEZKF\MC90042316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04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68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Rewards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9000" dirty="0" smtClean="0"/>
              <a:t>Positive </a:t>
            </a:r>
            <a:r>
              <a:rPr lang="en-US" sz="9000" dirty="0"/>
              <a:t>Reinforcement</a:t>
            </a:r>
          </a:p>
          <a:p>
            <a:pPr marL="0" indent="0" algn="ctr">
              <a:buNone/>
            </a:pPr>
            <a:r>
              <a:rPr lang="en-US" sz="9000" dirty="0" smtClean="0"/>
              <a:t>Team Treats</a:t>
            </a:r>
          </a:p>
          <a:p>
            <a:pPr marL="0" indent="0" algn="ctr">
              <a:buNone/>
            </a:pPr>
            <a:r>
              <a:rPr lang="en-US" sz="9000" dirty="0" smtClean="0"/>
              <a:t> </a:t>
            </a:r>
            <a:r>
              <a:rPr lang="en-US" sz="9000" dirty="0"/>
              <a:t>Open Lunch</a:t>
            </a:r>
          </a:p>
          <a:p>
            <a:pPr marL="0" indent="0" algn="ctr">
              <a:buNone/>
            </a:pPr>
            <a:r>
              <a:rPr lang="en-US" sz="9000" dirty="0" smtClean="0"/>
              <a:t>Lunch </a:t>
            </a:r>
            <a:r>
              <a:rPr lang="en-US" sz="9000" dirty="0"/>
              <a:t>Outside</a:t>
            </a:r>
          </a:p>
          <a:p>
            <a:pPr marL="0" indent="0" algn="ctr">
              <a:buNone/>
            </a:pPr>
            <a:r>
              <a:rPr lang="en-US" sz="9000" dirty="0" smtClean="0"/>
              <a:t>Homework Pass</a:t>
            </a:r>
            <a:endParaRPr lang="en-US" sz="9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 descr="C:\Users\teisbacher\AppData\Local\Microsoft\Windows\Temporary Internet Files\Content.IE5\SE0E0KM4\MC90007873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2400"/>
            <a:ext cx="1286766" cy="135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26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Materials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dirty="0" smtClean="0">
                <a:solidFill>
                  <a:srgbClr val="FFFF00"/>
                </a:solidFill>
              </a:rPr>
              <a:t>1 inch </a:t>
            </a:r>
            <a:r>
              <a:rPr lang="en-US" dirty="0">
                <a:solidFill>
                  <a:srgbClr val="FFFF00"/>
                </a:solidFill>
              </a:rPr>
              <a:t>Binder for </a:t>
            </a:r>
            <a:r>
              <a:rPr lang="en-US" dirty="0" smtClean="0">
                <a:solidFill>
                  <a:srgbClr val="FFFF00"/>
                </a:solidFill>
              </a:rPr>
              <a:t>Math with dividers (5 sections)</a:t>
            </a:r>
            <a:endParaRPr lang="en-US" dirty="0">
              <a:solidFill>
                <a:srgbClr val="FFFF00"/>
              </a:solidFill>
            </a:endParaRPr>
          </a:p>
          <a:p>
            <a:pPr lvl="0"/>
            <a:r>
              <a:rPr lang="en-US" dirty="0">
                <a:solidFill>
                  <a:srgbClr val="FFFF00"/>
                </a:solidFill>
              </a:rPr>
              <a:t>Packs of Loose Leaf Paper</a:t>
            </a:r>
          </a:p>
          <a:p>
            <a:pPr lvl="0"/>
            <a:r>
              <a:rPr lang="en-US" dirty="0" smtClean="0">
                <a:solidFill>
                  <a:srgbClr val="FFFF00"/>
                </a:solidFill>
              </a:rPr>
              <a:t>Pencils</a:t>
            </a:r>
            <a:endParaRPr lang="en-US" dirty="0">
              <a:solidFill>
                <a:srgbClr val="FFFF00"/>
              </a:solidFill>
            </a:endParaRPr>
          </a:p>
          <a:p>
            <a:pPr lvl="0"/>
            <a:r>
              <a:rPr lang="en-US" dirty="0" smtClean="0">
                <a:solidFill>
                  <a:srgbClr val="FFFF00"/>
                </a:solidFill>
              </a:rPr>
              <a:t>Pens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Pack </a:t>
            </a:r>
            <a:r>
              <a:rPr lang="en-US" dirty="0">
                <a:solidFill>
                  <a:srgbClr val="FFFF00"/>
                </a:solidFill>
              </a:rPr>
              <a:t>of Highlighters</a:t>
            </a:r>
          </a:p>
          <a:p>
            <a:pPr lvl="0"/>
            <a:r>
              <a:rPr lang="en-US" dirty="0">
                <a:solidFill>
                  <a:srgbClr val="FFFF00"/>
                </a:solidFill>
              </a:rPr>
              <a:t>Glue Sticks</a:t>
            </a:r>
          </a:p>
          <a:p>
            <a:pPr lvl="0"/>
            <a:r>
              <a:rPr lang="en-US" dirty="0">
                <a:solidFill>
                  <a:srgbClr val="FFFF00"/>
                </a:solidFill>
              </a:rPr>
              <a:t>Pencil Pouch</a:t>
            </a:r>
          </a:p>
          <a:p>
            <a:pPr lvl="0"/>
            <a:r>
              <a:rPr lang="en-US" dirty="0">
                <a:solidFill>
                  <a:srgbClr val="FFFF00"/>
                </a:solidFill>
              </a:rPr>
              <a:t>Colored </a:t>
            </a:r>
            <a:r>
              <a:rPr lang="en-US" dirty="0" smtClean="0">
                <a:solidFill>
                  <a:srgbClr val="FFFF00"/>
                </a:solidFill>
              </a:rPr>
              <a:t>Pencils, Markers or Crayons</a:t>
            </a:r>
            <a:endParaRPr lang="en-US" dirty="0">
              <a:solidFill>
                <a:srgbClr val="FFFF00"/>
              </a:solidFill>
            </a:endParaRPr>
          </a:p>
          <a:p>
            <a:pPr lvl="0"/>
            <a:r>
              <a:rPr lang="en-US" u="sng" dirty="0">
                <a:solidFill>
                  <a:srgbClr val="FFFF00"/>
                </a:solidFill>
              </a:rPr>
              <a:t>2-Pocket Plastic Folders with Prongs </a:t>
            </a:r>
            <a:r>
              <a:rPr lang="en-US" dirty="0">
                <a:solidFill>
                  <a:srgbClr val="FFFF00"/>
                </a:solidFill>
              </a:rPr>
              <a:t>(</a:t>
            </a:r>
            <a:r>
              <a:rPr lang="en-US" b="1" dirty="0">
                <a:solidFill>
                  <a:srgbClr val="FFFF00"/>
                </a:solidFill>
              </a:rPr>
              <a:t>colors </a:t>
            </a:r>
            <a:r>
              <a:rPr lang="en-US" b="1" dirty="0" smtClean="0">
                <a:solidFill>
                  <a:srgbClr val="FFFF00"/>
                </a:solidFill>
              </a:rPr>
              <a:t>needed</a:t>
            </a:r>
            <a:r>
              <a:rPr lang="en-US" dirty="0">
                <a:solidFill>
                  <a:srgbClr val="FFFF00"/>
                </a:solidFill>
              </a:rPr>
              <a:t>)</a:t>
            </a:r>
            <a:endParaRPr lang="en-US" dirty="0" smtClean="0">
              <a:solidFill>
                <a:srgbClr val="FFFF00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FF00"/>
                </a:solidFill>
              </a:rPr>
              <a:t>1- green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u="sng" dirty="0">
                <a:solidFill>
                  <a:srgbClr val="00FF00"/>
                </a:solidFill>
              </a:rPr>
              <a:t>for Homework for ALL Core </a:t>
            </a:r>
            <a:r>
              <a:rPr lang="en-US" b="1" u="sng" dirty="0" smtClean="0">
                <a:solidFill>
                  <a:srgbClr val="00FF00"/>
                </a:solidFill>
              </a:rPr>
              <a:t>classes</a:t>
            </a:r>
            <a:endParaRPr lang="en-US" b="1" u="sng" dirty="0">
              <a:solidFill>
                <a:srgbClr val="00FF00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</a:rPr>
              <a:t>1- red for Social Studies </a:t>
            </a:r>
          </a:p>
          <a:p>
            <a:pPr lvl="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FF00"/>
                </a:solidFill>
              </a:rPr>
              <a:t>1- yellow</a:t>
            </a:r>
            <a:r>
              <a:rPr lang="en-US" dirty="0" smtClean="0">
                <a:solidFill>
                  <a:srgbClr val="FFFF00"/>
                </a:solidFill>
              </a:rPr>
              <a:t> for Science </a:t>
            </a:r>
          </a:p>
          <a:p>
            <a:pPr lvl="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00FF"/>
                </a:solidFill>
              </a:rPr>
              <a:t>1- blue for Language Arts</a:t>
            </a:r>
            <a:endParaRPr lang="en-US" b="1" dirty="0">
              <a:solidFill>
                <a:srgbClr val="0000FF"/>
              </a:solidFill>
            </a:endParaRPr>
          </a:p>
          <a:p>
            <a:pPr lvl="0"/>
            <a:r>
              <a:rPr lang="en-US" dirty="0" smtClean="0">
                <a:solidFill>
                  <a:srgbClr val="FFFF00"/>
                </a:solidFill>
              </a:rPr>
              <a:t>3 Composition Notebooks </a:t>
            </a:r>
          </a:p>
          <a:p>
            <a:pPr lvl="0"/>
            <a:r>
              <a:rPr lang="en-US" dirty="0" smtClean="0">
                <a:solidFill>
                  <a:srgbClr val="FFFF00"/>
                </a:solidFill>
              </a:rPr>
              <a:t>Box </a:t>
            </a:r>
            <a:r>
              <a:rPr lang="en-US" dirty="0">
                <a:solidFill>
                  <a:srgbClr val="FFFF00"/>
                </a:solidFill>
              </a:rPr>
              <a:t>of Kleenex</a:t>
            </a:r>
          </a:p>
          <a:p>
            <a:pPr lvl="0"/>
            <a:r>
              <a:rPr lang="en-US" dirty="0">
                <a:solidFill>
                  <a:srgbClr val="FFFF00"/>
                </a:solidFill>
              </a:rPr>
              <a:t>Hand-held Pencil Sharpener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C:\Users\teisbacher\AppData\Local\Microsoft\Windows\Temporary Internet Files\Content.IE5\LA0EAUZY\MP90043924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81" y="1219200"/>
            <a:ext cx="2236076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78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en-US" baseline="30000" dirty="0" smtClean="0">
                <a:solidFill>
                  <a:srgbClr val="FFFF00"/>
                </a:solidFill>
              </a:rPr>
              <a:t>th</a:t>
            </a:r>
            <a:r>
              <a:rPr lang="en-US" dirty="0" smtClean="0">
                <a:solidFill>
                  <a:srgbClr val="FFFF00"/>
                </a:solidFill>
              </a:rPr>
              <a:t> Grade Schedule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7:00-7:30</a:t>
            </a:r>
            <a:r>
              <a:rPr lang="en-US" sz="2800" dirty="0" smtClean="0"/>
              <a:t>                 </a:t>
            </a:r>
            <a:r>
              <a:rPr lang="en-US" sz="2800" b="1" dirty="0" err="1" smtClean="0"/>
              <a:t>Homebase</a:t>
            </a:r>
            <a:r>
              <a:rPr lang="en-US" sz="2800" b="1" dirty="0" smtClean="0"/>
              <a:t> 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b="1" dirty="0" smtClean="0"/>
              <a:t>7:30-7:35   </a:t>
            </a:r>
            <a:r>
              <a:rPr lang="en-US" sz="2800" dirty="0" smtClean="0"/>
              <a:t>         </a:t>
            </a:r>
            <a:r>
              <a:rPr lang="en-US" sz="2400" b="1" dirty="0" smtClean="0"/>
              <a:t>(Announcements, Pledge, Dress Code Check)</a:t>
            </a:r>
          </a:p>
          <a:p>
            <a:pPr marL="0" indent="0">
              <a:buNone/>
            </a:pPr>
            <a:endParaRPr lang="en-US" sz="2800" b="1" smtClean="0"/>
          </a:p>
          <a:p>
            <a:pPr marL="0" indent="0">
              <a:buNone/>
            </a:pPr>
            <a:r>
              <a:rPr lang="en-US" sz="2800" b="1" smtClean="0"/>
              <a:t>7:35-12:15 </a:t>
            </a:r>
            <a:r>
              <a:rPr lang="en-US" sz="2800" smtClean="0"/>
              <a:t>               </a:t>
            </a:r>
            <a:r>
              <a:rPr lang="en-US" sz="2800" b="1" dirty="0" smtClean="0"/>
              <a:t>Block 1 and Block 2</a:t>
            </a:r>
          </a:p>
          <a:p>
            <a:pPr marL="0" indent="0">
              <a:buNone/>
            </a:pPr>
            <a:r>
              <a:rPr lang="en-US" sz="2800" b="1" dirty="0" smtClean="0"/>
              <a:t>                                    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/2</a:t>
            </a:r>
            <a:r>
              <a:rPr lang="en-US" sz="2800" b="1" baseline="30000" dirty="0" smtClean="0"/>
              <a:t>nd</a:t>
            </a:r>
            <a:r>
              <a:rPr lang="en-US" sz="2800" b="1" dirty="0" smtClean="0"/>
              <a:t>          3</a:t>
            </a:r>
            <a:r>
              <a:rPr lang="en-US" sz="2800" b="1" baseline="30000" dirty="0" smtClean="0"/>
              <a:t>rd</a:t>
            </a:r>
            <a:r>
              <a:rPr lang="en-US" sz="2800" b="1" dirty="0" smtClean="0"/>
              <a:t>/4</a:t>
            </a:r>
            <a:r>
              <a:rPr lang="en-US" sz="2800" b="1" baseline="30000" dirty="0" smtClean="0"/>
              <a:t>th</a:t>
            </a:r>
            <a:endParaRPr lang="en-US" sz="2800" b="1" dirty="0" smtClean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12:20-1:05                   5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Period</a:t>
            </a:r>
          </a:p>
          <a:p>
            <a:pPr marL="0" indent="0">
              <a:buNone/>
            </a:pPr>
            <a:r>
              <a:rPr lang="en-US" sz="2800" b="1" dirty="0" smtClean="0"/>
              <a:t>1:10-2:00                     6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Period</a:t>
            </a:r>
          </a:p>
        </p:txBody>
      </p:sp>
      <p:pic>
        <p:nvPicPr>
          <p:cNvPr id="3074" name="Picture 2" descr="C:\Users\teisbacher\AppData\Local\Microsoft\Windows\Temporary Internet Files\Content.IE5\0DUTVI6N\Australian_Gladiators_Log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151329"/>
            <a:ext cx="2606697" cy="12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4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New Grading Scale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A    90-100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B    80-89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C    70-79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D    60-69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F     59 and below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teisbacher\AppData\Local\Microsoft\Windows\Temporary Internet Files\Content.IE5\A9C8AHC0\grad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62200"/>
            <a:ext cx="3810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83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Teacher Websites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http://wsfcs.k12.nc.us/sms</a:t>
            </a:r>
            <a:r>
              <a:rPr lang="en-US" dirty="0" smtClean="0">
                <a:hlinkClick r:id="rId2"/>
              </a:rPr>
              <a:t>#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7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subscribe via text</a:t>
            </a:r>
          </a:p>
          <a:p>
            <a:pPr lvl="1"/>
            <a:r>
              <a:rPr lang="en-US" dirty="0"/>
              <a:t>Enter this number: 81010</a:t>
            </a:r>
          </a:p>
          <a:p>
            <a:pPr lvl="1"/>
            <a:r>
              <a:rPr lang="en-US" dirty="0"/>
              <a:t>Text this message: @</a:t>
            </a:r>
            <a:r>
              <a:rPr lang="en-US" dirty="0" err="1" smtClean="0"/>
              <a:t>guffb</a:t>
            </a:r>
            <a:endParaRPr lang="en-US" dirty="0" smtClean="0"/>
          </a:p>
          <a:p>
            <a:r>
              <a:rPr lang="en-US" dirty="0" smtClean="0"/>
              <a:t>To subscribe via email</a:t>
            </a:r>
          </a:p>
          <a:p>
            <a:pPr lvl="1"/>
            <a:r>
              <a:rPr lang="en-US" dirty="0" smtClean="0"/>
              <a:t>Email </a:t>
            </a:r>
            <a:r>
              <a:rPr lang="en-US" dirty="0" smtClean="0">
                <a:hlinkClick r:id="rId2"/>
              </a:rPr>
              <a:t>guffb@mail.remind.com</a:t>
            </a:r>
            <a:endParaRPr lang="en-US" dirty="0" smtClean="0"/>
          </a:p>
          <a:p>
            <a:pPr lvl="1"/>
            <a:r>
              <a:rPr lang="en-US" dirty="0" smtClean="0"/>
              <a:t>You can leave the subject </a:t>
            </a:r>
            <a:r>
              <a:rPr lang="en-US" smtClean="0"/>
              <a:t>line blank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7527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317</Words>
  <Application>Microsoft Office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Team: Gladiators 6th Grade</vt:lpstr>
      <vt:lpstr>Gladiators</vt:lpstr>
      <vt:lpstr>Fees:  .50</vt:lpstr>
      <vt:lpstr>Agenda book</vt:lpstr>
      <vt:lpstr>Team Expectations</vt:lpstr>
      <vt:lpstr>Team Consequences</vt:lpstr>
      <vt:lpstr>Team Rewards</vt:lpstr>
      <vt:lpstr>Materials</vt:lpstr>
      <vt:lpstr>6th Grade Schedule</vt:lpstr>
      <vt:lpstr>New Grading Scale</vt:lpstr>
      <vt:lpstr>Teacher Websites</vt:lpstr>
      <vt:lpstr>Remind</vt:lpstr>
    </vt:vector>
  </TitlesOfParts>
  <Company>WSFCS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Team: All Stars 6th Grade</dc:title>
  <dc:creator>Eisbacher, Tracie A</dc:creator>
  <cp:lastModifiedBy>WSAdmin</cp:lastModifiedBy>
  <cp:revision>35</cp:revision>
  <dcterms:created xsi:type="dcterms:W3CDTF">2013-08-01T02:07:57Z</dcterms:created>
  <dcterms:modified xsi:type="dcterms:W3CDTF">2015-08-17T18:06:24Z</dcterms:modified>
</cp:coreProperties>
</file>