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57" r:id="rId4"/>
    <p:sldId id="259" r:id="rId5"/>
    <p:sldId id="261" r:id="rId6"/>
    <p:sldId id="258" r:id="rId7"/>
    <p:sldId id="260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115088F-57FF-4306-8A77-1D453A8164CD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39B6C71-A140-4F60-A2F6-4FDF460FFD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15088F-57FF-4306-8A77-1D453A8164CD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9B6C71-A140-4F60-A2F6-4FDF460FFD8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15088F-57FF-4306-8A77-1D453A8164CD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9B6C71-A140-4F60-A2F6-4FDF460FFD8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15088F-57FF-4306-8A77-1D453A8164CD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9B6C71-A140-4F60-A2F6-4FDF460FFD8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15088F-57FF-4306-8A77-1D453A8164CD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9B6C71-A140-4F60-A2F6-4FDF460FFD8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15088F-57FF-4306-8A77-1D453A8164CD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9B6C71-A140-4F60-A2F6-4FDF460FFD8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15088F-57FF-4306-8A77-1D453A8164CD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9B6C71-A140-4F60-A2F6-4FDF460FFD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115088F-57FF-4306-8A77-1D453A8164CD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9B6C71-A140-4F60-A2F6-4FDF460FFD8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115088F-57FF-4306-8A77-1D453A8164CD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39B6C71-A140-4F60-A2F6-4FDF460FFD8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15088F-57FF-4306-8A77-1D453A8164CD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9B6C71-A140-4F60-A2F6-4FDF460FFD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15088F-57FF-4306-8A77-1D453A8164CD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9B6C71-A140-4F60-A2F6-4FDF460FFD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115088F-57FF-4306-8A77-1D453A8164CD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39B6C71-A140-4F60-A2F6-4FDF460FFD8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southdakota.wish.org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greatfuturessd.org/page14422.aspx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brookingscountyfoodpantry.org/index.htm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brookingshumane.org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6</a:t>
            </a:r>
            <a:r>
              <a:rPr lang="en-US" baseline="30000" dirty="0" smtClean="0"/>
              <a:t>th</a:t>
            </a:r>
            <a:r>
              <a:rPr lang="en-US" dirty="0" smtClean="0"/>
              <a:t> Grade Wax Museum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Charity Selection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43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330891"/>
          </a:xfrm>
        </p:spPr>
        <p:txBody>
          <a:bodyPr/>
          <a:lstStyle/>
          <a:p>
            <a:r>
              <a:rPr lang="en-US" sz="4000" u="sng" dirty="0"/>
              <a:t>2014</a:t>
            </a:r>
            <a:r>
              <a:rPr lang="en-US" sz="4000" dirty="0"/>
              <a:t>: </a:t>
            </a:r>
            <a:r>
              <a:rPr lang="en-US" sz="4000" b="1" dirty="0">
                <a:solidFill>
                  <a:srgbClr val="FF0000"/>
                </a:solidFill>
              </a:rPr>
              <a:t>$</a:t>
            </a:r>
            <a:r>
              <a:rPr lang="en-US" sz="4000" b="1" dirty="0" smtClean="0">
                <a:solidFill>
                  <a:srgbClr val="FF0000"/>
                </a:solidFill>
              </a:rPr>
              <a:t>2,213.95 </a:t>
            </a:r>
            <a:r>
              <a:rPr lang="en-US" sz="4000" dirty="0" smtClean="0"/>
              <a:t>to the Make a Wish Foundation </a:t>
            </a:r>
          </a:p>
          <a:p>
            <a:pPr marL="109728" indent="0">
              <a:buNone/>
            </a:pPr>
            <a:endParaRPr lang="en-US" sz="4000" dirty="0"/>
          </a:p>
          <a:p>
            <a:r>
              <a:rPr lang="en-US" sz="4000" u="sng" dirty="0"/>
              <a:t>2015</a:t>
            </a:r>
            <a:r>
              <a:rPr lang="en-US" sz="4000" dirty="0"/>
              <a:t>: </a:t>
            </a:r>
            <a:r>
              <a:rPr lang="en-US" sz="4000" b="1" dirty="0">
                <a:solidFill>
                  <a:srgbClr val="FF0000"/>
                </a:solidFill>
              </a:rPr>
              <a:t>$</a:t>
            </a:r>
            <a:r>
              <a:rPr lang="en-US" sz="4000" b="1" dirty="0" smtClean="0">
                <a:solidFill>
                  <a:srgbClr val="FF0000"/>
                </a:solidFill>
              </a:rPr>
              <a:t>2,920.95 </a:t>
            </a:r>
            <a:r>
              <a:rPr lang="en-US" sz="4000" dirty="0" smtClean="0"/>
              <a:t>to the Make a Wish Foundation</a:t>
            </a:r>
            <a:endParaRPr lang="en-US" sz="4000" dirty="0"/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Past Wax Museum Donations…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61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38862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Make-A-Wish</a:t>
            </a:r>
          </a:p>
          <a:p>
            <a:r>
              <a:rPr lang="en-US" sz="3200" dirty="0" smtClean="0"/>
              <a:t>Brookings Boys &amp; Girls Club </a:t>
            </a:r>
          </a:p>
          <a:p>
            <a:r>
              <a:rPr lang="en-US" sz="3200" dirty="0" smtClean="0"/>
              <a:t>Brookings County Food Pantry </a:t>
            </a:r>
          </a:p>
          <a:p>
            <a:r>
              <a:rPr lang="en-US" sz="3200" dirty="0" smtClean="0"/>
              <a:t>Brookings Regional Humane Society</a:t>
            </a:r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Four Options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22916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http://southdakota.wish.org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Make-A-Wish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100" y="2409824"/>
            <a:ext cx="5374236" cy="368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928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greatfuturessd.org/page14422.aspx</a:t>
            </a:r>
            <a:endParaRPr lang="en-US" dirty="0" smtClean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Boys &amp; Girls Club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743200"/>
            <a:ext cx="5926667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480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www.brookingscountyfoodpantry.org/index.htm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Brookings County Food Pantry</a:t>
            </a:r>
            <a:endParaRPr lang="en-US" dirty="0"/>
          </a:p>
        </p:txBody>
      </p:sp>
      <p:pic>
        <p:nvPicPr>
          <p:cNvPr id="1026" name="Picture 2" descr="http://www.brookingscountyfoodpantry.org/show/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3" y="2514600"/>
            <a:ext cx="4800597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767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http://brookingshumane.org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Brookings Regional Humane Society</a:t>
            </a:r>
            <a:endParaRPr lang="en-US" dirty="0"/>
          </a:p>
        </p:txBody>
      </p:sp>
      <p:pic>
        <p:nvPicPr>
          <p:cNvPr id="2050" name="Picture 2" descr="Brookings Regional Humane Socie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931" y="2667000"/>
            <a:ext cx="5632173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500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Please circle the </a:t>
            </a:r>
            <a:r>
              <a:rPr lang="en-US" b="1" u="sng" dirty="0" smtClean="0"/>
              <a:t>one</a:t>
            </a:r>
            <a:r>
              <a:rPr lang="en-US" u="sng" dirty="0" smtClean="0"/>
              <a:t> </a:t>
            </a:r>
            <a:r>
              <a:rPr lang="en-US" dirty="0" smtClean="0"/>
              <a:t> charity that you would like to support most with the 6</a:t>
            </a:r>
            <a:r>
              <a:rPr lang="en-US" baseline="30000" dirty="0" smtClean="0"/>
              <a:t>th</a:t>
            </a:r>
            <a:r>
              <a:rPr lang="en-US" dirty="0" smtClean="0"/>
              <a:t> Grade Wax Museum contributions</a:t>
            </a:r>
            <a:r>
              <a:rPr lang="en-US" smtClean="0"/>
              <a:t>! </a:t>
            </a:r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Return your ballot to your teacher without your name.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Cast your vote!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27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43</TotalTime>
  <Words>108</Words>
  <Application>Microsoft Office PowerPoint</Application>
  <PresentationFormat>On-screen Show (4:3)</PresentationFormat>
  <Paragraphs>23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Concourse</vt:lpstr>
      <vt:lpstr>6th Grade Wax Museum</vt:lpstr>
      <vt:lpstr>Past Wax Museum Donations…</vt:lpstr>
      <vt:lpstr>Four Options</vt:lpstr>
      <vt:lpstr>Make-A-Wish</vt:lpstr>
      <vt:lpstr>Boys &amp; Girls Club</vt:lpstr>
      <vt:lpstr>Brookings County Food Pantry</vt:lpstr>
      <vt:lpstr>Brookings Regional Humane Society</vt:lpstr>
      <vt:lpstr>Cast your vote!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6th Grade Wax Museum</dc:title>
  <dc:creator>Katie Burggraff</dc:creator>
  <cp:lastModifiedBy>Cynthia Murphy</cp:lastModifiedBy>
  <cp:revision>5</cp:revision>
  <dcterms:created xsi:type="dcterms:W3CDTF">2015-10-22T19:15:04Z</dcterms:created>
  <dcterms:modified xsi:type="dcterms:W3CDTF">2016-10-24T00:05:41Z</dcterms:modified>
</cp:coreProperties>
</file>