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90" r:id="rId2"/>
    <p:sldId id="292" r:id="rId3"/>
    <p:sldId id="264" r:id="rId4"/>
    <p:sldId id="271" r:id="rId5"/>
    <p:sldId id="293" r:id="rId6"/>
    <p:sldId id="278" r:id="rId7"/>
    <p:sldId id="267" r:id="rId8"/>
    <p:sldId id="284" r:id="rId9"/>
    <p:sldId id="268" r:id="rId10"/>
    <p:sldId id="269" r:id="rId11"/>
    <p:sldId id="270" r:id="rId12"/>
    <p:sldId id="285" r:id="rId13"/>
    <p:sldId id="272" r:id="rId14"/>
    <p:sldId id="275" r:id="rId15"/>
    <p:sldId id="286" r:id="rId16"/>
    <p:sldId id="274" r:id="rId17"/>
    <p:sldId id="277" r:id="rId18"/>
    <p:sldId id="276" r:id="rId19"/>
    <p:sldId id="282" r:id="rId20"/>
    <p:sldId id="266" r:id="rId21"/>
    <p:sldId id="280" r:id="rId22"/>
    <p:sldId id="289" r:id="rId23"/>
    <p:sldId id="281" r:id="rId2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20th Century Font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FF00"/>
    <a:srgbClr val="0066FF"/>
    <a:srgbClr val="FF6600"/>
    <a:srgbClr val="6600FF"/>
    <a:srgbClr val="000066"/>
    <a:srgbClr val="08080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237294-5243-CF41-BE43-1EDF42146E0C}" v="215" dt="2020-08-04T18:24:56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>
      <p:cViewPr varScale="1">
        <p:scale>
          <a:sx n="109" d="100"/>
          <a:sy n="109" d="100"/>
        </p:scale>
        <p:origin x="16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ney Phillips" userId="b29f0137-9ce2-4ecc-af62-50f213a34ac6" providerId="ADAL" clId="{976A8DA1-0814-474B-9035-76D7AF4B7987}"/>
    <pc:docChg chg="custSel addSld delSld modSld sldOrd">
      <pc:chgData name="Rodney Phillips" userId="b29f0137-9ce2-4ecc-af62-50f213a34ac6" providerId="ADAL" clId="{976A8DA1-0814-474B-9035-76D7AF4B7987}" dt="2020-08-04T18:30:48.085" v="1871" actId="20577"/>
      <pc:docMkLst>
        <pc:docMk/>
      </pc:docMkLst>
      <pc:sldChg chg="modSp">
        <pc:chgData name="Rodney Phillips" userId="b29f0137-9ce2-4ecc-af62-50f213a34ac6" providerId="ADAL" clId="{976A8DA1-0814-474B-9035-76D7AF4B7987}" dt="2020-08-03T20:13:26.492" v="164" actId="5793"/>
        <pc:sldMkLst>
          <pc:docMk/>
          <pc:sldMk cId="0" sldId="264"/>
        </pc:sldMkLst>
        <pc:spChg chg="mod">
          <ac:chgData name="Rodney Phillips" userId="b29f0137-9ce2-4ecc-af62-50f213a34ac6" providerId="ADAL" clId="{976A8DA1-0814-474B-9035-76D7AF4B7987}" dt="2020-08-03T20:13:26.492" v="164" actId="5793"/>
          <ac:spMkLst>
            <pc:docMk/>
            <pc:sldMk cId="0" sldId="264"/>
            <ac:spMk id="10243" creationId="{9B54842D-F472-4E39-A68F-4CE361A8FC96}"/>
          </ac:spMkLst>
        </pc:spChg>
      </pc:sldChg>
      <pc:sldChg chg="modSp">
        <pc:chgData name="Rodney Phillips" userId="b29f0137-9ce2-4ecc-af62-50f213a34ac6" providerId="ADAL" clId="{976A8DA1-0814-474B-9035-76D7AF4B7987}" dt="2020-08-04T18:20:55.237" v="1782" actId="20577"/>
        <pc:sldMkLst>
          <pc:docMk/>
          <pc:sldMk cId="0" sldId="267"/>
        </pc:sldMkLst>
        <pc:spChg chg="mod">
          <ac:chgData name="Rodney Phillips" userId="b29f0137-9ce2-4ecc-af62-50f213a34ac6" providerId="ADAL" clId="{976A8DA1-0814-474B-9035-76D7AF4B7987}" dt="2020-08-04T18:20:55.237" v="1782" actId="20577"/>
          <ac:spMkLst>
            <pc:docMk/>
            <pc:sldMk cId="0" sldId="267"/>
            <ac:spMk id="12291" creationId="{10AADF87-07C7-4136-9C49-5196792E34FF}"/>
          </ac:spMkLst>
        </pc:spChg>
      </pc:sldChg>
      <pc:sldChg chg="modSp">
        <pc:chgData name="Rodney Phillips" userId="b29f0137-9ce2-4ecc-af62-50f213a34ac6" providerId="ADAL" clId="{976A8DA1-0814-474B-9035-76D7AF4B7987}" dt="2020-08-04T18:22:17.726" v="1834" actId="20577"/>
        <pc:sldMkLst>
          <pc:docMk/>
          <pc:sldMk cId="0" sldId="268"/>
        </pc:sldMkLst>
        <pc:spChg chg="mod">
          <ac:chgData name="Rodney Phillips" userId="b29f0137-9ce2-4ecc-af62-50f213a34ac6" providerId="ADAL" clId="{976A8DA1-0814-474B-9035-76D7AF4B7987}" dt="2020-08-04T18:22:17.726" v="1834" actId="20577"/>
          <ac:spMkLst>
            <pc:docMk/>
            <pc:sldMk cId="0" sldId="268"/>
            <ac:spMk id="3" creationId="{EAE33C93-E19B-4471-AA40-E54A959A52F6}"/>
          </ac:spMkLst>
        </pc:spChg>
      </pc:sldChg>
      <pc:sldChg chg="modSp ord">
        <pc:chgData name="Rodney Phillips" userId="b29f0137-9ce2-4ecc-af62-50f213a34ac6" providerId="ADAL" clId="{976A8DA1-0814-474B-9035-76D7AF4B7987}" dt="2020-08-04T18:19:49.377" v="1747" actId="20577"/>
        <pc:sldMkLst>
          <pc:docMk/>
          <pc:sldMk cId="0" sldId="271"/>
        </pc:sldMkLst>
        <pc:spChg chg="mod">
          <ac:chgData name="Rodney Phillips" userId="b29f0137-9ce2-4ecc-af62-50f213a34ac6" providerId="ADAL" clId="{976A8DA1-0814-474B-9035-76D7AF4B7987}" dt="2020-08-04T18:19:49.377" v="1747" actId="20577"/>
          <ac:spMkLst>
            <pc:docMk/>
            <pc:sldMk cId="0" sldId="271"/>
            <ac:spMk id="18434" creationId="{B599C79C-4EAA-4F26-997B-27EB36C5340D}"/>
          </ac:spMkLst>
        </pc:spChg>
        <pc:spChg chg="mod">
          <ac:chgData name="Rodney Phillips" userId="b29f0137-9ce2-4ecc-af62-50f213a34ac6" providerId="ADAL" clId="{976A8DA1-0814-474B-9035-76D7AF4B7987}" dt="2020-08-04T15:26:00.523" v="674" actId="20577"/>
          <ac:spMkLst>
            <pc:docMk/>
            <pc:sldMk cId="0" sldId="271"/>
            <ac:spMk id="18435" creationId="{BF026422-5D46-44E2-80F7-33D40B212978}"/>
          </ac:spMkLst>
        </pc:spChg>
      </pc:sldChg>
      <pc:sldChg chg="modSp">
        <pc:chgData name="Rodney Phillips" userId="b29f0137-9ce2-4ecc-af62-50f213a34ac6" providerId="ADAL" clId="{976A8DA1-0814-474B-9035-76D7AF4B7987}" dt="2020-08-04T15:31:29.405" v="996" actId="115"/>
        <pc:sldMkLst>
          <pc:docMk/>
          <pc:sldMk cId="0" sldId="272"/>
        </pc:sldMkLst>
        <pc:spChg chg="mod">
          <ac:chgData name="Rodney Phillips" userId="b29f0137-9ce2-4ecc-af62-50f213a34ac6" providerId="ADAL" clId="{976A8DA1-0814-474B-9035-76D7AF4B7987}" dt="2020-08-04T15:31:29.405" v="996" actId="115"/>
          <ac:spMkLst>
            <pc:docMk/>
            <pc:sldMk cId="0" sldId="272"/>
            <ac:spMk id="4" creationId="{04C256F2-8B8D-46F5-8B9C-8F05E5FE015D}"/>
          </ac:spMkLst>
        </pc:spChg>
      </pc:sldChg>
      <pc:sldChg chg="modSp">
        <pc:chgData name="Rodney Phillips" userId="b29f0137-9ce2-4ecc-af62-50f213a34ac6" providerId="ADAL" clId="{976A8DA1-0814-474B-9035-76D7AF4B7987}" dt="2020-08-04T18:20:23.936" v="1772" actId="20577"/>
        <pc:sldMkLst>
          <pc:docMk/>
          <pc:sldMk cId="0" sldId="278"/>
        </pc:sldMkLst>
        <pc:spChg chg="mod">
          <ac:chgData name="Rodney Phillips" userId="b29f0137-9ce2-4ecc-af62-50f213a34ac6" providerId="ADAL" clId="{976A8DA1-0814-474B-9035-76D7AF4B7987}" dt="2020-08-04T18:20:23.936" v="1772" actId="20577"/>
          <ac:spMkLst>
            <pc:docMk/>
            <pc:sldMk cId="0" sldId="278"/>
            <ac:spMk id="3" creationId="{C6969F02-879D-46F6-A4CF-89DFCD37B26A}"/>
          </ac:spMkLst>
        </pc:spChg>
      </pc:sldChg>
      <pc:sldChg chg="modSp">
        <pc:chgData name="Rodney Phillips" userId="b29f0137-9ce2-4ecc-af62-50f213a34ac6" providerId="ADAL" clId="{976A8DA1-0814-474B-9035-76D7AF4B7987}" dt="2020-08-04T18:28:54.248" v="1865" actId="33524"/>
        <pc:sldMkLst>
          <pc:docMk/>
          <pc:sldMk cId="0" sldId="282"/>
        </pc:sldMkLst>
        <pc:spChg chg="mod">
          <ac:chgData name="Rodney Phillips" userId="b29f0137-9ce2-4ecc-af62-50f213a34ac6" providerId="ADAL" clId="{976A8DA1-0814-474B-9035-76D7AF4B7987}" dt="2020-08-04T18:28:54.248" v="1865" actId="33524"/>
          <ac:spMkLst>
            <pc:docMk/>
            <pc:sldMk cId="0" sldId="282"/>
            <ac:spMk id="25603" creationId="{C4432060-45CC-4B84-A3A9-9FCDDB166AE7}"/>
          </ac:spMkLst>
        </pc:spChg>
      </pc:sldChg>
      <pc:sldChg chg="modSp modAnim">
        <pc:chgData name="Rodney Phillips" userId="b29f0137-9ce2-4ecc-af62-50f213a34ac6" providerId="ADAL" clId="{976A8DA1-0814-474B-9035-76D7AF4B7987}" dt="2020-08-03T20:18:45.855" v="288" actId="20577"/>
        <pc:sldMkLst>
          <pc:docMk/>
          <pc:sldMk cId="0" sldId="284"/>
        </pc:sldMkLst>
        <pc:spChg chg="mod">
          <ac:chgData name="Rodney Phillips" userId="b29f0137-9ce2-4ecc-af62-50f213a34ac6" providerId="ADAL" clId="{976A8DA1-0814-474B-9035-76D7AF4B7987}" dt="2020-08-03T20:18:41.100" v="287" actId="20577"/>
          <ac:spMkLst>
            <pc:docMk/>
            <pc:sldMk cId="0" sldId="284"/>
            <ac:spMk id="3" creationId="{BF804287-BB8E-42D5-8FFE-B3104CF105C4}"/>
          </ac:spMkLst>
        </pc:spChg>
        <pc:spChg chg="mod">
          <ac:chgData name="Rodney Phillips" userId="b29f0137-9ce2-4ecc-af62-50f213a34ac6" providerId="ADAL" clId="{976A8DA1-0814-474B-9035-76D7AF4B7987}" dt="2020-08-03T20:18:45.855" v="288" actId="20577"/>
          <ac:spMkLst>
            <pc:docMk/>
            <pc:sldMk cId="0" sldId="284"/>
            <ac:spMk id="4" creationId="{04C1FB07-81EB-4D3C-A1D2-4AC3C9DD8622}"/>
          </ac:spMkLst>
        </pc:spChg>
      </pc:sldChg>
      <pc:sldChg chg="modSp modAnim">
        <pc:chgData name="Rodney Phillips" userId="b29f0137-9ce2-4ecc-af62-50f213a34ac6" providerId="ADAL" clId="{976A8DA1-0814-474B-9035-76D7AF4B7987}" dt="2020-08-04T16:14:06.178" v="1572" actId="20577"/>
        <pc:sldMkLst>
          <pc:docMk/>
          <pc:sldMk cId="0" sldId="285"/>
        </pc:sldMkLst>
        <pc:spChg chg="mod">
          <ac:chgData name="Rodney Phillips" userId="b29f0137-9ce2-4ecc-af62-50f213a34ac6" providerId="ADAL" clId="{976A8DA1-0814-474B-9035-76D7AF4B7987}" dt="2020-08-04T16:14:06.178" v="1572" actId="20577"/>
          <ac:spMkLst>
            <pc:docMk/>
            <pc:sldMk cId="0" sldId="285"/>
            <ac:spMk id="4" creationId="{470EC4AE-0D60-409B-963C-1F05687CA14C}"/>
          </ac:spMkLst>
        </pc:spChg>
      </pc:sldChg>
      <pc:sldChg chg="modSp modAnim">
        <pc:chgData name="Rodney Phillips" userId="b29f0137-9ce2-4ecc-af62-50f213a34ac6" providerId="ADAL" clId="{976A8DA1-0814-474B-9035-76D7AF4B7987}" dt="2020-08-04T18:24:56.224" v="1840" actId="20577"/>
        <pc:sldMkLst>
          <pc:docMk/>
          <pc:sldMk cId="0" sldId="286"/>
        </pc:sldMkLst>
        <pc:spChg chg="mod">
          <ac:chgData name="Rodney Phillips" userId="b29f0137-9ce2-4ecc-af62-50f213a34ac6" providerId="ADAL" clId="{976A8DA1-0814-474B-9035-76D7AF4B7987}" dt="2020-08-04T15:33:57.709" v="1196" actId="20577"/>
          <ac:spMkLst>
            <pc:docMk/>
            <pc:sldMk cId="0" sldId="286"/>
            <ac:spMk id="3" creationId="{A58E685D-EF96-4229-846E-6D4EB9697B79}"/>
          </ac:spMkLst>
        </pc:spChg>
        <pc:spChg chg="mod">
          <ac:chgData name="Rodney Phillips" userId="b29f0137-9ce2-4ecc-af62-50f213a34ac6" providerId="ADAL" clId="{976A8DA1-0814-474B-9035-76D7AF4B7987}" dt="2020-08-04T18:24:56.224" v="1840" actId="20577"/>
          <ac:spMkLst>
            <pc:docMk/>
            <pc:sldMk cId="0" sldId="286"/>
            <ac:spMk id="4" creationId="{B6130F02-1FD0-4E90-B170-B1FA8D04F751}"/>
          </ac:spMkLst>
        </pc:spChg>
      </pc:sldChg>
      <pc:sldChg chg="modSp">
        <pc:chgData name="Rodney Phillips" userId="b29f0137-9ce2-4ecc-af62-50f213a34ac6" providerId="ADAL" clId="{976A8DA1-0814-474B-9035-76D7AF4B7987}" dt="2020-08-04T18:30:48.085" v="1871" actId="20577"/>
        <pc:sldMkLst>
          <pc:docMk/>
          <pc:sldMk cId="0" sldId="289"/>
        </pc:sldMkLst>
        <pc:spChg chg="mod">
          <ac:chgData name="Rodney Phillips" userId="b29f0137-9ce2-4ecc-af62-50f213a34ac6" providerId="ADAL" clId="{976A8DA1-0814-474B-9035-76D7AF4B7987}" dt="2020-08-04T18:30:48.085" v="1871" actId="20577"/>
          <ac:spMkLst>
            <pc:docMk/>
            <pc:sldMk cId="0" sldId="289"/>
            <ac:spMk id="30723" creationId="{6B2C73BA-3CCE-4CCB-98B1-AF01047816DC}"/>
          </ac:spMkLst>
        </pc:spChg>
      </pc:sldChg>
      <pc:sldChg chg="modSp add">
        <pc:chgData name="Rodney Phillips" userId="b29f0137-9ce2-4ecc-af62-50f213a34ac6" providerId="ADAL" clId="{976A8DA1-0814-474B-9035-76D7AF4B7987}" dt="2020-08-04T18:17:47.764" v="1725" actId="20577"/>
        <pc:sldMkLst>
          <pc:docMk/>
          <pc:sldMk cId="1626258786" sldId="293"/>
        </pc:sldMkLst>
        <pc:spChg chg="mod">
          <ac:chgData name="Rodney Phillips" userId="b29f0137-9ce2-4ecc-af62-50f213a34ac6" providerId="ADAL" clId="{976A8DA1-0814-474B-9035-76D7AF4B7987}" dt="2020-08-04T18:17:47.764" v="1725" actId="20577"/>
          <ac:spMkLst>
            <pc:docMk/>
            <pc:sldMk cId="1626258786" sldId="293"/>
            <ac:spMk id="10242" creationId="{BB7E7B4A-A34B-4C7A-AFD9-2ED702807095}"/>
          </ac:spMkLst>
        </pc:spChg>
        <pc:spChg chg="mod">
          <ac:chgData name="Rodney Phillips" userId="b29f0137-9ce2-4ecc-af62-50f213a34ac6" providerId="ADAL" clId="{976A8DA1-0814-474B-9035-76D7AF4B7987}" dt="2020-08-04T18:16:29.394" v="1695" actId="20577"/>
          <ac:spMkLst>
            <pc:docMk/>
            <pc:sldMk cId="1626258786" sldId="293"/>
            <ac:spMk id="10243" creationId="{9B54842D-F472-4E39-A68F-4CE361A8FC96}"/>
          </ac:spMkLst>
        </pc:spChg>
      </pc:sldChg>
      <pc:sldChg chg="add del">
        <pc:chgData name="Rodney Phillips" userId="b29f0137-9ce2-4ecc-af62-50f213a34ac6" providerId="ADAL" clId="{976A8DA1-0814-474B-9035-76D7AF4B7987}" dt="2020-08-03T20:15:09.178" v="165" actId="2696"/>
        <pc:sldMkLst>
          <pc:docMk/>
          <pc:sldMk cId="3411432605" sldId="293"/>
        </pc:sldMkLst>
      </pc:sldChg>
    </pc:docChg>
  </pc:docChgLst>
  <pc:docChgLst>
    <pc:chgData name="Rodney Phillips" userId="b29f0137-9ce2-4ecc-af62-50f213a34ac6" providerId="ADAL" clId="{9B237294-5243-CF41-BE43-1EDF42146E0C}"/>
    <pc:docChg chg="modSld">
      <pc:chgData name="Rodney Phillips" userId="b29f0137-9ce2-4ecc-af62-50f213a34ac6" providerId="ADAL" clId="{9B237294-5243-CF41-BE43-1EDF42146E0C}" dt="2020-08-04T19:24:10.322" v="6" actId="20577"/>
      <pc:docMkLst>
        <pc:docMk/>
      </pc:docMkLst>
      <pc:sldChg chg="modSp">
        <pc:chgData name="Rodney Phillips" userId="b29f0137-9ce2-4ecc-af62-50f213a34ac6" providerId="ADAL" clId="{9B237294-5243-CF41-BE43-1EDF42146E0C}" dt="2020-08-04T19:24:10.322" v="6" actId="20577"/>
        <pc:sldMkLst>
          <pc:docMk/>
          <pc:sldMk cId="1035510697" sldId="292"/>
        </pc:sldMkLst>
        <pc:spChg chg="mod">
          <ac:chgData name="Rodney Phillips" userId="b29f0137-9ce2-4ecc-af62-50f213a34ac6" providerId="ADAL" clId="{9B237294-5243-CF41-BE43-1EDF42146E0C}" dt="2020-08-04T19:24:10.322" v="6" actId="20577"/>
          <ac:spMkLst>
            <pc:docMk/>
            <pc:sldMk cId="1035510697" sldId="292"/>
            <ac:spMk id="3" creationId="{E3BD1B29-F634-E444-B397-A94C52E70B3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FAB6CB-1485-4589-881A-971BEFE615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2AE28-03AD-4E69-8D7F-DA1A83284B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4A3D76D2-156C-4EEA-A1EE-3ECF84013BF6}" type="datetimeFigureOut">
              <a:rPr lang="en-US"/>
              <a:pPr>
                <a:defRPr/>
              </a:pPr>
              <a:t>8/4/20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576D58-D6A6-4A6E-B032-7AD91EB133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BAC93-7E6A-4C6F-B8BB-E0A5FEE164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CC148A1-1150-4FD8-B291-1D465002922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67000"/>
            <a:ext cx="9144000" cy="552450"/>
          </a:xfrm>
        </p:spPr>
        <p:txBody>
          <a:bodyPr/>
          <a:lstStyle>
            <a:lvl1pPr algn="ctr">
              <a:defRPr sz="480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276600"/>
            <a:ext cx="9144000" cy="3810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037955-2F8D-46DD-988B-03A3FE0558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3C908B-072E-4255-82BB-417DB4EB20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52E6F2-0F05-4EB3-AA1F-0A10500C06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11335B4F-5E00-4BC0-937C-CD981CDC62C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6552096"/>
      </p:ext>
    </p:extLst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5F5DB3-E93B-4837-AD5A-9359C7C4A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63CA97-F209-40AA-8790-55B358643C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E0DFB7-AA01-4669-B9D2-190534EC8D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9A750-5DEF-4984-A2CA-5F87207827F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0283608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3125"/>
            <a:ext cx="7772400" cy="1362075"/>
          </a:xfrm>
        </p:spPr>
        <p:txBody>
          <a:bodyPr anchor="t"/>
          <a:lstStyle>
            <a:lvl1pPr algn="ctr">
              <a:defRPr lang="en-US" sz="480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0E2A0F-4B94-4BBB-A451-92F87EF5D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D6FB700-997F-4903-B942-B20DD9E3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C09282F-F506-4723-84C0-248795600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0AE47-2206-4A1B-B573-034C9B60A38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9135683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295400"/>
            <a:ext cx="3200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200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F3795C-2D32-4734-AE20-CDA3822486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65111C-6A9D-4454-92BC-7ADFCDD964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5B6E08-F214-4216-8F26-E955F66499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97B9B-7C98-4FB6-94C0-99AF1E2384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5228738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FD24DC6-EBC1-49FE-ABC3-27B27ED1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062571-14BC-4284-840E-B8D29EB7B8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4469F39-1B34-4DD7-A99C-E4F5704DB5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EC23C-E0A8-42F1-8546-20DD1569A20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79427749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FF3D0E5-95B1-4C74-BA4B-D2918E9B2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3E081B-76A4-499A-B2FE-D3D21160BC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94A567-65B7-498F-8B64-1007271140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2F379-DAC8-47E9-AE9B-F99B4CAA0AF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5423055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116C637-3129-4C6C-8594-39616F538C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16553E-DF83-4411-ADF5-05C521D5A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59EFC37-77A9-4C15-BE95-6504BEA73B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D8EA-B3BA-4E1B-BAEC-9DCAD7E7FFB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53359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A7AA91-01B3-44CD-96F4-17D895574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7043AF-0686-4076-B5FB-13C450061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3D098-F384-4255-905D-A4C48E4CA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B0B49-2238-48F2-82EE-FB3659A8B0C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1946271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20939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4273550" cy="4906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2286000"/>
            <a:ext cx="20939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D31FB0-3FFC-4C90-B390-73EA82409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444578-BCDC-4D00-87DC-200E8AA5DD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A03271-1354-43F2-8B3A-5F047220CE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E2CF3-94DC-4764-B4AD-14A30E7F1EC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7904213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3AEA9A-2A57-49C9-B41C-2E4F1C3FB9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1E2A00-D9EE-4C29-8047-549090EEF9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B0704-CBC7-4E6F-BB70-806A66FD34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97BEC-92A9-4FA0-9F75-B14512CE503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9417055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BE93B-6FC0-4893-90F1-E4861658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EE1DF-3133-4F10-86D2-69531CB1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1A03C-DC97-4C9C-AC7D-7BD0206A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256E7-1CBA-4038-BE1F-1D1955291A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5255989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2200" y="381000"/>
            <a:ext cx="16764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1341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532F5-E8B6-4605-9038-10DF24E60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5982C-20A6-4057-A2F2-25603779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EB393-A02D-42CA-9F27-3DB0991C5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26E4B-AF68-4172-A72A-24E8CB1A99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76753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820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838200"/>
            <a:ext cx="41148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1148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515AFD-456A-4FCF-BD43-8B38A2016B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9FC4AB-7551-48A1-9041-6C10F65353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173DED-2B55-4016-9DE8-FE1B768047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2FCFE-8C2C-44D0-B5F7-CCF08377B9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8796676"/>
      </p:ext>
    </p:extLst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381000"/>
            <a:ext cx="83820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838200"/>
            <a:ext cx="41148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38200"/>
            <a:ext cx="41148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1000" y="3657600"/>
            <a:ext cx="41148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57600"/>
            <a:ext cx="41148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3B03DC-088D-4179-9276-DC0C9C541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4FD1B4E-5DDE-4F87-A0A8-E3ECBFCBE7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3C002C-F95F-4DD3-96D3-7F3225172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52E22-196C-4B15-AA3C-1534C0F6DC8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4859171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78DD93B-6F87-4729-A227-DD3B491C4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6858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19FCA7B-5D48-4F68-A0CB-9AD122360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371600"/>
            <a:ext cx="655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466E80B-B10F-46E7-8B42-9EE006B65CB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b="1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0C1ABC2-5D86-4A0D-B141-8C440BE3D5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800" b="1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D4B2EA-6F6D-40F0-9228-73A933481E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800" b="1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841B441-3FFA-4326-9F9A-3A7B1EAE36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1" r:id="rId2"/>
    <p:sldLayoutId id="2147483911" r:id="rId3"/>
    <p:sldLayoutId id="2147483902" r:id="rId4"/>
    <p:sldLayoutId id="2147483903" r:id="rId5"/>
    <p:sldLayoutId id="2147483904" r:id="rId6"/>
    <p:sldLayoutId id="2147483905" r:id="rId7"/>
    <p:sldLayoutId id="2147483912" r:id="rId8"/>
    <p:sldLayoutId id="2147483906" r:id="rId9"/>
    <p:sldLayoutId id="2147483907" r:id="rId10"/>
    <p:sldLayoutId id="2147483913" r:id="rId11"/>
    <p:sldLayoutId id="2147483914" r:id="rId12"/>
    <p:sldLayoutId id="2147483908" r:id="rId13"/>
    <p:sldLayoutId id="2147483909" r:id="rId14"/>
  </p:sldLayoutIdLst>
  <p:transition spd="med"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A3171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A3171E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A3171E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A3171E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A3171E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200000"/>
        <a:defRPr sz="2400" b="1">
          <a:solidFill>
            <a:srgbClr val="A3171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200000"/>
        <a:defRPr sz="2000" b="1">
          <a:solidFill>
            <a:srgbClr val="A3171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200000"/>
        <a:defRPr b="1">
          <a:solidFill>
            <a:srgbClr val="A3171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200000"/>
        <a:defRPr sz="1600" b="1">
          <a:solidFill>
            <a:srgbClr val="A3171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200000"/>
        <a:defRPr sz="1600" b="1">
          <a:solidFill>
            <a:srgbClr val="A3171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nvenutiapanicale.it/lo_sport.htm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E362-3C02-4DD0-9FCB-DC28966BB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54562"/>
            <a:ext cx="9144000" cy="894738"/>
          </a:xfrm>
        </p:spPr>
        <p:txBody>
          <a:bodyPr/>
          <a:lstStyle/>
          <a:p>
            <a:r>
              <a:rPr lang="en-US" sz="6000" dirty="0">
                <a:ln cmpd="sng">
                  <a:solidFill>
                    <a:prstClr val="black"/>
                  </a:solidFill>
                </a:ln>
                <a:solidFill>
                  <a:srgbClr val="C00000"/>
                </a:solidFill>
              </a:rPr>
              <a:t>Byram Middle School</a:t>
            </a:r>
            <a:endParaRPr lang="en-US">
              <a:ln cmpd="sng">
                <a:solidFill>
                  <a:prstClr val="black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31B8A-0022-4787-A136-2B012BF4B5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812065"/>
            <a:ext cx="9144000" cy="906657"/>
          </a:xfrm>
        </p:spPr>
        <p:txBody>
          <a:bodyPr/>
          <a:lstStyle/>
          <a:p>
            <a:r>
              <a:rPr lang="en-US" dirty="0">
                <a:ea typeface="Tahoma"/>
                <a:cs typeface="Tahoma"/>
              </a:rPr>
              <a:t>Mr. Phillips 6th Grade Social Studies</a:t>
            </a:r>
          </a:p>
          <a:p>
            <a:r>
              <a:rPr lang="en-US" dirty="0">
                <a:ea typeface="Tahoma"/>
                <a:cs typeface="Tahoma"/>
              </a:rPr>
              <a:t>Expectations and Procedures</a:t>
            </a:r>
          </a:p>
        </p:txBody>
      </p:sp>
    </p:spTree>
    <p:extLst>
      <p:ext uri="{BB962C8B-B14F-4D97-AF65-F5344CB8AC3E}">
        <p14:creationId xmlns:p14="http://schemas.microsoft.com/office/powerpoint/2010/main" val="3153365939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9C519-FDD6-2A4C-8468-F328DBCA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About 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D1B29-F634-E444-B397-A94C52E70B33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I am a Christian. </a:t>
            </a:r>
          </a:p>
          <a:p>
            <a:r>
              <a:rPr lang="en-US" dirty="0"/>
              <a:t>I believe that you are all children of God, therefore you deserve love and respect. </a:t>
            </a:r>
          </a:p>
          <a:p>
            <a:r>
              <a:rPr lang="en-US" dirty="0"/>
              <a:t>I love you all</a:t>
            </a:r>
          </a:p>
          <a:p>
            <a:r>
              <a:rPr lang="en-US" dirty="0"/>
              <a:t>I have been teaching </a:t>
            </a:r>
            <a:r>
              <a:rPr lang="en-US"/>
              <a:t>for ten </a:t>
            </a:r>
            <a:r>
              <a:rPr lang="en-US" dirty="0"/>
              <a:t>years</a:t>
            </a:r>
          </a:p>
          <a:p>
            <a:r>
              <a:rPr lang="en-US" dirty="0"/>
              <a:t>I love sports.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8CCC18-8716-5A48-BFBD-27EEEC84A0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59925" y="1828800"/>
            <a:ext cx="3200400" cy="2540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7E7976-E746-6140-A3EF-238A53A20A4E}"/>
              </a:ext>
            </a:extLst>
          </p:cNvPr>
          <p:cNvSpPr txBox="1"/>
          <p:nvPr/>
        </p:nvSpPr>
        <p:spPr>
          <a:xfrm>
            <a:off x="4659925" y="4368800"/>
            <a:ext cx="3200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benvenutiapanicale.it/lo_sport.htm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35510697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BB7E7B4A-A34B-4C7A-AFD9-2ED702807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0"/>
            <a:ext cx="8305800" cy="457200"/>
          </a:xfrm>
        </p:spPr>
        <p:txBody>
          <a:bodyPr/>
          <a:lstStyle/>
          <a:p>
            <a:pPr eaLnBrk="1" hangingPunct="1"/>
            <a:r>
              <a:rPr lang="en-US" altLang="en-US" sz="3000"/>
              <a:t>Entering the Classroom (Morning Routine)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54842D-F472-4E39-A68F-4CE361A8FC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295400"/>
            <a:ext cx="6553200" cy="41148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 dirty="0"/>
              <a:t>Enter the classroom </a:t>
            </a:r>
            <a:r>
              <a:rPr lang="en-US" altLang="en-US" sz="2000" u="sng" dirty="0"/>
              <a:t>QUIETLY</a:t>
            </a:r>
            <a:r>
              <a:rPr lang="en-US" altLang="en-US" sz="2000" dirty="0"/>
              <a:t>.</a:t>
            </a:r>
          </a:p>
          <a:p>
            <a:pPr eaLnBrk="1" hangingPunct="1">
              <a:buFontTx/>
              <a:buChar char="•"/>
            </a:pPr>
            <a:r>
              <a:rPr lang="en-US" altLang="en-US" sz="2000" dirty="0"/>
              <a:t>Eat breakfast and throw away your trash.    </a:t>
            </a:r>
          </a:p>
          <a:p>
            <a:pPr eaLnBrk="1" hangingPunct="1">
              <a:buFontTx/>
              <a:buChar char="•"/>
            </a:pPr>
            <a:r>
              <a:rPr lang="en-US" altLang="en-US" sz="2000" dirty="0"/>
              <a:t>Take out materials for class. </a:t>
            </a:r>
          </a:p>
          <a:p>
            <a:pPr eaLnBrk="1" hangingPunct="1">
              <a:buFontTx/>
              <a:buChar char="•"/>
            </a:pPr>
            <a:r>
              <a:rPr lang="en-US" altLang="en-US" sz="2000" dirty="0"/>
              <a:t>Prepare at least 2 pens. Pencils will only be used for special projects.  </a:t>
            </a:r>
            <a:r>
              <a:rPr lang="en-US" altLang="en-US" dirty="0"/>
              <a:t>		</a:t>
            </a:r>
            <a:endParaRPr lang="en-US" altLang="en-US" b="0" dirty="0"/>
          </a:p>
          <a:p>
            <a:pPr eaLnBrk="1" hangingPunct="1">
              <a:buFontTx/>
              <a:buChar char="•"/>
            </a:pPr>
            <a:r>
              <a:rPr lang="en-US" altLang="en-US" sz="2000" u="sng" dirty="0"/>
              <a:t>C</a:t>
            </a:r>
            <a:r>
              <a:rPr lang="en-US" altLang="en-US" sz="2000" dirty="0"/>
              <a:t>omplete morning assignment. </a:t>
            </a:r>
          </a:p>
          <a:p>
            <a:pPr marL="0" indent="0" eaLnBrk="1" hangingPunct="1"/>
            <a:r>
              <a:rPr lang="en-US" altLang="en-US" sz="2000" dirty="0"/>
              <a:t> 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599C79C-4EAA-4F26-997B-27EB36C53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End of Class (Transition)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F026422-5D46-44E2-80F7-33D40B2129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 dirty="0"/>
              <a:t>The bell does </a:t>
            </a:r>
            <a:r>
              <a:rPr lang="en-US" altLang="en-US" sz="2000" u="sng" dirty="0"/>
              <a:t>NOT</a:t>
            </a:r>
            <a:r>
              <a:rPr lang="en-US" altLang="en-US" sz="2000" dirty="0"/>
              <a:t>  dismiss you-</a:t>
            </a:r>
          </a:p>
          <a:p>
            <a:pPr eaLnBrk="1" hangingPunct="1"/>
            <a:r>
              <a:rPr lang="en-US" altLang="en-US" sz="2000" dirty="0"/>
              <a:t>	the </a:t>
            </a:r>
            <a:r>
              <a:rPr lang="en-US" altLang="en-US" sz="2000" u="sng" dirty="0"/>
              <a:t>TEACHER</a:t>
            </a:r>
            <a:r>
              <a:rPr lang="en-US" altLang="en-US" sz="2000" dirty="0"/>
              <a:t> </a:t>
            </a:r>
            <a:r>
              <a:rPr lang="en-US" altLang="en-US" sz="2000" u="sng" dirty="0"/>
              <a:t>DOES</a:t>
            </a:r>
            <a:r>
              <a:rPr lang="en-US" altLang="en-US" sz="2000" dirty="0"/>
              <a:t>!!!!!!!!!!</a:t>
            </a:r>
          </a:p>
          <a:p>
            <a:pPr eaLnBrk="1" hangingPunct="1"/>
            <a:r>
              <a:rPr lang="en-US" altLang="en-US" sz="3200" dirty="0">
                <a:cs typeface="Tahoma" panose="020B0604030504040204" pitchFamily="34" charset="0"/>
              </a:rPr>
              <a:t>● </a:t>
            </a:r>
            <a:r>
              <a:rPr lang="en-US" altLang="en-US" sz="2000" dirty="0"/>
              <a:t>I will stop class 5-7 minutes before it is time to transition and allow you to clean your area and take out your materials for the next class.</a:t>
            </a:r>
          </a:p>
          <a:p>
            <a:pPr eaLnBrk="1" hangingPunct="1"/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>
                <a:cs typeface="Tahoma" panose="020B0604030504040204" pitchFamily="34" charset="0"/>
              </a:rPr>
              <a:t>Always be p</a:t>
            </a:r>
            <a:r>
              <a:rPr lang="en-US" altLang="en-US" sz="2000" dirty="0"/>
              <a:t>repare for the next class before the teacher arrives.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BB7E7B4A-A34B-4C7A-AFD9-2ED702807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0"/>
            <a:ext cx="8305800" cy="457200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Beginning Class After Transition 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54842D-F472-4E39-A68F-4CE361A8FC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295400"/>
            <a:ext cx="6553200" cy="41148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 dirty="0"/>
              <a:t>Be prepared for class before the teacher arrives.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Students should be quietly working on the bell ringer when the teacher arrives.    </a:t>
            </a:r>
          </a:p>
          <a:p>
            <a:pPr marL="0" indent="0" eaLnBrk="1" hangingPunct="1"/>
            <a:r>
              <a:rPr lang="en-US" altLang="en-US" sz="2000" dirty="0"/>
              <a:t> 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marL="0" indent="0" eaLnBrk="1" hangingPunct="1"/>
            <a:r>
              <a:rPr lang="en-US" altLang="en-US" sz="2000" dirty="0"/>
              <a:t> 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62587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46D3C-CB4A-44DE-985D-EDEF8F434897}"/>
              </a:ext>
            </a:extLst>
          </p:cNvPr>
          <p:cNvSpPr/>
          <p:nvPr/>
        </p:nvSpPr>
        <p:spPr>
          <a:xfrm>
            <a:off x="1295400" y="533400"/>
            <a:ext cx="59436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Permission to Speak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969F02-879D-46F6-A4CF-89DFCD37B26A}"/>
              </a:ext>
            </a:extLst>
          </p:cNvPr>
          <p:cNvSpPr/>
          <p:nvPr/>
        </p:nvSpPr>
        <p:spPr>
          <a:xfrm>
            <a:off x="1371600" y="121920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3200" b="1" dirty="0">
                <a:solidFill>
                  <a:srgbClr val="C00000"/>
                </a:solidFill>
                <a:latin typeface="+mn-lt"/>
                <a:cs typeface="+mn-cs"/>
              </a:rPr>
              <a:t>Students should </a:t>
            </a:r>
            <a:r>
              <a:rPr lang="en-US" sz="3200" b="1" u="sng" dirty="0">
                <a:solidFill>
                  <a:srgbClr val="C00000"/>
                </a:solidFill>
                <a:latin typeface="+mn-lt"/>
                <a:cs typeface="+mn-cs"/>
              </a:rPr>
              <a:t>RAISE</a:t>
            </a:r>
            <a:r>
              <a:rPr lang="en-US" sz="3200" b="1" dirty="0">
                <a:solidFill>
                  <a:srgbClr val="C00000"/>
                </a:solidFill>
                <a:latin typeface="+mn-lt"/>
                <a:cs typeface="+mn-cs"/>
              </a:rPr>
              <a:t> their hand and </a:t>
            </a:r>
            <a:r>
              <a:rPr lang="en-US" sz="3200" b="1" u="sng" dirty="0">
                <a:solidFill>
                  <a:srgbClr val="C00000"/>
                </a:solidFill>
                <a:latin typeface="+mn-lt"/>
                <a:cs typeface="+mn-cs"/>
              </a:rPr>
              <a:t>WAIT</a:t>
            </a:r>
            <a:r>
              <a:rPr lang="en-US" sz="3200" b="1" dirty="0">
                <a:solidFill>
                  <a:srgbClr val="C00000"/>
                </a:solidFill>
                <a:latin typeface="+mn-lt"/>
                <a:cs typeface="+mn-cs"/>
              </a:rPr>
              <a:t> to be recognized before speaking or leaving their seat.</a:t>
            </a:r>
          </a:p>
        </p:txBody>
      </p:sp>
      <p:sp>
        <p:nvSpPr>
          <p:cNvPr id="11268" name="Text Box 5">
            <a:extLst>
              <a:ext uri="{FF2B5EF4-FFF2-40B4-BE49-F238E27FC236}">
                <a16:creationId xmlns:a16="http://schemas.microsoft.com/office/drawing/2014/main" id="{EE44B04B-7B0D-4E7C-A1FA-9DDC2E69D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514600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rgbClr val="A3171E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rgbClr val="A3171E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rgbClr val="A3171E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endParaRPr lang="en-US" altLang="en-US" sz="1800" b="0">
              <a:solidFill>
                <a:schemeClr val="tx1"/>
              </a:solidFill>
              <a:latin typeface="20th Century Font"/>
            </a:endParaRPr>
          </a:p>
        </p:txBody>
      </p:sp>
      <p:sp>
        <p:nvSpPr>
          <p:cNvPr id="11269" name="Rectangle 8">
            <a:extLst>
              <a:ext uri="{FF2B5EF4-FFF2-40B4-BE49-F238E27FC236}">
                <a16:creationId xmlns:a16="http://schemas.microsoft.com/office/drawing/2014/main" id="{52D40881-49FD-44A1-A495-1BF90519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246438"/>
            <a:ext cx="3730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rgbClr val="A3171E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rgbClr val="A3171E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rgbClr val="A3171E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endParaRPr lang="en-US" altLang="en-US" sz="1800" b="0">
              <a:latin typeface="20th Century Font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8187823-28BB-4C8F-88F3-A805B00F4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Getting Your Attention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10AADF87-07C7-4136-9C49-5196792E3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en-US" altLang="en-US" dirty="0"/>
              <a:t>“Give me 5” 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dirty="0"/>
              <a:t>If you hear my voice…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dirty="0"/>
              <a:t>Ready Set?…You Bet!</a:t>
            </a:r>
          </a:p>
          <a:p>
            <a:pPr marL="0" indent="0" eaLnBrk="1" hangingPunct="1">
              <a:defRPr/>
            </a:pPr>
            <a:r>
              <a:rPr lang="en-US" altLang="en-US" sz="3200" dirty="0"/>
              <a:t>Turning in Papers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Students will place their papers at the edge of the desk.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The teacher or an assigned student will collect the papers.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4A741EA-9CB9-47C5-AB2D-B3F7D1F448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Lets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04287-BB8E-42D5-8FFE-B3104CF105C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r>
              <a:rPr lang="en-US" altLang="en-US" dirty="0"/>
              <a:t>“If you hear my voice…” is a method used by teacher to…?</a:t>
            </a:r>
          </a:p>
          <a:p>
            <a:pPr marL="0" indent="0"/>
            <a:endParaRPr lang="en-US" alt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1FB07-81EB-4D3C-A1D2-4AC3C9DD862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/>
            <a:r>
              <a:rPr lang="en-US" altLang="en-US" dirty="0"/>
              <a:t>Get students attention in an orderly and entertaining manner.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525DF7-FC6F-4AFB-B8DC-2C62ADC63231}"/>
              </a:ext>
            </a:extLst>
          </p:cNvPr>
          <p:cNvSpPr/>
          <p:nvPr/>
        </p:nvSpPr>
        <p:spPr>
          <a:xfrm>
            <a:off x="1295400" y="533400"/>
            <a:ext cx="59436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Bringing Classroom Materials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33C93-E19B-4471-AA40-E54A959A52F6}"/>
              </a:ext>
            </a:extLst>
          </p:cNvPr>
          <p:cNvSpPr/>
          <p:nvPr/>
        </p:nvSpPr>
        <p:spPr>
          <a:xfrm>
            <a:off x="1371600" y="1219200"/>
            <a:ext cx="62484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Students are expected to have all materials/ supplies. Be sure to have multiple pens.</a:t>
            </a:r>
          </a:p>
          <a:p>
            <a:pPr eaLnBrk="1" hangingPunct="1"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This includes homework and projects.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Positive attitude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Good Work Ethic 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If you need supplies raise your hand or write me a note.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EE87A619-A271-4886-94E5-E000258E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Needs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FF6AD9AD-B916-4011-BC13-59ECC1B7E4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/>
              <a:t>If you need Kleenex tissue, hand sanitizer, </a:t>
            </a:r>
          </a:p>
          <a:p>
            <a:pPr eaLnBrk="1" hangingPunct="1"/>
            <a:r>
              <a:rPr lang="en-US" altLang="en-US" sz="2000"/>
              <a:t>	etc., please raise your hand and wait the be </a:t>
            </a:r>
          </a:p>
          <a:p>
            <a:pPr eaLnBrk="1" hangingPunct="1"/>
            <a:r>
              <a:rPr lang="en-US" altLang="en-US" sz="2000"/>
              <a:t>	recognized.  Then let your teacher know what </a:t>
            </a:r>
          </a:p>
          <a:p>
            <a:pPr eaLnBrk="1" hangingPunct="1"/>
            <a:r>
              <a:rPr lang="en-US" altLang="en-US" sz="2000"/>
              <a:t>	you need.</a:t>
            </a:r>
          </a:p>
          <a:p>
            <a:pPr eaLnBrk="1" hangingPunct="1">
              <a:buFontTx/>
              <a:buChar char="•"/>
            </a:pPr>
            <a:r>
              <a:rPr lang="en-US" altLang="en-US" sz="2000"/>
              <a:t>If it is a personal matter, please write a note, then wait for teacher to respond.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endParaRPr lang="en-US" altLang="en-US" sz="2000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DBC313-9CF2-4FD6-A4A2-1A649DD864AD}"/>
              </a:ext>
            </a:extLst>
          </p:cNvPr>
          <p:cNvSpPr/>
          <p:nvPr/>
        </p:nvSpPr>
        <p:spPr>
          <a:xfrm>
            <a:off x="1295400" y="533400"/>
            <a:ext cx="59436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A Proper Heading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49DB86-5931-4CBD-BB37-1B1B5678B547}"/>
              </a:ext>
            </a:extLst>
          </p:cNvPr>
          <p:cNvSpPr/>
          <p:nvPr/>
        </p:nvSpPr>
        <p:spPr>
          <a:xfrm>
            <a:off x="1524000" y="1371600"/>
            <a:ext cx="6096000" cy="2246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First and Last Name</a:t>
            </a:r>
          </a:p>
          <a:p>
            <a:pPr algn="r" eaLnBrk="1" hangingPunct="1"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Date</a:t>
            </a:r>
          </a:p>
          <a:p>
            <a:pPr algn="r" eaLnBrk="1" hangingPunct="1"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Period</a:t>
            </a:r>
          </a:p>
          <a:p>
            <a:pPr algn="r" eaLnBrk="1" hangingPunct="1"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Assignment Title</a:t>
            </a:r>
          </a:p>
          <a:p>
            <a:pPr algn="r" eaLnBrk="1" hangingPunct="1"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An appropriate heading is REQUIRED on ALL work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6E388A8-2E12-4870-8BB1-42744B269D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Lets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DBA63-D06B-464F-8F9A-38E6C0507C4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/>
          <a:p>
            <a:pPr marL="0" indent="0"/>
            <a:r>
              <a:rPr lang="en-US" altLang="en-US"/>
              <a:t>Name two things students should bring everyday that will ensure their success.</a:t>
            </a:r>
          </a:p>
          <a:p>
            <a:pPr marL="0" indent="0"/>
            <a:r>
              <a:rPr lang="en-US" altLang="en-US"/>
              <a:t>If you have a personal matter or the teacher is unable to address you at the moment.  What do you do?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0EC4AE-0D60-409B-963C-1F05687CA14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1295400"/>
            <a:ext cx="3962400" cy="5029200"/>
          </a:xfrm>
        </p:spPr>
        <p:txBody>
          <a:bodyPr/>
          <a:lstStyle/>
          <a:p>
            <a:pPr marL="0" indent="0"/>
            <a:r>
              <a:rPr lang="en-US" altLang="en-US" dirty="0"/>
              <a:t>Classroom materials,  positive attitude, focus, proper sleep, good work ethic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Write a note and put it at the edge of your desk.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7853DA-E585-4E1E-9F6F-D31464F10DDA}"/>
              </a:ext>
            </a:extLst>
          </p:cNvPr>
          <p:cNvSpPr/>
          <p:nvPr/>
        </p:nvSpPr>
        <p:spPr>
          <a:xfrm>
            <a:off x="1295400" y="533400"/>
            <a:ext cx="59436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Class Movement (Hallway)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C256F2-8B8D-46F5-8B9C-8F05E5FE015D}"/>
              </a:ext>
            </a:extLst>
          </p:cNvPr>
          <p:cNvSpPr/>
          <p:nvPr/>
        </p:nvSpPr>
        <p:spPr>
          <a:xfrm>
            <a:off x="1524000" y="1371600"/>
            <a:ext cx="6096000" cy="353173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1850" b="1" dirty="0">
                <a:solidFill>
                  <a:srgbClr val="C00000"/>
                </a:solidFill>
                <a:latin typeface="+mn-lt"/>
                <a:cs typeface="+mn-cs"/>
              </a:rPr>
              <a:t>Students will walk quietly one behind the other.</a:t>
            </a:r>
            <a:r>
              <a:rPr lang="en-US" sz="1850" b="1" u="sng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185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1850" b="1" dirty="0">
                <a:solidFill>
                  <a:srgbClr val="C00000"/>
                </a:solidFill>
                <a:latin typeface="+mn-lt"/>
                <a:cs typeface="+mn-cs"/>
              </a:rPr>
              <a:t>There is absolutely </a:t>
            </a:r>
            <a:r>
              <a:rPr lang="en-US" sz="1850" b="1" u="sng" dirty="0">
                <a:solidFill>
                  <a:srgbClr val="C00000"/>
                </a:solidFill>
                <a:latin typeface="+mn-lt"/>
                <a:cs typeface="+mn-cs"/>
              </a:rPr>
              <a:t>NO TALKING</a:t>
            </a:r>
            <a:r>
              <a:rPr lang="en-US" sz="1850" b="1" dirty="0">
                <a:solidFill>
                  <a:srgbClr val="C00000"/>
                </a:solidFill>
                <a:latin typeface="+mn-lt"/>
                <a:cs typeface="+mn-cs"/>
              </a:rPr>
              <a:t> in the hallway.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185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1850" b="1" u="sng" dirty="0">
                <a:solidFill>
                  <a:srgbClr val="C00000"/>
                </a:solidFill>
                <a:latin typeface="+mn-lt"/>
                <a:cs typeface="+mn-cs"/>
              </a:rPr>
              <a:t>FOLD</a:t>
            </a:r>
            <a:r>
              <a:rPr lang="en-US" sz="1850" b="1" dirty="0">
                <a:solidFill>
                  <a:srgbClr val="C00000"/>
                </a:solidFill>
                <a:latin typeface="+mn-lt"/>
                <a:cs typeface="+mn-cs"/>
              </a:rPr>
              <a:t> arms across your chest to prevent contracting or spreading germs.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185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1850" b="1" dirty="0">
                <a:solidFill>
                  <a:srgbClr val="C00000"/>
                </a:solidFill>
                <a:latin typeface="+mn-lt"/>
                <a:cs typeface="+mn-cs"/>
              </a:rPr>
              <a:t>Always practice </a:t>
            </a:r>
            <a:r>
              <a:rPr lang="en-US" sz="1850" b="1" u="sng" dirty="0">
                <a:solidFill>
                  <a:srgbClr val="C00000"/>
                </a:solidFill>
                <a:latin typeface="+mn-lt"/>
                <a:cs typeface="+mn-cs"/>
              </a:rPr>
              <a:t>SOCIAL DISTANCING</a:t>
            </a:r>
            <a:r>
              <a:rPr lang="en-US" sz="1850" b="1" dirty="0">
                <a:solidFill>
                  <a:srgbClr val="C00000"/>
                </a:solidFill>
                <a:latin typeface="+mn-lt"/>
                <a:cs typeface="+mn-cs"/>
              </a:rPr>
              <a:t> and acknowledge the various stopping points designated by the teacher.</a:t>
            </a:r>
          </a:p>
          <a:p>
            <a:pPr eaLnBrk="1" hangingPunct="1">
              <a:defRPr/>
            </a:pPr>
            <a:endParaRPr lang="en-US" sz="185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r" eaLnBrk="1" hangingPunct="1"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10D8AAD0-542A-4D76-B5CD-F562AF274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Intercom Expectations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D0086033-4722-4D0C-A5E5-2790DACE5D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/>
              <a:t>Students must </a:t>
            </a:r>
            <a:r>
              <a:rPr lang="en-US" altLang="en-US" sz="2000" u="sng"/>
              <a:t>NOT</a:t>
            </a:r>
            <a:r>
              <a:rPr lang="en-US" altLang="en-US" sz="2000"/>
              <a:t> answer the intercom.  </a:t>
            </a:r>
          </a:p>
          <a:p>
            <a:pPr eaLnBrk="1" hangingPunct="1"/>
            <a:r>
              <a:rPr lang="en-US" altLang="en-US" sz="2000"/>
              <a:t>	</a:t>
            </a:r>
          </a:p>
          <a:p>
            <a:pPr eaLnBrk="1" hangingPunct="1">
              <a:buFontTx/>
              <a:buChar char="•"/>
            </a:pPr>
            <a:r>
              <a:rPr lang="en-US" altLang="en-US" sz="2000"/>
              <a:t>The call is for the teacher, </a:t>
            </a:r>
            <a:r>
              <a:rPr lang="en-US" altLang="en-US" sz="2000" u="sng"/>
              <a:t>NOT</a:t>
            </a:r>
            <a:r>
              <a:rPr lang="en-US" altLang="en-US" sz="2000"/>
              <a:t> the student!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B865B66-109A-4A0D-A4CC-8B042567AF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Lets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E685D-EF96-4229-846E-6D4EB9697B7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81000" y="1295400"/>
            <a:ext cx="4114800" cy="5029200"/>
          </a:xfrm>
        </p:spPr>
        <p:txBody>
          <a:bodyPr/>
          <a:lstStyle/>
          <a:p>
            <a:pPr marL="0" indent="0"/>
            <a:r>
              <a:rPr lang="en-US" altLang="en-US" dirty="0"/>
              <a:t>Describe the transition procedure.</a:t>
            </a:r>
          </a:p>
          <a:p>
            <a:pPr marL="0" indent="0"/>
            <a:endParaRPr lang="en-US" altLang="en-US" dirty="0"/>
          </a:p>
          <a:p>
            <a:pPr marL="0" indent="0"/>
            <a:endParaRPr lang="en-US" altLang="en-US" dirty="0"/>
          </a:p>
          <a:p>
            <a:pPr marL="0" indent="0"/>
            <a:endParaRPr lang="en-US" altLang="en-US" dirty="0"/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What should students do with their arms while in line? Why?</a:t>
            </a:r>
          </a:p>
          <a:p>
            <a:pPr marL="0" indent="0"/>
            <a:endParaRPr lang="en-US" alt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30F02-1FD0-4E90-B170-B1FA8D04F75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1295400"/>
            <a:ext cx="3505200" cy="5029200"/>
          </a:xfrm>
        </p:spPr>
        <p:txBody>
          <a:bodyPr/>
          <a:lstStyle/>
          <a:p>
            <a:pPr marL="0" indent="0"/>
            <a:r>
              <a:rPr lang="en-US" altLang="en-US" dirty="0"/>
              <a:t>SW begin cleaning their area and gather materials for the next class 5-7 minutes before transition. 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Arms should be folded while in line to avoid contracting and spreading germs.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890B1A-39F0-4128-9038-07D94F276798}"/>
              </a:ext>
            </a:extLst>
          </p:cNvPr>
          <p:cNvSpPr/>
          <p:nvPr/>
        </p:nvSpPr>
        <p:spPr>
          <a:xfrm>
            <a:off x="1295400" y="533400"/>
            <a:ext cx="59436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Visitor Expectations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45F88-00BC-4BA5-A545-4444C9175B6B}"/>
              </a:ext>
            </a:extLst>
          </p:cNvPr>
          <p:cNvSpPr/>
          <p:nvPr/>
        </p:nvSpPr>
        <p:spPr>
          <a:xfrm>
            <a:off x="1524000" y="1371600"/>
            <a:ext cx="6096000" cy="22463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Students are to continue activities/ lesson.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Students are to remain quiet.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Whenever we have company, you will be on     your very </a:t>
            </a:r>
            <a:r>
              <a:rPr lang="en-US" sz="2000" b="1" u="sng" dirty="0">
                <a:solidFill>
                  <a:srgbClr val="C00000"/>
                </a:solidFill>
                <a:latin typeface="+mn-lt"/>
                <a:cs typeface="+mn-cs"/>
              </a:rPr>
              <a:t>BEST</a:t>
            </a: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 behavior.</a:t>
            </a:r>
          </a:p>
          <a:p>
            <a:pPr algn="r" eaLnBrk="1" hangingPunct="1"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894FE-7B20-4C01-968F-BBEC2F9083FC}"/>
              </a:ext>
            </a:extLst>
          </p:cNvPr>
          <p:cNvSpPr/>
          <p:nvPr/>
        </p:nvSpPr>
        <p:spPr>
          <a:xfrm>
            <a:off x="1295400" y="533400"/>
            <a:ext cx="59436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Throwing Away Trash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4CA6989-4E0C-4F65-90E9-F3458C6D0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371600"/>
            <a:ext cx="60960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rgbClr val="A3171E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rgbClr val="A3171E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rgbClr val="A3171E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rgbClr val="A3171E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All trash is to be kept at your desk. 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I will give you the opportunity to dispose of your trash at the end of the class period.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Do NOT leave your trash in your desks, on the floor, or anywhere else in the classroom.  </a:t>
            </a:r>
          </a:p>
          <a:p>
            <a:pPr algn="r" eaLnBrk="1" hangingPunct="1">
              <a:spcBef>
                <a:spcPct val="0"/>
              </a:spcBef>
              <a:buSzTx/>
            </a:pPr>
            <a:endParaRPr lang="en-US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6ED28902-110F-4A75-A505-F6B9FA2A2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Restroom 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FACF4FF6-F81F-4794-A129-23EC024C94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295400"/>
            <a:ext cx="6553200" cy="41148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 dirty="0"/>
              <a:t>Restroom times are posted on the daily schedule. 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No jackets are allowed in the restroom.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We will go to the restroom as a class.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You will </a:t>
            </a:r>
            <a:r>
              <a:rPr lang="en-US" altLang="en-US" sz="2000" u="sng" dirty="0"/>
              <a:t>NOT</a:t>
            </a:r>
            <a:r>
              <a:rPr lang="en-US" altLang="en-US" sz="2000" dirty="0"/>
              <a:t> be permitted to go the restroom alone. </a:t>
            </a:r>
          </a:p>
          <a:p>
            <a:pPr eaLnBrk="1" hangingPunct="1"/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DO NOT ASK! Please and thank you!</a:t>
            </a:r>
          </a:p>
          <a:p>
            <a:pPr eaLnBrk="1" hangingPunct="1"/>
            <a:r>
              <a:rPr lang="en-US" altLang="en-US" sz="2000" dirty="0"/>
              <a:t> 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4E0DDA9-B74B-49CF-8A3A-AED2AFF48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Cafeteria 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C4432060-45CC-4B84-A3A9-9FCDDB166A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en-US" altLang="en-US" sz="1800" dirty="0"/>
              <a:t>Lunch </a:t>
            </a:r>
            <a:r>
              <a:rPr lang="en-US" altLang="en-US" sz="1800" u="sng" dirty="0"/>
              <a:t>STARTS</a:t>
            </a:r>
            <a:r>
              <a:rPr lang="en-US" altLang="en-US" sz="1800" dirty="0"/>
              <a:t> and </a:t>
            </a:r>
            <a:r>
              <a:rPr lang="en-US" altLang="en-US" sz="1800" u="sng" dirty="0"/>
              <a:t>ENDS</a:t>
            </a:r>
            <a:r>
              <a:rPr lang="en-US" altLang="en-US" sz="1800" dirty="0"/>
              <a:t> at </a:t>
            </a:r>
            <a:r>
              <a:rPr lang="en-US" altLang="en-US" sz="1800" u="sng" dirty="0"/>
              <a:t>DESIGNATED TIMES</a:t>
            </a:r>
            <a:r>
              <a:rPr lang="en-US" altLang="en-US" sz="2000" dirty="0"/>
              <a:t>. </a:t>
            </a:r>
          </a:p>
          <a:p>
            <a:pPr eaLnBrk="1" hangingPunct="1">
              <a:defRPr/>
            </a:pPr>
            <a:endParaRPr lang="en-US" altLang="en-US" sz="2000" dirty="0"/>
          </a:p>
          <a:p>
            <a:pPr eaLnBrk="1" hangingPunct="1">
              <a:buFontTx/>
              <a:buChar char="•"/>
              <a:defRPr/>
            </a:pPr>
            <a:r>
              <a:rPr lang="en-US" altLang="en-US" sz="1800" dirty="0"/>
              <a:t>Lunch will be brought to the classroom.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sz="1800" dirty="0"/>
              <a:t>Students will eat lunch in the classroom. </a:t>
            </a:r>
          </a:p>
          <a:p>
            <a:pPr marL="0" indent="0" eaLnBrk="1" hangingPunct="1">
              <a:defRPr/>
            </a:pPr>
            <a:endParaRPr lang="en-US" altLang="en-US" sz="1800" dirty="0"/>
          </a:p>
          <a:p>
            <a:pPr eaLnBrk="1" hangingPunct="1">
              <a:buFontTx/>
              <a:buChar char="•"/>
              <a:defRPr/>
            </a:pPr>
            <a:r>
              <a:rPr lang="en-US" altLang="en-US" sz="1800" dirty="0"/>
              <a:t>Be sure to clean your area and dispose of your trash when you are done.  </a:t>
            </a:r>
          </a:p>
          <a:p>
            <a:pPr eaLnBrk="1" hangingPunct="1">
              <a:defRPr/>
            </a:pPr>
            <a:endParaRPr lang="en-US" altLang="en-US" sz="1800" dirty="0"/>
          </a:p>
          <a:p>
            <a:pPr eaLnBrk="1" hangingPunct="1">
              <a:buFontTx/>
              <a:buChar char="•"/>
              <a:defRPr/>
            </a:pPr>
            <a:r>
              <a:rPr lang="en-US" altLang="en-US" sz="1800" dirty="0"/>
              <a:t>Students may talk quietly but are to stay seated at all times.</a:t>
            </a:r>
          </a:p>
          <a:p>
            <a:pPr eaLnBrk="1" hangingPunct="1">
              <a:buFontTx/>
              <a:buChar char="•"/>
              <a:defRPr/>
            </a:pPr>
            <a:endParaRPr lang="en-US" altLang="en-US" sz="1800" dirty="0"/>
          </a:p>
          <a:p>
            <a:pPr marL="0" indent="0" eaLnBrk="1" hangingPunct="1">
              <a:defRPr/>
            </a:pPr>
            <a:endParaRPr lang="en-US" altLang="en-US" sz="1800" dirty="0"/>
          </a:p>
          <a:p>
            <a:pPr eaLnBrk="1" hangingPunct="1">
              <a:defRPr/>
            </a:pPr>
            <a:r>
              <a:rPr lang="en-US" altLang="en-US" sz="1800" dirty="0"/>
              <a:t> </a:t>
            </a:r>
          </a:p>
          <a:p>
            <a:pPr eaLnBrk="1" hangingPunct="1">
              <a:defRPr/>
            </a:pPr>
            <a:endParaRPr lang="en-US" altLang="en-US" sz="2000" dirty="0"/>
          </a:p>
          <a:p>
            <a:pPr eaLnBrk="1" hangingPunct="1">
              <a:buFontTx/>
              <a:buChar char="•"/>
              <a:defRPr/>
            </a:pPr>
            <a:endParaRPr lang="en-US" altLang="en-US" sz="2000" dirty="0"/>
          </a:p>
          <a:p>
            <a:pPr eaLnBrk="1" hangingPunct="1">
              <a:buFontTx/>
              <a:buChar char="•"/>
              <a:defRPr/>
            </a:pPr>
            <a:endParaRPr lang="en-US" altLang="en-US" sz="2000" dirty="0"/>
          </a:p>
          <a:p>
            <a:pPr eaLnBrk="1" hangingPunct="1">
              <a:defRPr/>
            </a:pPr>
            <a:r>
              <a:rPr lang="en-US" altLang="en-US" sz="2000" dirty="0"/>
              <a:t> </a:t>
            </a:r>
          </a:p>
          <a:p>
            <a:pPr eaLnBrk="1" hangingPunct="1">
              <a:defRPr/>
            </a:pPr>
            <a:endParaRPr lang="en-US" altLang="en-US" dirty="0"/>
          </a:p>
        </p:txBody>
      </p:sp>
    </p:spTree>
  </p:cSld>
  <p:clrMapOvr>
    <a:masterClrMapping/>
  </p:clrMapOvr>
  <p:transition spd="med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8019B1-02BC-4C48-A6B3-1BACE59BCB0F}"/>
              </a:ext>
            </a:extLst>
          </p:cNvPr>
          <p:cNvSpPr/>
          <p:nvPr/>
        </p:nvSpPr>
        <p:spPr>
          <a:xfrm>
            <a:off x="1371600" y="533400"/>
            <a:ext cx="57150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000" b="1" dirty="0">
                <a:solidFill>
                  <a:srgbClr val="C00000"/>
                </a:solidFill>
                <a:latin typeface="+mn-lt"/>
                <a:cs typeface="+mn-cs"/>
              </a:rPr>
              <a:t>Consequences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DF19C8-711D-41A1-B281-EA8E4C734487}"/>
              </a:ext>
            </a:extLst>
          </p:cNvPr>
          <p:cNvSpPr/>
          <p:nvPr/>
        </p:nvSpPr>
        <p:spPr>
          <a:xfrm>
            <a:off x="1447800" y="1143000"/>
            <a:ext cx="571500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ALL students are expected to follow all team procedures.</a:t>
            </a:r>
          </a:p>
          <a:p>
            <a:pPr eaLnBrk="1" hangingPunct="1"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Students who do not follow team procedures will be given consequences.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D541AC6-3DBF-402B-93A2-55AF6F632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Consequences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537C3E88-132D-478F-80D6-CE6F06C289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1</a:t>
            </a:r>
            <a:r>
              <a:rPr lang="en-US" altLang="en-US" sz="2000" baseline="30000" dirty="0">
                <a:solidFill>
                  <a:srgbClr val="C00000"/>
                </a:solidFill>
              </a:rPr>
              <a:t>ST</a:t>
            </a:r>
            <a:r>
              <a:rPr lang="en-US" altLang="en-US" sz="2000" dirty="0">
                <a:solidFill>
                  <a:srgbClr val="C00000"/>
                </a:solidFill>
              </a:rPr>
              <a:t> Offense: Verbal Warning</a:t>
            </a:r>
          </a:p>
          <a:p>
            <a:pPr eaLnBrk="1" hangingPunct="1">
              <a:buFontTx/>
              <a:buChar char="•"/>
            </a:pPr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2</a:t>
            </a:r>
            <a:r>
              <a:rPr lang="en-US" altLang="en-US" sz="2000" baseline="30000" dirty="0">
                <a:solidFill>
                  <a:srgbClr val="C00000"/>
                </a:solidFill>
              </a:rPr>
              <a:t>nd</a:t>
            </a:r>
            <a:r>
              <a:rPr lang="en-US" altLang="en-US" sz="2000" dirty="0">
                <a:solidFill>
                  <a:srgbClr val="C00000"/>
                </a:solidFill>
              </a:rPr>
              <a:t> Offense: Behavior reflection.  </a:t>
            </a:r>
          </a:p>
          <a:p>
            <a:pPr eaLnBrk="1" hangingPunct="1"/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3</a:t>
            </a:r>
            <a:r>
              <a:rPr lang="en-US" altLang="en-US" sz="2000" baseline="30000" dirty="0">
                <a:solidFill>
                  <a:srgbClr val="C00000"/>
                </a:solidFill>
              </a:rPr>
              <a:t>rd</a:t>
            </a:r>
            <a:r>
              <a:rPr lang="en-US" altLang="en-US" sz="2000" dirty="0">
                <a:solidFill>
                  <a:srgbClr val="C00000"/>
                </a:solidFill>
              </a:rPr>
              <a:t> Offense: Parent Contact/Detention</a:t>
            </a:r>
          </a:p>
          <a:p>
            <a:pPr eaLnBrk="1" hangingPunct="1">
              <a:buFontTx/>
              <a:buChar char="•"/>
            </a:pPr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4</a:t>
            </a:r>
            <a:r>
              <a:rPr lang="en-US" altLang="en-US" sz="2000" baseline="30000" dirty="0">
                <a:solidFill>
                  <a:srgbClr val="C00000"/>
                </a:solidFill>
              </a:rPr>
              <a:t>th</a:t>
            </a:r>
            <a:r>
              <a:rPr lang="en-US" altLang="en-US" sz="2000" dirty="0">
                <a:solidFill>
                  <a:srgbClr val="C00000"/>
                </a:solidFill>
              </a:rPr>
              <a:t> Offense:  Detention, Parent meeting, and/or office referral</a:t>
            </a:r>
          </a:p>
          <a:p>
            <a:pPr eaLnBrk="1" hangingPunct="1">
              <a:buFontTx/>
              <a:buChar char="•"/>
            </a:pPr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/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/>
            <a:r>
              <a:rPr lang="en-US" altLang="en-US" sz="2000" dirty="0"/>
              <a:t> 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5EC360FF-7EAE-4D90-883D-801EC240A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8305800" cy="457200"/>
          </a:xfrm>
        </p:spPr>
        <p:txBody>
          <a:bodyPr/>
          <a:lstStyle/>
          <a:p>
            <a:r>
              <a:rPr lang="en-US" altLang="en-US"/>
              <a:t>Parent Contract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6B2C73BA-3CCE-4CCB-98B1-AF01047816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838200"/>
            <a:ext cx="7086600" cy="5105400"/>
          </a:xfrm>
        </p:spPr>
        <p:txBody>
          <a:bodyPr/>
          <a:lstStyle/>
          <a:p>
            <a:r>
              <a:rPr lang="en-US" altLang="en-US" dirty="0"/>
              <a:t>Please sign below to indicate that you have reviewed this packet with your child and understand the expectations for the </a:t>
            </a:r>
          </a:p>
          <a:p>
            <a:r>
              <a:rPr lang="en-US" altLang="en-US"/>
              <a:t>2020-2021 school year. </a:t>
            </a:r>
          </a:p>
          <a:p>
            <a:r>
              <a:rPr lang="en-US" altLang="en-US" dirty="0"/>
              <a:t>Name:__________________________</a:t>
            </a:r>
          </a:p>
          <a:p>
            <a:endParaRPr lang="en-US" altLang="en-US" dirty="0"/>
          </a:p>
          <a:p>
            <a:r>
              <a:rPr lang="en-US" altLang="en-US" dirty="0"/>
              <a:t>Phone number:___________________</a:t>
            </a:r>
          </a:p>
          <a:p>
            <a:endParaRPr lang="en-US" altLang="en-US" dirty="0"/>
          </a:p>
          <a:p>
            <a:r>
              <a:rPr lang="en-US" altLang="en-US" dirty="0"/>
              <a:t>Additional Information:_____________</a:t>
            </a:r>
          </a:p>
          <a:p>
            <a:r>
              <a:rPr lang="en-US" altLang="en-US" dirty="0"/>
              <a:t>________________________________</a:t>
            </a:r>
          </a:p>
          <a:p>
            <a:r>
              <a:rPr lang="en-US" altLang="en-US" dirty="0"/>
              <a:t>________________________________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6D8162A1-498D-42BA-A150-4A45C53852B3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5029200" y="838200"/>
            <a:ext cx="4114800" cy="5486400"/>
          </a:xfrm>
        </p:spPr>
        <p:txBody>
          <a:bodyPr/>
          <a:lstStyle/>
          <a:p>
            <a:pPr marL="0" indent="0" eaLnBrk="1" hangingPunct="1"/>
            <a:r>
              <a:rPr lang="en-US" altLang="en-US" sz="2000"/>
              <a:t> </a:t>
            </a:r>
          </a:p>
          <a:p>
            <a:pPr marL="0" indent="0" eaLnBrk="1" hangingPunct="1"/>
            <a:endParaRPr lang="en-US" altLang="en-US"/>
          </a:p>
        </p:txBody>
      </p:sp>
      <p:sp>
        <p:nvSpPr>
          <p:cNvPr id="31747" name="WordArt 5">
            <a:extLst>
              <a:ext uri="{FF2B5EF4-FFF2-40B4-BE49-F238E27FC236}">
                <a16:creationId xmlns:a16="http://schemas.microsoft.com/office/drawing/2014/main" id="{FEEAABC4-8329-42F9-97ED-F36E2D4A60E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2133600"/>
            <a:ext cx="75819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i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HAVE A GREAT YEAR!</a:t>
            </a: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AF_SchoolSuppli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business_flight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iness_fl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fligh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fligh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AF_SchoolSupplies</Template>
  <TotalTime>14634</TotalTime>
  <Words>880</Words>
  <Application>Microsoft Macintosh PowerPoint</Application>
  <PresentationFormat>On-screen Show (4:3)</PresentationFormat>
  <Paragraphs>161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20th Century Font</vt:lpstr>
      <vt:lpstr>Arial</vt:lpstr>
      <vt:lpstr>Arial Black</vt:lpstr>
      <vt:lpstr>Impact</vt:lpstr>
      <vt:lpstr>Tahoma</vt:lpstr>
      <vt:lpstr>AF_SchoolSupplies</vt:lpstr>
      <vt:lpstr>Byram Middle School</vt:lpstr>
      <vt:lpstr>About Me</vt:lpstr>
      <vt:lpstr>Entering the Classroom (Morning Routine)</vt:lpstr>
      <vt:lpstr>End of Class (Transition)</vt:lpstr>
      <vt:lpstr>Beginning Class After Transition </vt:lpstr>
      <vt:lpstr>PowerPoint Presentation</vt:lpstr>
      <vt:lpstr>Getting Your Attention</vt:lpstr>
      <vt:lpstr>Lets Review</vt:lpstr>
      <vt:lpstr>PowerPoint Presentation</vt:lpstr>
      <vt:lpstr>Other Needs</vt:lpstr>
      <vt:lpstr>PowerPoint Presentation</vt:lpstr>
      <vt:lpstr>Lets Review</vt:lpstr>
      <vt:lpstr>PowerPoint Presentation</vt:lpstr>
      <vt:lpstr>Intercom Expectations</vt:lpstr>
      <vt:lpstr>Lets Review</vt:lpstr>
      <vt:lpstr>PowerPoint Presentation</vt:lpstr>
      <vt:lpstr>PowerPoint Presentation</vt:lpstr>
      <vt:lpstr>Restroom </vt:lpstr>
      <vt:lpstr>Cafeteria </vt:lpstr>
      <vt:lpstr>PowerPoint Presentation</vt:lpstr>
      <vt:lpstr>Consequences</vt:lpstr>
      <vt:lpstr>Parent Contract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Cardozo Middle School  Team X-T.R.E.M.E.</dc:title>
  <dc:creator>grantsbyverinez</dc:creator>
  <cp:lastModifiedBy>Rodney Phillips</cp:lastModifiedBy>
  <cp:revision>85</cp:revision>
  <cp:lastPrinted>2018-08-08T11:42:58Z</cp:lastPrinted>
  <dcterms:created xsi:type="dcterms:W3CDTF">2012-08-10T04:13:21Z</dcterms:created>
  <dcterms:modified xsi:type="dcterms:W3CDTF">2020-08-04T19:24:17Z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TC103368129990</vt:lpwstr>
  </property>
</Properties>
</file>