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7" roundtripDataSignature="AMtx7mj718qKDTRGdrKsrRn2odeAeVOX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4"/>
          <p:cNvSpPr txBox="1"/>
          <p:nvPr>
            <p:ph type="ctrTitle"/>
          </p:nvPr>
        </p:nvSpPr>
        <p:spPr>
          <a:xfrm>
            <a:off x="582930" y="1646133"/>
            <a:ext cx="6606540" cy="35018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4"/>
          <p:cNvSpPr txBox="1"/>
          <p:nvPr>
            <p:ph idx="1" type="subTitle"/>
          </p:nvPr>
        </p:nvSpPr>
        <p:spPr>
          <a:xfrm>
            <a:off x="971550" y="5282989"/>
            <a:ext cx="5829300" cy="24284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p:txBody>
      </p:sp>
      <p:sp>
        <p:nvSpPr>
          <p:cNvPr id="14" name="Google Shape;14;p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5"/>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5"/>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20" name="Google Shape;20;p5"/>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6"/>
          <p:cNvSpPr txBox="1"/>
          <p:nvPr>
            <p:ph type="title"/>
          </p:nvPr>
        </p:nvSpPr>
        <p:spPr>
          <a:xfrm>
            <a:off x="530305" y="2507618"/>
            <a:ext cx="6703695" cy="41840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
          <p:cNvSpPr txBox="1"/>
          <p:nvPr>
            <p:ph idx="1" type="body"/>
          </p:nvPr>
        </p:nvSpPr>
        <p:spPr>
          <a:xfrm>
            <a:off x="530305" y="6731215"/>
            <a:ext cx="6703695" cy="2200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sz="2040">
                <a:solidFill>
                  <a:schemeClr val="dk1"/>
                </a:solidFill>
              </a:defRPr>
            </a:lvl1pPr>
            <a:lvl2pPr indent="-228600" lvl="1" marL="914400" algn="l">
              <a:lnSpc>
                <a:spcPct val="90000"/>
              </a:lnSpc>
              <a:spcBef>
                <a:spcPts val="425"/>
              </a:spcBef>
              <a:spcAft>
                <a:spcPts val="0"/>
              </a:spcAft>
              <a:buClr>
                <a:srgbClr val="888888"/>
              </a:buClr>
              <a:buSzPts val="1700"/>
              <a:buNone/>
              <a:defRPr sz="1700">
                <a:solidFill>
                  <a:srgbClr val="888888"/>
                </a:solidFill>
              </a:defRPr>
            </a:lvl2pPr>
            <a:lvl3pPr indent="-228600" lvl="2" marL="1371600" algn="l">
              <a:lnSpc>
                <a:spcPct val="90000"/>
              </a:lnSpc>
              <a:spcBef>
                <a:spcPts val="425"/>
              </a:spcBef>
              <a:spcAft>
                <a:spcPts val="0"/>
              </a:spcAft>
              <a:buClr>
                <a:srgbClr val="888888"/>
              </a:buClr>
              <a:buSzPts val="1530"/>
              <a:buNone/>
              <a:defRPr sz="1530">
                <a:solidFill>
                  <a:srgbClr val="888888"/>
                </a:solidFill>
              </a:defRPr>
            </a:lvl3pPr>
            <a:lvl4pPr indent="-228600" lvl="3" marL="1828800" algn="l">
              <a:lnSpc>
                <a:spcPct val="90000"/>
              </a:lnSpc>
              <a:spcBef>
                <a:spcPts val="425"/>
              </a:spcBef>
              <a:spcAft>
                <a:spcPts val="0"/>
              </a:spcAft>
              <a:buClr>
                <a:srgbClr val="888888"/>
              </a:buClr>
              <a:buSzPts val="1360"/>
              <a:buNone/>
              <a:defRPr sz="1360">
                <a:solidFill>
                  <a:srgbClr val="888888"/>
                </a:solidFill>
              </a:defRPr>
            </a:lvl4pPr>
            <a:lvl5pPr indent="-228600" lvl="4" marL="2286000" algn="l">
              <a:lnSpc>
                <a:spcPct val="90000"/>
              </a:lnSpc>
              <a:spcBef>
                <a:spcPts val="425"/>
              </a:spcBef>
              <a:spcAft>
                <a:spcPts val="0"/>
              </a:spcAft>
              <a:buClr>
                <a:srgbClr val="888888"/>
              </a:buClr>
              <a:buSzPts val="1360"/>
              <a:buNone/>
              <a:defRPr sz="1360">
                <a:solidFill>
                  <a:srgbClr val="888888"/>
                </a:solidFill>
              </a:defRPr>
            </a:lvl5pPr>
            <a:lvl6pPr indent="-228600" lvl="5" marL="2743200" algn="l">
              <a:lnSpc>
                <a:spcPct val="90000"/>
              </a:lnSpc>
              <a:spcBef>
                <a:spcPts val="425"/>
              </a:spcBef>
              <a:spcAft>
                <a:spcPts val="0"/>
              </a:spcAft>
              <a:buClr>
                <a:srgbClr val="888888"/>
              </a:buClr>
              <a:buSzPts val="1360"/>
              <a:buNone/>
              <a:defRPr sz="1360">
                <a:solidFill>
                  <a:srgbClr val="888888"/>
                </a:solidFill>
              </a:defRPr>
            </a:lvl6pPr>
            <a:lvl7pPr indent="-228600" lvl="6" marL="3200400" algn="l">
              <a:lnSpc>
                <a:spcPct val="90000"/>
              </a:lnSpc>
              <a:spcBef>
                <a:spcPts val="425"/>
              </a:spcBef>
              <a:spcAft>
                <a:spcPts val="0"/>
              </a:spcAft>
              <a:buClr>
                <a:srgbClr val="888888"/>
              </a:buClr>
              <a:buSzPts val="1360"/>
              <a:buNone/>
              <a:defRPr sz="1360">
                <a:solidFill>
                  <a:srgbClr val="888888"/>
                </a:solidFill>
              </a:defRPr>
            </a:lvl7pPr>
            <a:lvl8pPr indent="-228600" lvl="7" marL="3657600" algn="l">
              <a:lnSpc>
                <a:spcPct val="90000"/>
              </a:lnSpc>
              <a:spcBef>
                <a:spcPts val="425"/>
              </a:spcBef>
              <a:spcAft>
                <a:spcPts val="0"/>
              </a:spcAft>
              <a:buClr>
                <a:srgbClr val="888888"/>
              </a:buClr>
              <a:buSzPts val="1360"/>
              <a:buNone/>
              <a:defRPr sz="1360">
                <a:solidFill>
                  <a:srgbClr val="888888"/>
                </a:solidFill>
              </a:defRPr>
            </a:lvl8pPr>
            <a:lvl9pPr indent="-228600" lvl="8" marL="4114800" algn="l">
              <a:lnSpc>
                <a:spcPct val="90000"/>
              </a:lnSpc>
              <a:spcBef>
                <a:spcPts val="425"/>
              </a:spcBef>
              <a:spcAft>
                <a:spcPts val="0"/>
              </a:spcAft>
              <a:buClr>
                <a:srgbClr val="888888"/>
              </a:buClr>
              <a:buSzPts val="1360"/>
              <a:buNone/>
              <a:defRPr sz="1360">
                <a:solidFill>
                  <a:srgbClr val="888888"/>
                </a:solidFill>
              </a:defRPr>
            </a:lvl9pPr>
          </a:lstStyle>
          <a:p/>
        </p:txBody>
      </p:sp>
      <p:sp>
        <p:nvSpPr>
          <p:cNvPr id="26" name="Google Shape;26;p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7"/>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7"/>
          <p:cNvSpPr txBox="1"/>
          <p:nvPr>
            <p:ph idx="1" type="body"/>
          </p:nvPr>
        </p:nvSpPr>
        <p:spPr>
          <a:xfrm>
            <a:off x="534353"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2" name="Google Shape;32;p7"/>
          <p:cNvSpPr txBox="1"/>
          <p:nvPr>
            <p:ph idx="2" type="body"/>
          </p:nvPr>
        </p:nvSpPr>
        <p:spPr>
          <a:xfrm>
            <a:off x="3934778"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3" name="Google Shape;33;p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8"/>
          <p:cNvSpPr txBox="1"/>
          <p:nvPr>
            <p:ph type="title"/>
          </p:nvPr>
        </p:nvSpPr>
        <p:spPr>
          <a:xfrm>
            <a:off x="535365"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
          <p:cNvSpPr txBox="1"/>
          <p:nvPr>
            <p:ph idx="1" type="body"/>
          </p:nvPr>
        </p:nvSpPr>
        <p:spPr>
          <a:xfrm>
            <a:off x="535366" y="2465706"/>
            <a:ext cx="3288089"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39" name="Google Shape;39;p8"/>
          <p:cNvSpPr txBox="1"/>
          <p:nvPr>
            <p:ph idx="2" type="body"/>
          </p:nvPr>
        </p:nvSpPr>
        <p:spPr>
          <a:xfrm>
            <a:off x="535366" y="3674110"/>
            <a:ext cx="3288089"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0" name="Google Shape;40;p8"/>
          <p:cNvSpPr txBox="1"/>
          <p:nvPr>
            <p:ph idx="3" type="body"/>
          </p:nvPr>
        </p:nvSpPr>
        <p:spPr>
          <a:xfrm>
            <a:off x="3934778" y="2465706"/>
            <a:ext cx="3304282"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1" name="Google Shape;41;p8"/>
          <p:cNvSpPr txBox="1"/>
          <p:nvPr>
            <p:ph idx="4" type="body"/>
          </p:nvPr>
        </p:nvSpPr>
        <p:spPr>
          <a:xfrm>
            <a:off x="3934778" y="3674110"/>
            <a:ext cx="3304282"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2" name="Google Shape;42;p8"/>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9"/>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9"/>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0"/>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1"/>
          <p:cNvSpPr txBox="1"/>
          <p:nvPr>
            <p:ph idx="1" type="body"/>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indent="-401320" lvl="0" marL="457200" algn="l">
              <a:lnSpc>
                <a:spcPct val="90000"/>
              </a:lnSpc>
              <a:spcBef>
                <a:spcPts val="850"/>
              </a:spcBef>
              <a:spcAft>
                <a:spcPts val="0"/>
              </a:spcAft>
              <a:buClr>
                <a:schemeClr val="dk1"/>
              </a:buClr>
              <a:buSzPts val="2720"/>
              <a:buChar char="•"/>
              <a:defRPr sz="2720"/>
            </a:lvl1pPr>
            <a:lvl2pPr indent="-379730" lvl="1" marL="914400" algn="l">
              <a:lnSpc>
                <a:spcPct val="90000"/>
              </a:lnSpc>
              <a:spcBef>
                <a:spcPts val="425"/>
              </a:spcBef>
              <a:spcAft>
                <a:spcPts val="0"/>
              </a:spcAft>
              <a:buClr>
                <a:schemeClr val="dk1"/>
              </a:buClr>
              <a:buSzPts val="2380"/>
              <a:buChar char="•"/>
              <a:defRPr sz="2380"/>
            </a:lvl2pPr>
            <a:lvl3pPr indent="-358139" lvl="2" marL="1371600" algn="l">
              <a:lnSpc>
                <a:spcPct val="90000"/>
              </a:lnSpc>
              <a:spcBef>
                <a:spcPts val="425"/>
              </a:spcBef>
              <a:spcAft>
                <a:spcPts val="0"/>
              </a:spcAft>
              <a:buClr>
                <a:schemeClr val="dk1"/>
              </a:buClr>
              <a:buSzPts val="2040"/>
              <a:buChar char="•"/>
              <a:defRPr sz="2040"/>
            </a:lvl3pPr>
            <a:lvl4pPr indent="-336550" lvl="3" marL="1828800" algn="l">
              <a:lnSpc>
                <a:spcPct val="90000"/>
              </a:lnSpc>
              <a:spcBef>
                <a:spcPts val="425"/>
              </a:spcBef>
              <a:spcAft>
                <a:spcPts val="0"/>
              </a:spcAft>
              <a:buClr>
                <a:schemeClr val="dk1"/>
              </a:buClr>
              <a:buSzPts val="1700"/>
              <a:buChar char="•"/>
              <a:defRPr sz="1700"/>
            </a:lvl4pPr>
            <a:lvl5pPr indent="-336550" lvl="4" marL="2286000" algn="l">
              <a:lnSpc>
                <a:spcPct val="90000"/>
              </a:lnSpc>
              <a:spcBef>
                <a:spcPts val="425"/>
              </a:spcBef>
              <a:spcAft>
                <a:spcPts val="0"/>
              </a:spcAft>
              <a:buClr>
                <a:schemeClr val="dk1"/>
              </a:buClr>
              <a:buSzPts val="1700"/>
              <a:buChar char="•"/>
              <a:defRPr sz="1700"/>
            </a:lvl5pPr>
            <a:lvl6pPr indent="-336550" lvl="5" marL="2743200" algn="l">
              <a:lnSpc>
                <a:spcPct val="90000"/>
              </a:lnSpc>
              <a:spcBef>
                <a:spcPts val="425"/>
              </a:spcBef>
              <a:spcAft>
                <a:spcPts val="0"/>
              </a:spcAft>
              <a:buClr>
                <a:schemeClr val="dk1"/>
              </a:buClr>
              <a:buSzPts val="1700"/>
              <a:buChar char="•"/>
              <a:defRPr sz="1700"/>
            </a:lvl6pPr>
            <a:lvl7pPr indent="-336550" lvl="6" marL="3200400" algn="l">
              <a:lnSpc>
                <a:spcPct val="90000"/>
              </a:lnSpc>
              <a:spcBef>
                <a:spcPts val="425"/>
              </a:spcBef>
              <a:spcAft>
                <a:spcPts val="0"/>
              </a:spcAft>
              <a:buClr>
                <a:schemeClr val="dk1"/>
              </a:buClr>
              <a:buSzPts val="1700"/>
              <a:buChar char="•"/>
              <a:defRPr sz="1700"/>
            </a:lvl7pPr>
            <a:lvl8pPr indent="-336550" lvl="7" marL="3657600" algn="l">
              <a:lnSpc>
                <a:spcPct val="90000"/>
              </a:lnSpc>
              <a:spcBef>
                <a:spcPts val="425"/>
              </a:spcBef>
              <a:spcAft>
                <a:spcPts val="0"/>
              </a:spcAft>
              <a:buClr>
                <a:schemeClr val="dk1"/>
              </a:buClr>
              <a:buSzPts val="1700"/>
              <a:buChar char="•"/>
              <a:defRPr sz="1700"/>
            </a:lvl8pPr>
            <a:lvl9pPr indent="-336550" lvl="8" marL="4114800" algn="l">
              <a:lnSpc>
                <a:spcPct val="90000"/>
              </a:lnSpc>
              <a:spcBef>
                <a:spcPts val="425"/>
              </a:spcBef>
              <a:spcAft>
                <a:spcPts val="0"/>
              </a:spcAft>
              <a:buClr>
                <a:schemeClr val="dk1"/>
              </a:buClr>
              <a:buSzPts val="1700"/>
              <a:buChar char="•"/>
              <a:defRPr sz="1700"/>
            </a:lvl9pPr>
          </a:lstStyle>
          <a:p/>
        </p:txBody>
      </p:sp>
      <p:sp>
        <p:nvSpPr>
          <p:cNvPr id="57" name="Google Shape;57;p11"/>
          <p:cNvSpPr txBox="1"/>
          <p:nvPr>
            <p:ph idx="2"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58" name="Google Shape;58;p1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2"/>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2"/>
          <p:cNvSpPr/>
          <p:nvPr>
            <p:ph idx="2" type="pic"/>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850"/>
              </a:spcBef>
              <a:spcAft>
                <a:spcPts val="0"/>
              </a:spcAft>
              <a:buClr>
                <a:schemeClr val="dk1"/>
              </a:buClr>
              <a:buSzPts val="2720"/>
              <a:buFont typeface="Arial"/>
              <a:buNone/>
              <a:defRPr b="0" i="0" sz="2720" u="none" cap="none" strike="noStrike">
                <a:solidFill>
                  <a:schemeClr val="dk1"/>
                </a:solidFill>
                <a:latin typeface="Calibri"/>
                <a:ea typeface="Calibri"/>
                <a:cs typeface="Calibri"/>
                <a:sym typeface="Calibri"/>
              </a:defRPr>
            </a:lvl1pPr>
            <a:lvl2pPr lvl="1" marR="0" rtl="0" algn="l">
              <a:lnSpc>
                <a:spcPct val="90000"/>
              </a:lnSpc>
              <a:spcBef>
                <a:spcPts val="425"/>
              </a:spcBef>
              <a:spcAft>
                <a:spcPts val="0"/>
              </a:spcAft>
              <a:buClr>
                <a:schemeClr val="dk1"/>
              </a:buClr>
              <a:buSzPts val="2380"/>
              <a:buFont typeface="Arial"/>
              <a:buNone/>
              <a:defRPr b="0" i="0" sz="2380" u="none" cap="none" strike="noStrike">
                <a:solidFill>
                  <a:schemeClr val="dk1"/>
                </a:solidFill>
                <a:latin typeface="Calibri"/>
                <a:ea typeface="Calibri"/>
                <a:cs typeface="Calibri"/>
                <a:sym typeface="Calibri"/>
              </a:defRPr>
            </a:lvl2pPr>
            <a:lvl3pPr lvl="2" marR="0" rtl="0" algn="l">
              <a:lnSpc>
                <a:spcPct val="90000"/>
              </a:lnSpc>
              <a:spcBef>
                <a:spcPts val="425"/>
              </a:spcBef>
              <a:spcAft>
                <a:spcPts val="0"/>
              </a:spcAft>
              <a:buClr>
                <a:schemeClr val="dk1"/>
              </a:buClr>
              <a:buSzPts val="2040"/>
              <a:buFont typeface="Arial"/>
              <a:buNone/>
              <a:defRPr b="0" i="0" sz="2040" u="none" cap="none" strike="noStrike">
                <a:solidFill>
                  <a:schemeClr val="dk1"/>
                </a:solidFill>
                <a:latin typeface="Calibri"/>
                <a:ea typeface="Calibri"/>
                <a:cs typeface="Calibri"/>
                <a:sym typeface="Calibri"/>
              </a:defRPr>
            </a:lvl3pPr>
            <a:lvl4pPr lvl="3" marR="0" rtl="0" algn="l">
              <a:lnSpc>
                <a:spcPct val="90000"/>
              </a:lnSpc>
              <a:spcBef>
                <a:spcPts val="425"/>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4pPr>
            <a:lvl5pPr lvl="4" marR="0" rtl="0" algn="l">
              <a:lnSpc>
                <a:spcPct val="90000"/>
              </a:lnSpc>
              <a:spcBef>
                <a:spcPts val="425"/>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5pPr>
            <a:lvl6pPr lvl="5" marR="0" rtl="0" algn="l">
              <a:lnSpc>
                <a:spcPct val="90000"/>
              </a:lnSpc>
              <a:spcBef>
                <a:spcPts val="425"/>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6pPr>
            <a:lvl7pPr lvl="6" marR="0" rtl="0" algn="l">
              <a:lnSpc>
                <a:spcPct val="90000"/>
              </a:lnSpc>
              <a:spcBef>
                <a:spcPts val="425"/>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7pPr>
            <a:lvl8pPr lvl="7" marR="0" rtl="0" algn="l">
              <a:lnSpc>
                <a:spcPct val="90000"/>
              </a:lnSpc>
              <a:spcBef>
                <a:spcPts val="425"/>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8pPr>
            <a:lvl9pPr lvl="8" marR="0" rtl="0" algn="l">
              <a:lnSpc>
                <a:spcPct val="90000"/>
              </a:lnSpc>
              <a:spcBef>
                <a:spcPts val="425"/>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9pPr>
          </a:lstStyle>
          <a:p/>
        </p:txBody>
      </p:sp>
      <p:sp>
        <p:nvSpPr>
          <p:cNvPr id="64" name="Google Shape;64;p12"/>
          <p:cNvSpPr txBox="1"/>
          <p:nvPr>
            <p:ph idx="1"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65" name="Google Shape;65;p1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3"/>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3"/>
          <p:cNvSpPr txBox="1"/>
          <p:nvPr>
            <p:ph idx="1" type="body"/>
          </p:nvPr>
        </p:nvSpPr>
        <p:spPr>
          <a:xfrm rot="5400000">
            <a:off x="695219" y="2516718"/>
            <a:ext cx="6381962" cy="67036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1" name="Google Shape;71;p1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4"/>
          <p:cNvSpPr txBox="1"/>
          <p:nvPr>
            <p:ph type="title"/>
          </p:nvPr>
        </p:nvSpPr>
        <p:spPr>
          <a:xfrm rot="5400000">
            <a:off x="2138071" y="3959569"/>
            <a:ext cx="8524029" cy="16759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4"/>
          <p:cNvSpPr txBox="1"/>
          <p:nvPr>
            <p:ph idx="1" type="body"/>
          </p:nvPr>
        </p:nvSpPr>
        <p:spPr>
          <a:xfrm rot="5400000">
            <a:off x="-1262353" y="2332223"/>
            <a:ext cx="8524029" cy="49306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7" name="Google Shape;77;p1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740"/>
              <a:buFont typeface="Calibri"/>
              <a:buNone/>
              <a:defRPr b="0" i="0" sz="374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79730" lvl="0" marL="457200" marR="0" rtl="0" algn="l">
              <a:lnSpc>
                <a:spcPct val="90000"/>
              </a:lnSpc>
              <a:spcBef>
                <a:spcPts val="850"/>
              </a:spcBef>
              <a:spcAft>
                <a:spcPts val="0"/>
              </a:spcAft>
              <a:buClr>
                <a:schemeClr val="dk1"/>
              </a:buClr>
              <a:buSzPts val="2380"/>
              <a:buFont typeface="Arial"/>
              <a:buChar char="•"/>
              <a:defRPr b="0" i="0" sz="2380" u="none" cap="none" strike="noStrike">
                <a:solidFill>
                  <a:schemeClr val="dk1"/>
                </a:solidFill>
                <a:latin typeface="Calibri"/>
                <a:ea typeface="Calibri"/>
                <a:cs typeface="Calibri"/>
                <a:sym typeface="Calibri"/>
              </a:defRPr>
            </a:lvl1pPr>
            <a:lvl2pPr indent="-358140" lvl="1" marL="914400" marR="0" rtl="0" algn="l">
              <a:lnSpc>
                <a:spcPct val="90000"/>
              </a:lnSpc>
              <a:spcBef>
                <a:spcPts val="425"/>
              </a:spcBef>
              <a:spcAft>
                <a:spcPts val="0"/>
              </a:spcAft>
              <a:buClr>
                <a:schemeClr val="dk1"/>
              </a:buClr>
              <a:buSzPts val="2040"/>
              <a:buFont typeface="Arial"/>
              <a:buChar char="•"/>
              <a:defRPr b="0" i="0" sz="2040" u="none" cap="none" strike="noStrike">
                <a:solidFill>
                  <a:schemeClr val="dk1"/>
                </a:solidFill>
                <a:latin typeface="Calibri"/>
                <a:ea typeface="Calibri"/>
                <a:cs typeface="Calibri"/>
                <a:sym typeface="Calibri"/>
              </a:defRPr>
            </a:lvl2pPr>
            <a:lvl3pPr indent="-336550" lvl="2" marL="1371600" marR="0" rtl="0" algn="l">
              <a:lnSpc>
                <a:spcPct val="90000"/>
              </a:lnSpc>
              <a:spcBef>
                <a:spcPts val="425"/>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indent="-325755" lvl="3" marL="1828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4pPr>
            <a:lvl5pPr indent="-325754" lvl="4" marL="22860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5pPr>
            <a:lvl6pPr indent="-325754" lvl="5" marL="27432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6pPr>
            <a:lvl7pPr indent="-325754" lvl="6" marL="32004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7pPr>
            <a:lvl8pPr indent="-325754" lvl="7" marL="36576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8pPr>
            <a:lvl9pPr indent="-325754" lvl="8" marL="4114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9pPr>
          </a:lstStyle>
          <a:p/>
        </p:txBody>
      </p:sp>
      <p:sp>
        <p:nvSpPr>
          <p:cNvPr id="8" name="Google Shape;8;p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2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02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20" u="none" cap="none" strike="noStrike">
                <a:solidFill>
                  <a:srgbClr val="888888"/>
                </a:solidFill>
                <a:latin typeface="Calibri"/>
                <a:ea typeface="Calibri"/>
                <a:cs typeface="Calibri"/>
                <a:sym typeface="Calibri"/>
              </a:defRPr>
            </a:lvl1pPr>
            <a:lvl2pPr indent="0" lvl="1" marL="0" marR="0" rtl="0" algn="r">
              <a:spcBef>
                <a:spcPts val="0"/>
              </a:spcBef>
              <a:buNone/>
              <a:defRPr b="0" i="0" sz="1020" u="none" cap="none" strike="noStrike">
                <a:solidFill>
                  <a:srgbClr val="888888"/>
                </a:solidFill>
                <a:latin typeface="Calibri"/>
                <a:ea typeface="Calibri"/>
                <a:cs typeface="Calibri"/>
                <a:sym typeface="Calibri"/>
              </a:defRPr>
            </a:lvl2pPr>
            <a:lvl3pPr indent="0" lvl="2" marL="0" marR="0" rtl="0" algn="r">
              <a:spcBef>
                <a:spcPts val="0"/>
              </a:spcBef>
              <a:buNone/>
              <a:defRPr b="0" i="0" sz="1020" u="none" cap="none" strike="noStrike">
                <a:solidFill>
                  <a:srgbClr val="888888"/>
                </a:solidFill>
                <a:latin typeface="Calibri"/>
                <a:ea typeface="Calibri"/>
                <a:cs typeface="Calibri"/>
                <a:sym typeface="Calibri"/>
              </a:defRPr>
            </a:lvl3pPr>
            <a:lvl4pPr indent="0" lvl="3" marL="0" marR="0" rtl="0" algn="r">
              <a:spcBef>
                <a:spcPts val="0"/>
              </a:spcBef>
              <a:buNone/>
              <a:defRPr b="0" i="0" sz="1020" u="none" cap="none" strike="noStrike">
                <a:solidFill>
                  <a:srgbClr val="888888"/>
                </a:solidFill>
                <a:latin typeface="Calibri"/>
                <a:ea typeface="Calibri"/>
                <a:cs typeface="Calibri"/>
                <a:sym typeface="Calibri"/>
              </a:defRPr>
            </a:lvl4pPr>
            <a:lvl5pPr indent="0" lvl="4" marL="0" marR="0" rtl="0" algn="r">
              <a:spcBef>
                <a:spcPts val="0"/>
              </a:spcBef>
              <a:buNone/>
              <a:defRPr b="0" i="0" sz="1020" u="none" cap="none" strike="noStrike">
                <a:solidFill>
                  <a:srgbClr val="888888"/>
                </a:solidFill>
                <a:latin typeface="Calibri"/>
                <a:ea typeface="Calibri"/>
                <a:cs typeface="Calibri"/>
                <a:sym typeface="Calibri"/>
              </a:defRPr>
            </a:lvl5pPr>
            <a:lvl6pPr indent="0" lvl="5" marL="0" marR="0" rtl="0" algn="r">
              <a:spcBef>
                <a:spcPts val="0"/>
              </a:spcBef>
              <a:buNone/>
              <a:defRPr b="0" i="0" sz="1020" u="none" cap="none" strike="noStrike">
                <a:solidFill>
                  <a:srgbClr val="888888"/>
                </a:solidFill>
                <a:latin typeface="Calibri"/>
                <a:ea typeface="Calibri"/>
                <a:cs typeface="Calibri"/>
                <a:sym typeface="Calibri"/>
              </a:defRPr>
            </a:lvl6pPr>
            <a:lvl7pPr indent="0" lvl="6" marL="0" marR="0" rtl="0" algn="r">
              <a:spcBef>
                <a:spcPts val="0"/>
              </a:spcBef>
              <a:buNone/>
              <a:defRPr b="0" i="0" sz="1020" u="none" cap="none" strike="noStrike">
                <a:solidFill>
                  <a:srgbClr val="888888"/>
                </a:solidFill>
                <a:latin typeface="Calibri"/>
                <a:ea typeface="Calibri"/>
                <a:cs typeface="Calibri"/>
                <a:sym typeface="Calibri"/>
              </a:defRPr>
            </a:lvl7pPr>
            <a:lvl8pPr indent="0" lvl="7" marL="0" marR="0" rtl="0" algn="r">
              <a:spcBef>
                <a:spcPts val="0"/>
              </a:spcBef>
              <a:buNone/>
              <a:defRPr b="0" i="0" sz="1020" u="none" cap="none" strike="noStrike">
                <a:solidFill>
                  <a:srgbClr val="888888"/>
                </a:solidFill>
                <a:latin typeface="Calibri"/>
                <a:ea typeface="Calibri"/>
                <a:cs typeface="Calibri"/>
                <a:sym typeface="Calibri"/>
              </a:defRPr>
            </a:lvl8pPr>
            <a:lvl9pPr indent="0" lvl="8" marL="0" marR="0" rtl="0" algn="r">
              <a:spcBef>
                <a:spcPts val="0"/>
              </a:spcBef>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mailto:stephaniecollie@johnston.k12.nc.us" TargetMode="External"/><Relationship Id="rId5" Type="http://schemas.openxmlformats.org/officeDocument/2006/relationships/hyperlink" Target="mailto:lesleypender@johnston.k12.nc.us" TargetMode="External"/><Relationship Id="rId6" Type="http://schemas.openxmlformats.org/officeDocument/2006/relationships/hyperlink" Target="mailto:michellevonhoene@johnston.k12.nc.us" TargetMode="External"/><Relationship Id="rId7" Type="http://schemas.openxmlformats.org/officeDocument/2006/relationships/hyperlink" Target="mailto:abbybonner@johnston.k12.nc.u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
          <p:cNvSpPr txBox="1"/>
          <p:nvPr/>
        </p:nvSpPr>
        <p:spPr>
          <a:xfrm>
            <a:off x="442909" y="185391"/>
            <a:ext cx="7047364"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000" u="none" cap="none" strike="noStrike">
                <a:solidFill>
                  <a:schemeClr val="dk1"/>
                </a:solidFill>
                <a:latin typeface="Calibri"/>
                <a:ea typeface="Calibri"/>
                <a:cs typeface="Calibri"/>
                <a:sym typeface="Calibri"/>
              </a:rPr>
              <a:t>Sixth Grade </a:t>
            </a:r>
            <a:r>
              <a:rPr b="1" lang="en-US" sz="4000">
                <a:solidFill>
                  <a:schemeClr val="dk1"/>
                </a:solidFill>
                <a:latin typeface="Calibri"/>
                <a:ea typeface="Calibri"/>
                <a:cs typeface="Calibri"/>
                <a:sym typeface="Calibri"/>
              </a:rPr>
              <a:t>Social Studies Virtual </a:t>
            </a:r>
            <a:r>
              <a:rPr b="1" i="0" lang="en-US" sz="4000" u="none" cap="none" strike="noStrike">
                <a:solidFill>
                  <a:schemeClr val="dk1"/>
                </a:solidFill>
                <a:latin typeface="Calibri"/>
                <a:ea typeface="Calibri"/>
                <a:cs typeface="Calibri"/>
                <a:sym typeface="Calibri"/>
              </a:rPr>
              <a:t>Syllabus</a:t>
            </a:r>
            <a:endParaRPr/>
          </a:p>
          <a:p>
            <a:pPr indent="0" lvl="0" marL="0" marR="0" rtl="0" algn="l">
              <a:spcBef>
                <a:spcPts val="0"/>
              </a:spcBef>
              <a:spcAft>
                <a:spcPts val="0"/>
              </a:spcAft>
              <a:buNone/>
            </a:pPr>
            <a:r>
              <a:rPr b="1" i="0" lang="en-US" sz="4000" u="none" cap="none" strike="noStrike">
                <a:solidFill>
                  <a:schemeClr val="dk1"/>
                </a:solidFill>
                <a:latin typeface="Calibri"/>
                <a:ea typeface="Calibri"/>
                <a:cs typeface="Calibri"/>
                <a:sym typeface="Calibri"/>
              </a:rPr>
              <a:t> </a:t>
            </a:r>
            <a:endParaRPr/>
          </a:p>
        </p:txBody>
      </p:sp>
      <p:sp>
        <p:nvSpPr>
          <p:cNvPr id="85" name="Google Shape;85;p1"/>
          <p:cNvSpPr txBox="1"/>
          <p:nvPr/>
        </p:nvSpPr>
        <p:spPr>
          <a:xfrm>
            <a:off x="442909" y="2412794"/>
            <a:ext cx="3149221" cy="20313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u="sng" cap="none" strike="noStrike">
                <a:solidFill>
                  <a:schemeClr val="dk1"/>
                </a:solidFill>
                <a:latin typeface="Calibri"/>
                <a:ea typeface="Calibri"/>
                <a:cs typeface="Calibri"/>
                <a:sym typeface="Calibri"/>
              </a:rPr>
              <a:t>Contact Information:</a:t>
            </a:r>
            <a:endParaRPr b="1"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US" sz="1800" u="none" cap="none" strike="noStrike">
                <a:solidFill>
                  <a:schemeClr val="dk1"/>
                </a:solidFill>
                <a:latin typeface="Calibri"/>
                <a:ea typeface="Calibri"/>
                <a:cs typeface="Calibri"/>
                <a:sym typeface="Calibri"/>
              </a:rPr>
              <a:t>Email:</a:t>
            </a:r>
            <a:endParaRPr/>
          </a:p>
          <a:p>
            <a:pPr indent="0" lvl="0" marL="0" marR="0" rtl="0" algn="l">
              <a:spcBef>
                <a:spcPts val="0"/>
              </a:spcBef>
              <a:spcAft>
                <a:spcPts val="0"/>
              </a:spcAft>
              <a:buNone/>
            </a:pPr>
            <a:r>
              <a:rPr b="1" lang="en-US" sz="1500" u="sng">
                <a:solidFill>
                  <a:schemeClr val="hlink"/>
                </a:solidFill>
                <a:latin typeface="Calibri"/>
                <a:ea typeface="Calibri"/>
                <a:cs typeface="Calibri"/>
                <a:sym typeface="Calibri"/>
                <a:hlinkClick r:id="rId4"/>
              </a:rPr>
              <a:t>stephaniecollie@johnston.k12.nc.us</a:t>
            </a:r>
            <a:endParaRPr b="1" sz="15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500" u="sng">
                <a:solidFill>
                  <a:schemeClr val="hlink"/>
                </a:solidFill>
                <a:latin typeface="Calibri"/>
                <a:ea typeface="Calibri"/>
                <a:cs typeface="Calibri"/>
                <a:sym typeface="Calibri"/>
                <a:hlinkClick r:id="rId5"/>
              </a:rPr>
              <a:t>lesleypender@johnston.k12.nc.us</a:t>
            </a:r>
            <a:endParaRPr b="1" sz="1500">
              <a:solidFill>
                <a:schemeClr val="dk1"/>
              </a:solidFill>
              <a:latin typeface="Calibri"/>
              <a:ea typeface="Calibri"/>
              <a:cs typeface="Calibri"/>
              <a:sym typeface="Calibri"/>
            </a:endParaRPr>
          </a:p>
          <a:p>
            <a:pPr indent="0" lvl="0" marL="0" marR="0" rtl="0" algn="l">
              <a:spcBef>
                <a:spcPts val="0"/>
              </a:spcBef>
              <a:spcAft>
                <a:spcPts val="0"/>
              </a:spcAft>
              <a:buNone/>
            </a:pPr>
            <a:r>
              <a:rPr b="1" lang="en-US" u="sng">
                <a:solidFill>
                  <a:schemeClr val="hlink"/>
                </a:solidFill>
                <a:latin typeface="Calibri"/>
                <a:ea typeface="Calibri"/>
                <a:cs typeface="Calibri"/>
                <a:sym typeface="Calibri"/>
                <a:hlinkClick r:id="rId6"/>
              </a:rPr>
              <a:t>michellevonhoene@johnston.k12.nc.us</a:t>
            </a:r>
            <a:endParaRPr b="1">
              <a:solidFill>
                <a:schemeClr val="dk1"/>
              </a:solidFill>
              <a:latin typeface="Calibri"/>
              <a:ea typeface="Calibri"/>
              <a:cs typeface="Calibri"/>
              <a:sym typeface="Calibri"/>
            </a:endParaRPr>
          </a:p>
          <a:p>
            <a:pPr indent="0" lvl="0" marL="0" marR="0" rtl="0" algn="l">
              <a:spcBef>
                <a:spcPts val="0"/>
              </a:spcBef>
              <a:spcAft>
                <a:spcPts val="0"/>
              </a:spcAft>
              <a:buNone/>
            </a:pPr>
            <a:r>
              <a:rPr b="1" lang="en-US" sz="1500" u="sng">
                <a:solidFill>
                  <a:schemeClr val="hlink"/>
                </a:solidFill>
                <a:latin typeface="Calibri"/>
                <a:ea typeface="Calibri"/>
                <a:cs typeface="Calibri"/>
                <a:sym typeface="Calibri"/>
                <a:hlinkClick r:id="rId7"/>
              </a:rPr>
              <a:t>abbybonner@johnston.k12.nc.us</a:t>
            </a:r>
            <a:endParaRPr b="1" sz="15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4105400" y="2414875"/>
            <a:ext cx="3313500" cy="3067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700" u="sng">
                <a:solidFill>
                  <a:schemeClr val="dk1"/>
                </a:solidFill>
                <a:latin typeface="Calibri"/>
                <a:ea typeface="Calibri"/>
                <a:cs typeface="Calibri"/>
                <a:sym typeface="Calibri"/>
              </a:rPr>
              <a:t>Class Expectations:</a:t>
            </a:r>
            <a:endParaRPr/>
          </a:p>
          <a:p>
            <a:pPr indent="-285750" lvl="0" marL="285750" marR="0" rtl="0" algn="l">
              <a:spcBef>
                <a:spcPts val="0"/>
              </a:spcBef>
              <a:spcAft>
                <a:spcPts val="0"/>
              </a:spcAft>
              <a:buClr>
                <a:schemeClr val="dk1"/>
              </a:buClr>
              <a:buSzPts val="1700"/>
              <a:buFont typeface="Noto Sans Symbols"/>
              <a:buChar char="❖"/>
            </a:pPr>
            <a:r>
              <a:rPr lang="en-US" sz="1600">
                <a:solidFill>
                  <a:schemeClr val="dk1"/>
                </a:solidFill>
                <a:latin typeface="Calibri"/>
                <a:ea typeface="Calibri"/>
                <a:cs typeface="Calibri"/>
                <a:sym typeface="Calibri"/>
              </a:rPr>
              <a:t>Respect your teachers, peers</a:t>
            </a:r>
            <a:r>
              <a:rPr lang="en-US" sz="1300"/>
              <a:t> and </a:t>
            </a:r>
            <a:r>
              <a:rPr lang="en-US" sz="1600">
                <a:solidFill>
                  <a:schemeClr val="dk1"/>
                </a:solidFill>
                <a:latin typeface="Calibri"/>
                <a:ea typeface="Calibri"/>
                <a:cs typeface="Calibri"/>
                <a:sym typeface="Calibri"/>
              </a:rPr>
              <a:t>yourself.</a:t>
            </a:r>
            <a:endParaRPr sz="1300"/>
          </a:p>
          <a:p>
            <a:pPr indent="-279400" lvl="0" marL="285750" marR="0" rtl="0" algn="l">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Always stay positive</a:t>
            </a:r>
            <a:endParaRPr sz="1300"/>
          </a:p>
          <a:p>
            <a:pPr indent="-279400" lvl="0" marL="285750" marR="0" rtl="0" algn="l">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Be on time with needed materials before you join live session.</a:t>
            </a:r>
            <a:endParaRPr sz="1300"/>
          </a:p>
          <a:p>
            <a:pPr indent="-279400" lvl="0" marL="285750" marR="0" rtl="0" algn="l">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Be responsible for your actions</a:t>
            </a:r>
            <a:endParaRPr sz="16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Noto Sans Symbols"/>
              <a:buChar char="❖"/>
            </a:pPr>
            <a:r>
              <a:rPr lang="en-US" sz="1700">
                <a:solidFill>
                  <a:schemeClr val="dk1"/>
                </a:solidFill>
                <a:latin typeface="Calibri"/>
                <a:ea typeface="Calibri"/>
                <a:cs typeface="Calibri"/>
                <a:sym typeface="Calibri"/>
              </a:rPr>
              <a:t>Mute yourself while in session. If you have a question or comment, use the chat box.</a:t>
            </a:r>
            <a:br>
              <a:rPr lang="en-US" sz="1800">
                <a:solidFill>
                  <a:schemeClr val="dk1"/>
                </a:solidFill>
                <a:latin typeface="Calibri"/>
                <a:ea typeface="Calibri"/>
                <a:cs typeface="Calibri"/>
                <a:sym typeface="Calibri"/>
              </a:rPr>
            </a:br>
            <a:endParaRPr b="1"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 name="Google Shape;87;p1"/>
          <p:cNvSpPr txBox="1"/>
          <p:nvPr/>
        </p:nvSpPr>
        <p:spPr>
          <a:xfrm>
            <a:off x="4190150" y="6036275"/>
            <a:ext cx="3228900" cy="3632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u="sng">
                <a:solidFill>
                  <a:schemeClr val="dk1"/>
                </a:solidFill>
                <a:latin typeface="Calibri"/>
                <a:ea typeface="Calibri"/>
                <a:cs typeface="Calibri"/>
                <a:sym typeface="Calibri"/>
              </a:rPr>
              <a:t>Work Expectations</a:t>
            </a:r>
            <a:r>
              <a:rPr b="1" lang="en-US" sz="1600" u="sng">
                <a:solidFill>
                  <a:schemeClr val="dk1"/>
                </a:solidFill>
                <a:latin typeface="Calibri"/>
                <a:ea typeface="Calibri"/>
                <a:cs typeface="Calibri"/>
                <a:sym typeface="Calibri"/>
              </a:rPr>
              <a:t>:</a:t>
            </a:r>
            <a:endParaRPr b="1" sz="1600" u="sng">
              <a:solidFill>
                <a:schemeClr val="dk1"/>
              </a:solidFill>
              <a:latin typeface="Calibri"/>
              <a:ea typeface="Calibri"/>
              <a:cs typeface="Calibri"/>
              <a:sym typeface="Calibri"/>
            </a:endParaRPr>
          </a:p>
          <a:p>
            <a:pPr indent="-330200" lvl="0" marL="457200" rtl="0" algn="l">
              <a:lnSpc>
                <a:spcPct val="115000"/>
              </a:lnSpc>
              <a:spcBef>
                <a:spcPts val="1200"/>
              </a:spcBef>
              <a:spcAft>
                <a:spcPts val="0"/>
              </a:spcAft>
              <a:buClr>
                <a:schemeClr val="dk1"/>
              </a:buClr>
              <a:buSzPts val="1600"/>
              <a:buFont typeface="Calibri"/>
              <a:buChar char="❖"/>
            </a:pPr>
            <a:r>
              <a:rPr lang="en-US" sz="1100">
                <a:solidFill>
                  <a:schemeClr val="dk1"/>
                </a:solidFill>
                <a:latin typeface="Calibri"/>
                <a:ea typeface="Calibri"/>
                <a:cs typeface="Calibri"/>
                <a:sym typeface="Calibri"/>
              </a:rPr>
              <a:t>Students are expected to attend one daily live social studies session </a:t>
            </a:r>
            <a:endParaRPr sz="11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Noto Sans Symbols"/>
              <a:buChar char="❖"/>
            </a:pPr>
            <a:r>
              <a:rPr lang="en-US" sz="1100">
                <a:solidFill>
                  <a:schemeClr val="dk1"/>
                </a:solidFill>
                <a:latin typeface="Calibri"/>
                <a:ea typeface="Calibri"/>
                <a:cs typeface="Calibri"/>
                <a:sym typeface="Calibri"/>
              </a:rPr>
              <a:t>If you are not able to complete an assignment, then it is your responsibility to complete it the next day with communication to us via email or Remind,with the reason for your absence. An assignment will be marked late if it is not in by the 3rd day. Assignment due dates for a prolonged absence due to illness will be at the teacher’s discretion. </a:t>
            </a:r>
            <a:r>
              <a:rPr b="1" lang="en-US" sz="1100">
                <a:solidFill>
                  <a:schemeClr val="dk1"/>
                </a:solidFill>
                <a:latin typeface="Calibri"/>
                <a:ea typeface="Calibri"/>
                <a:cs typeface="Calibri"/>
                <a:sym typeface="Calibri"/>
              </a:rPr>
              <a:t>Students are responsible for obtaining the work they missed during an absence. </a:t>
            </a:r>
            <a:r>
              <a:rPr lang="en-US" sz="1100">
                <a:solidFill>
                  <a:schemeClr val="dk1"/>
                </a:solidFill>
                <a:latin typeface="Calibri"/>
                <a:ea typeface="Calibri"/>
                <a:cs typeface="Calibri"/>
                <a:sym typeface="Calibri"/>
              </a:rPr>
              <a:t>All assignments and class notes will be posted for student and parent convenience as well.</a:t>
            </a:r>
            <a:endParaRPr sz="1100">
              <a:solidFill>
                <a:schemeClr val="dk1"/>
              </a:solidFill>
              <a:latin typeface="Calibri"/>
              <a:ea typeface="Calibri"/>
              <a:cs typeface="Calibri"/>
              <a:sym typeface="Calibri"/>
            </a:endParaRPr>
          </a:p>
          <a:p>
            <a:pPr indent="0" lvl="0" marL="457200" marR="0" rtl="0" algn="l">
              <a:spcBef>
                <a:spcPts val="1200"/>
              </a:spcBef>
              <a:spcAft>
                <a:spcPts val="0"/>
              </a:spcAft>
              <a:buNone/>
            </a:pPr>
            <a:r>
              <a:t/>
            </a:r>
            <a:endParaRPr sz="1600">
              <a:solidFill>
                <a:schemeClr val="dk1"/>
              </a:solidFill>
              <a:latin typeface="Calibri"/>
              <a:ea typeface="Calibri"/>
              <a:cs typeface="Calibri"/>
              <a:sym typeface="Calibri"/>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b="1"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txBox="1"/>
          <p:nvPr/>
        </p:nvSpPr>
        <p:spPr>
          <a:xfrm>
            <a:off x="442900" y="4958100"/>
            <a:ext cx="3149100" cy="225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Calibri"/>
                <a:ea typeface="Calibri"/>
                <a:cs typeface="Calibri"/>
                <a:sym typeface="Calibri"/>
              </a:rPr>
              <a:t>Materials:</a:t>
            </a:r>
            <a:endParaRPr/>
          </a:p>
          <a:p>
            <a:pPr indent="-285750" lvl="0" marL="285750" marR="0" rtl="0" algn="l">
              <a:spcBef>
                <a:spcPts val="0"/>
              </a:spcBef>
              <a:spcAft>
                <a:spcPts val="0"/>
              </a:spcAft>
              <a:buClr>
                <a:schemeClr val="dk1"/>
              </a:buClr>
              <a:buSzPts val="1400"/>
              <a:buFont typeface="Noto Sans Symbols"/>
              <a:buChar char="❖"/>
            </a:pPr>
            <a:r>
              <a:rPr lang="en-US">
                <a:solidFill>
                  <a:schemeClr val="dk1"/>
                </a:solidFill>
                <a:latin typeface="Calibri"/>
                <a:ea typeface="Calibri"/>
                <a:cs typeface="Calibri"/>
                <a:sym typeface="Calibri"/>
              </a:rPr>
              <a:t>(5) 3 prong folders with pockets</a:t>
            </a:r>
            <a:endParaRPr>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Loose leaf paper</a:t>
            </a:r>
            <a:endParaRPr>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Calibri"/>
                <a:ea typeface="Calibri"/>
                <a:cs typeface="Calibri"/>
                <a:sym typeface="Calibri"/>
              </a:rPr>
              <a:t>Pencils, erasers, and sharpener</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Calibri"/>
                <a:ea typeface="Calibri"/>
                <a:cs typeface="Calibri"/>
                <a:sym typeface="Calibri"/>
              </a:rPr>
              <a:t>Post-it Notes</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Calibri"/>
                <a:ea typeface="Calibri"/>
                <a:cs typeface="Calibri"/>
                <a:sym typeface="Calibri"/>
              </a:rPr>
              <a:t>Highlighters</a:t>
            </a:r>
            <a:endParaRPr/>
          </a:p>
          <a:p>
            <a:pPr indent="-285750" lvl="0" marL="285750" marR="0" rtl="0" algn="l">
              <a:spcBef>
                <a:spcPts val="0"/>
              </a:spcBef>
              <a:spcAft>
                <a:spcPts val="0"/>
              </a:spcAft>
              <a:buClr>
                <a:schemeClr val="dk1"/>
              </a:buClr>
              <a:buSzPts val="1400"/>
              <a:buFont typeface="Noto Sans Symbols"/>
              <a:buChar char="❖"/>
            </a:pPr>
            <a:r>
              <a:rPr lang="en-US">
                <a:solidFill>
                  <a:schemeClr val="dk1"/>
                </a:solidFill>
                <a:latin typeface="Calibri"/>
                <a:ea typeface="Calibri"/>
                <a:cs typeface="Calibri"/>
                <a:sym typeface="Calibri"/>
              </a:rPr>
              <a:t>Device-Chromebook or computer is preferable</a:t>
            </a:r>
            <a:endParaRPr>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Noto Sans Symbols"/>
              <a:buChar char="❖"/>
            </a:pPr>
            <a:r>
              <a:rPr lang="en-US">
                <a:solidFill>
                  <a:schemeClr val="dk1"/>
                </a:solidFill>
                <a:latin typeface="Calibri"/>
                <a:ea typeface="Calibri"/>
                <a:cs typeface="Calibri"/>
                <a:sym typeface="Calibri"/>
              </a:rPr>
              <a:t>Headphones</a:t>
            </a:r>
            <a:br>
              <a:rPr lang="en-US" sz="1800">
                <a:solidFill>
                  <a:schemeClr val="dk1"/>
                </a:solidFill>
                <a:latin typeface="Calibri"/>
                <a:ea typeface="Calibri"/>
                <a:cs typeface="Calibri"/>
                <a:sym typeface="Calibri"/>
              </a:rPr>
            </a:b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470743" y="7750075"/>
            <a:ext cx="3149221"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Calibri"/>
                <a:ea typeface="Calibri"/>
                <a:cs typeface="Calibri"/>
                <a:sym typeface="Calibri"/>
              </a:rPr>
              <a:t>Grading Guidelines:</a:t>
            </a:r>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Classwork</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Quizzes</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Projects</a:t>
            </a:r>
            <a:endParaRPr sz="1800">
              <a:solidFill>
                <a:schemeClr val="dk1"/>
              </a:solidFill>
              <a:latin typeface="Calibri"/>
              <a:ea typeface="Calibri"/>
              <a:cs typeface="Calibri"/>
              <a:sym typeface="Calibri"/>
            </a:endParaRPr>
          </a:p>
          <a:p>
            <a:pPr indent="-266700" lvl="0" marL="285750" marR="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We are awaiting further instruction before we post our grading policy. Information will be coming in the near future</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b="1"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2"/>
          <p:cNvSpPr txBox="1"/>
          <p:nvPr/>
        </p:nvSpPr>
        <p:spPr>
          <a:xfrm>
            <a:off x="4203188" y="571311"/>
            <a:ext cx="3149221" cy="67403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Calibri"/>
                <a:ea typeface="Calibri"/>
                <a:cs typeface="Calibri"/>
                <a:sym typeface="Calibri"/>
              </a:rPr>
              <a:t>Expectations:</a:t>
            </a:r>
            <a:endParaRPr b="1" sz="1800" u="sng">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Calibri"/>
                <a:ea typeface="Calibri"/>
                <a:cs typeface="Calibri"/>
                <a:sym typeface="Calibri"/>
              </a:rPr>
              <a:t> </a:t>
            </a:r>
            <a:r>
              <a:rPr b="1" lang="en-US" sz="2000" u="sng">
                <a:solidFill>
                  <a:schemeClr val="dk1"/>
                </a:solidFill>
                <a:latin typeface="Calibri"/>
                <a:ea typeface="Calibri"/>
                <a:cs typeface="Calibri"/>
                <a:sym typeface="Calibri"/>
              </a:rPr>
              <a:t>Students: </a:t>
            </a:r>
            <a:r>
              <a:rPr lang="en-US" sz="2000">
                <a:solidFill>
                  <a:schemeClr val="dk1"/>
                </a:solidFill>
                <a:latin typeface="Calibri"/>
                <a:ea typeface="Calibri"/>
                <a:cs typeface="Calibri"/>
                <a:sym typeface="Calibri"/>
              </a:rPr>
              <a:t>Do your classwork, ask questions, follow classroom rules. Prepare everything you need before joining the live session. You are expected to be as respectful to teachers and classmates,  as we will be to you.</a:t>
            </a:r>
            <a:endParaRPr sz="2000">
              <a:solidFill>
                <a:schemeClr val="dk1"/>
              </a:solidFill>
              <a:latin typeface="Calibri"/>
              <a:ea typeface="Calibri"/>
              <a:cs typeface="Calibri"/>
              <a:sym typeface="Calibri"/>
            </a:endParaRPr>
          </a:p>
          <a:p>
            <a:pPr indent="-374650" lvl="0" marL="457200" rtl="0" algn="l">
              <a:lnSpc>
                <a:spcPct val="115000"/>
              </a:lnSpc>
              <a:spcBef>
                <a:spcPts val="0"/>
              </a:spcBef>
              <a:spcAft>
                <a:spcPts val="0"/>
              </a:spcAft>
              <a:buClr>
                <a:schemeClr val="dk1"/>
              </a:buClr>
              <a:buSzPts val="2300"/>
              <a:buFont typeface="Noto Sans Symbols"/>
              <a:buChar char="❖"/>
            </a:pPr>
            <a:r>
              <a:rPr b="1" lang="en-US" sz="2000" u="sng">
                <a:solidFill>
                  <a:schemeClr val="dk1"/>
                </a:solidFill>
                <a:latin typeface="Calibri"/>
                <a:ea typeface="Calibri"/>
                <a:cs typeface="Calibri"/>
                <a:sym typeface="Calibri"/>
              </a:rPr>
              <a:t>Parents:</a:t>
            </a:r>
            <a:r>
              <a:rPr lang="en-US" sz="2000">
                <a:solidFill>
                  <a:schemeClr val="dk1"/>
                </a:solidFill>
                <a:latin typeface="Calibri"/>
                <a:ea typeface="Calibri"/>
                <a:cs typeface="Calibri"/>
                <a:sym typeface="Calibri"/>
              </a:rPr>
              <a:t> To ensure the success of your child,  we strongly recommend reviewing Powerschool with your child on a weekly basis.</a:t>
            </a:r>
            <a:endParaRPr sz="2000">
              <a:solidFill>
                <a:schemeClr val="dk1"/>
              </a:solidFill>
              <a:latin typeface="Calibri"/>
              <a:ea typeface="Calibri"/>
              <a:cs typeface="Calibri"/>
              <a:sym typeface="Calibri"/>
            </a:endParaRPr>
          </a:p>
          <a:p>
            <a:pPr indent="0" lvl="0" marL="457200" marR="0" rtl="0" algn="l">
              <a:spcBef>
                <a:spcPts val="1200"/>
              </a:spcBef>
              <a:spcAft>
                <a:spcPts val="0"/>
              </a:spcAft>
              <a:buNone/>
            </a:pPr>
            <a:r>
              <a:t/>
            </a:r>
            <a:endParaRPr>
              <a:solidFill>
                <a:schemeClr val="dk1"/>
              </a:solidFill>
              <a:latin typeface="Calibri"/>
              <a:ea typeface="Calibri"/>
              <a:cs typeface="Calibri"/>
              <a:sym typeface="Calibri"/>
            </a:endParaRPr>
          </a:p>
        </p:txBody>
      </p:sp>
      <p:sp>
        <p:nvSpPr>
          <p:cNvPr id="95" name="Google Shape;95;p2"/>
          <p:cNvSpPr txBox="1"/>
          <p:nvPr/>
        </p:nvSpPr>
        <p:spPr>
          <a:xfrm>
            <a:off x="438914" y="525056"/>
            <a:ext cx="3149221"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Calibri"/>
                <a:ea typeface="Calibri"/>
                <a:cs typeface="Calibri"/>
                <a:sym typeface="Calibri"/>
              </a:rPr>
              <a:t>Google Classroom</a:t>
            </a:r>
            <a:r>
              <a:rPr b="1" lang="en-US" sz="1800" u="sng">
                <a:solidFill>
                  <a:schemeClr val="dk1"/>
                </a:solidFill>
                <a:latin typeface="Calibri"/>
                <a:ea typeface="Calibri"/>
                <a:cs typeface="Calibri"/>
                <a:sym typeface="Calibri"/>
              </a:rPr>
              <a:t> Assignments:</a:t>
            </a:r>
            <a:endParaRPr b="1" sz="1800" u="sng">
              <a:solidFill>
                <a:schemeClr val="dk1"/>
              </a:solidFill>
              <a:latin typeface="Calibri"/>
              <a:ea typeface="Calibri"/>
              <a:cs typeface="Calibri"/>
              <a:sym typeface="Calibri"/>
            </a:endParaRPr>
          </a:p>
          <a:p>
            <a:pPr indent="-342900" lvl="0" marL="457200" marR="0" rtl="0" algn="l">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Check your teacher’s website for Google Classroom codes.</a:t>
            </a:r>
            <a:endParaRPr sz="1800">
              <a:solidFill>
                <a:schemeClr val="dk1"/>
              </a:solidFill>
              <a:latin typeface="Calibri"/>
              <a:ea typeface="Calibri"/>
              <a:cs typeface="Calibri"/>
              <a:sym typeface="Calibri"/>
            </a:endParaRPr>
          </a:p>
          <a:p>
            <a:pPr indent="-342900" lvl="0" marL="457200" marR="0" rtl="0" algn="l">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ALL assignments will be posted on Google classroom.</a:t>
            </a:r>
            <a:br>
              <a:rPr lang="en-US" sz="1800">
                <a:solidFill>
                  <a:schemeClr val="dk1"/>
                </a:solidFill>
                <a:latin typeface="Calibri"/>
                <a:ea typeface="Calibri"/>
                <a:cs typeface="Calibri"/>
                <a:sym typeface="Calibri"/>
              </a:rPr>
            </a:b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96" name="Google Shape;96;p2"/>
          <p:cNvSpPr/>
          <p:nvPr/>
        </p:nvSpPr>
        <p:spPr>
          <a:xfrm>
            <a:off x="201492" y="3222643"/>
            <a:ext cx="3519520" cy="35394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u="sng">
                <a:solidFill>
                  <a:schemeClr val="dk1"/>
                </a:solidFill>
                <a:latin typeface="Calibri"/>
                <a:ea typeface="Calibri"/>
                <a:cs typeface="Calibri"/>
                <a:sym typeface="Calibri"/>
              </a:rPr>
              <a:t> Ancient Civilizations:</a:t>
            </a:r>
            <a:endParaRPr/>
          </a:p>
          <a:p>
            <a:pPr indent="-285750" lvl="0" marL="285750" marR="0" rtl="0" algn="ctr">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Maps, Globes, Continents, and Oceans</a:t>
            </a:r>
            <a:endParaRPr sz="1600">
              <a:solidFill>
                <a:schemeClr val="dk1"/>
              </a:solidFill>
              <a:latin typeface="Calibri"/>
              <a:ea typeface="Calibri"/>
              <a:cs typeface="Calibri"/>
              <a:sym typeface="Calibri"/>
            </a:endParaRPr>
          </a:p>
          <a:p>
            <a:pPr indent="-285750" lvl="0" marL="285750" marR="0" rtl="0" algn="ctr">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Five Themes of Geography</a:t>
            </a:r>
            <a:endParaRPr sz="1600">
              <a:solidFill>
                <a:schemeClr val="dk1"/>
              </a:solidFill>
              <a:latin typeface="Calibri"/>
              <a:ea typeface="Calibri"/>
              <a:cs typeface="Calibri"/>
              <a:sym typeface="Calibri"/>
            </a:endParaRPr>
          </a:p>
          <a:p>
            <a:pPr indent="-285750" lvl="0" marL="285750" marR="0" rtl="0" algn="ctr">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Why groups settled in certain areas.</a:t>
            </a:r>
            <a:r>
              <a:rPr lang="en-US" sz="1600">
                <a:solidFill>
                  <a:schemeClr val="dk1"/>
                </a:solidFill>
                <a:latin typeface="Calibri"/>
                <a:ea typeface="Calibri"/>
                <a:cs typeface="Calibri"/>
                <a:sym typeface="Calibri"/>
              </a:rPr>
              <a:t> </a:t>
            </a:r>
            <a:endParaRPr/>
          </a:p>
          <a:p>
            <a:pPr indent="-285750" lvl="0" marL="285750" marR="0" rtl="0" algn="ctr">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Early Humans</a:t>
            </a:r>
            <a:endParaRPr/>
          </a:p>
          <a:p>
            <a:pPr indent="-285750" lvl="0" marL="285750" marR="0" rtl="0" algn="ctr">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Mesopotamia</a:t>
            </a:r>
            <a:endParaRPr/>
          </a:p>
          <a:p>
            <a:pPr indent="-285750" lvl="0" marL="285750" marR="0" rtl="0" algn="ctr">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Ancient Egypt</a:t>
            </a:r>
            <a:r>
              <a:rPr lang="en-US" sz="1600">
                <a:solidFill>
                  <a:schemeClr val="dk1"/>
                </a:solidFill>
                <a:latin typeface="Calibri"/>
                <a:ea typeface="Calibri"/>
                <a:cs typeface="Calibri"/>
                <a:sym typeface="Calibri"/>
              </a:rPr>
              <a:t> </a:t>
            </a:r>
            <a:endParaRPr/>
          </a:p>
          <a:p>
            <a:pPr indent="-285750" lvl="0" marL="285750" marR="0" rtl="0" algn="ctr">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Ancient China</a:t>
            </a:r>
            <a:endParaRPr sz="1600">
              <a:solidFill>
                <a:schemeClr val="dk1"/>
              </a:solidFill>
              <a:latin typeface="Calibri"/>
              <a:ea typeface="Calibri"/>
              <a:cs typeface="Calibri"/>
              <a:sym typeface="Calibri"/>
            </a:endParaRPr>
          </a:p>
          <a:p>
            <a:pPr indent="-285750" lvl="0" marL="285750" marR="0" rtl="0" algn="ctr">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Ancient Greece</a:t>
            </a:r>
            <a:endParaRPr sz="1600">
              <a:solidFill>
                <a:schemeClr val="dk1"/>
              </a:solidFill>
              <a:latin typeface="Calibri"/>
              <a:ea typeface="Calibri"/>
              <a:cs typeface="Calibri"/>
              <a:sym typeface="Calibri"/>
            </a:endParaRPr>
          </a:p>
          <a:p>
            <a:pPr indent="-285750" lvl="0" marL="285750" marR="0" rtl="0" algn="ctr">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Ancient Rome</a:t>
            </a:r>
            <a:endParaRPr sz="1600">
              <a:solidFill>
                <a:schemeClr val="dk1"/>
              </a:solidFill>
              <a:latin typeface="Calibri"/>
              <a:ea typeface="Calibri"/>
              <a:cs typeface="Calibri"/>
              <a:sym typeface="Calibri"/>
            </a:endParaRPr>
          </a:p>
          <a:p>
            <a:pPr indent="-285750" lvl="0" marL="285750" marR="0" rtl="0" algn="ctr">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Medieval Europe</a:t>
            </a:r>
            <a:endParaRPr sz="1600">
              <a:solidFill>
                <a:schemeClr val="dk1"/>
              </a:solidFill>
              <a:latin typeface="Calibri"/>
              <a:ea typeface="Calibri"/>
              <a:cs typeface="Calibri"/>
              <a:sym typeface="Calibri"/>
            </a:endParaRPr>
          </a:p>
        </p:txBody>
      </p:sp>
      <p:sp>
        <p:nvSpPr>
          <p:cNvPr id="97" name="Google Shape;97;p2"/>
          <p:cNvSpPr txBox="1"/>
          <p:nvPr/>
        </p:nvSpPr>
        <p:spPr>
          <a:xfrm>
            <a:off x="261454" y="9511284"/>
            <a:ext cx="727498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Welcome to 6th-grade!  We are looking forward to teaching you about Ancient Civilizations!</a:t>
            </a:r>
            <a:endParaRPr sz="1400">
              <a:solidFill>
                <a:schemeClr val="dk1"/>
              </a:solidFill>
              <a:latin typeface="Calibri"/>
              <a:ea typeface="Calibri"/>
              <a:cs typeface="Calibri"/>
              <a:sym typeface="Calibri"/>
            </a:endParaRPr>
          </a:p>
        </p:txBody>
      </p:sp>
      <p:sp>
        <p:nvSpPr>
          <p:cNvPr id="98" name="Google Shape;98;p2"/>
          <p:cNvSpPr txBox="1"/>
          <p:nvPr/>
        </p:nvSpPr>
        <p:spPr>
          <a:xfrm>
            <a:off x="332625" y="8119975"/>
            <a:ext cx="1276200" cy="10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Google Classroom </a:t>
            </a:r>
            <a:r>
              <a:rPr b="1" lang="en-US" u="sng">
                <a:latin typeface="Calibri"/>
                <a:ea typeface="Calibri"/>
                <a:cs typeface="Calibri"/>
                <a:sym typeface="Calibri"/>
              </a:rPr>
              <a:t>Live Sessions</a:t>
            </a:r>
            <a:r>
              <a:rPr lang="en-US">
                <a:latin typeface="Calibri"/>
                <a:ea typeface="Calibri"/>
                <a:cs typeface="Calibri"/>
                <a:sym typeface="Calibri"/>
              </a:rPr>
              <a:t> Code:  nzpfyjw</a:t>
            </a:r>
            <a:endParaRPr>
              <a:latin typeface="Calibri"/>
              <a:ea typeface="Calibri"/>
              <a:cs typeface="Calibri"/>
              <a:sym typeface="Calibri"/>
            </a:endParaRPr>
          </a:p>
        </p:txBody>
      </p:sp>
      <p:sp>
        <p:nvSpPr>
          <p:cNvPr id="99" name="Google Shape;99;p2"/>
          <p:cNvSpPr txBox="1"/>
          <p:nvPr/>
        </p:nvSpPr>
        <p:spPr>
          <a:xfrm>
            <a:off x="1724150" y="8024575"/>
            <a:ext cx="1276200" cy="11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u="sng">
                <a:solidFill>
                  <a:schemeClr val="dk1"/>
                </a:solidFill>
                <a:latin typeface="Calibri"/>
                <a:ea typeface="Calibri"/>
                <a:cs typeface="Calibri"/>
                <a:sym typeface="Calibri"/>
              </a:rPr>
              <a:t>Social Studies Live Sessions:</a:t>
            </a:r>
            <a:endParaRPr b="1" sz="12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8:30 am-9:15 am</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12:45 pm-1:30 pm</a:t>
            </a:r>
            <a:endParaRPr sz="1200">
              <a:solidFill>
                <a:schemeClr val="dk1"/>
              </a:solidFill>
              <a:latin typeface="Calibri"/>
              <a:ea typeface="Calibri"/>
              <a:cs typeface="Calibri"/>
              <a:sym typeface="Calibri"/>
            </a:endParaRPr>
          </a:p>
        </p:txBody>
      </p:sp>
      <p:sp>
        <p:nvSpPr>
          <p:cNvPr id="100" name="Google Shape;100;p2"/>
          <p:cNvSpPr txBox="1"/>
          <p:nvPr/>
        </p:nvSpPr>
        <p:spPr>
          <a:xfrm>
            <a:off x="3228125" y="8028950"/>
            <a:ext cx="1276200" cy="11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Remind codes will be on each individual teacher’s website or Google Classroom page.</a:t>
            </a:r>
            <a:endParaRPr>
              <a:latin typeface="Calibri"/>
              <a:ea typeface="Calibri"/>
              <a:cs typeface="Calibri"/>
              <a:sym typeface="Calibri"/>
            </a:endParaRPr>
          </a:p>
        </p:txBody>
      </p:sp>
      <p:sp>
        <p:nvSpPr>
          <p:cNvPr id="101" name="Google Shape;101;p2"/>
          <p:cNvSpPr txBox="1"/>
          <p:nvPr/>
        </p:nvSpPr>
        <p:spPr>
          <a:xfrm>
            <a:off x="4732100" y="8119975"/>
            <a:ext cx="1172700" cy="10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chemeClr val="dk1"/>
                </a:solidFill>
                <a:latin typeface="Calibri"/>
                <a:ea typeface="Calibri"/>
                <a:cs typeface="Calibri"/>
                <a:sym typeface="Calibri"/>
              </a:rPr>
              <a:t>If a student cannot attend  a live session, then he or she can view a Tutorial.</a:t>
            </a:r>
            <a:endParaRPr>
              <a:latin typeface="Calibri"/>
              <a:ea typeface="Calibri"/>
              <a:cs typeface="Calibri"/>
              <a:sym typeface="Calibri"/>
            </a:endParaRPr>
          </a:p>
        </p:txBody>
      </p:sp>
      <p:sp>
        <p:nvSpPr>
          <p:cNvPr id="102" name="Google Shape;102;p2"/>
          <p:cNvSpPr txBox="1"/>
          <p:nvPr/>
        </p:nvSpPr>
        <p:spPr>
          <a:xfrm>
            <a:off x="6076200" y="8119975"/>
            <a:ext cx="1276200" cy="10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Please contact us if you need help with anything!</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2019-08-22T18:07:38Z</dcterms:created>
  <dc:creator>Jamie</dc:creator>
</cp:coreProperties>
</file>