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7" d="100"/>
          <a:sy n="57" d="100"/>
        </p:scale>
        <p:origin x="-426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A245FE-E135-4992-819F-4494B805C8F5}" type="datetimeFigureOut">
              <a:rPr lang="en-US" smtClean="0"/>
              <a:pPr/>
              <a:t>2/4/2014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D419BB-9E3F-4CC3-B745-ECC83F5EEE7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D419BB-9E3F-4CC3-B745-ECC83F5EEE76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31A3A-44DA-4330-9638-F2D2CBF9B7D8}" type="datetimeFigureOut">
              <a:rPr lang="en-US" smtClean="0"/>
              <a:pPr/>
              <a:t>2/4/2014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DFE2A3E-7A90-4AD9-98E6-952F2F8DE2D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34631A3A-44DA-4330-9638-F2D2CBF9B7D8}" type="datetimeFigureOut">
              <a:rPr lang="en-US" smtClean="0"/>
              <a:pPr/>
              <a:t>2/4/2014</a:t>
            </a:fld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EDFE2A3E-7A90-4AD9-98E6-952F2F8DE2D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31A3A-44DA-4330-9638-F2D2CBF9B7D8}" type="datetimeFigureOut">
              <a:rPr lang="en-US" smtClean="0"/>
              <a:pPr/>
              <a:t>2/4/2014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E2A3E-7A90-4AD9-98E6-952F2F8DE2D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31A3A-44DA-4330-9638-F2D2CBF9B7D8}" type="datetimeFigureOut">
              <a:rPr lang="en-US" smtClean="0"/>
              <a:pPr/>
              <a:t>2/4/2014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E2A3E-7A90-4AD9-98E6-952F2F8DE2D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E2A3E-7A90-4AD9-98E6-952F2F8DE2D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31A3A-44DA-4330-9638-F2D2CBF9B7D8}" type="datetimeFigureOut">
              <a:rPr lang="en-US" smtClean="0"/>
              <a:pPr/>
              <a:t>2/4/2014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31A3A-44DA-4330-9638-F2D2CBF9B7D8}" type="datetimeFigureOut">
              <a:rPr lang="en-US" smtClean="0"/>
              <a:pPr/>
              <a:t>2/4/2014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E2A3E-7A90-4AD9-98E6-952F2F8DE2D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31A3A-44DA-4330-9638-F2D2CBF9B7D8}" type="datetimeFigureOut">
              <a:rPr lang="en-US" smtClean="0"/>
              <a:pPr/>
              <a:t>2/4/2014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E2A3E-7A90-4AD9-98E6-952F2F8DE2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34631A3A-44DA-4330-9638-F2D2CBF9B7D8}" type="datetimeFigureOut">
              <a:rPr lang="en-US" smtClean="0"/>
              <a:pPr/>
              <a:t>2/4/2014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EDFE2A3E-7A90-4AD9-98E6-952F2F8DE2D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31A3A-44DA-4330-9638-F2D2CBF9B7D8}" type="datetimeFigureOut">
              <a:rPr lang="en-US" smtClean="0"/>
              <a:pPr/>
              <a:t>2/4/2014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DFE2A3E-7A90-4AD9-98E6-952F2F8DE2D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31A3A-44DA-4330-9638-F2D2CBF9B7D8}" type="datetimeFigureOut">
              <a:rPr lang="en-US" smtClean="0"/>
              <a:pPr/>
              <a:t>2/4/2014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E2A3E-7A90-4AD9-98E6-952F2F8DE2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31A3A-44DA-4330-9638-F2D2CBF9B7D8}" type="datetimeFigureOut">
              <a:rPr lang="en-US" smtClean="0"/>
              <a:pPr/>
              <a:t>2/4/2014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E2A3E-7A90-4AD9-98E6-952F2F8DE2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34631A3A-44DA-4330-9638-F2D2CBF9B7D8}" type="datetimeFigureOut">
              <a:rPr lang="en-US" smtClean="0"/>
              <a:pPr/>
              <a:t>2/4/2014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EDFE2A3E-7A90-4AD9-98E6-952F2F8DE2D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PCH Objective</a:t>
            </a:r>
          </a:p>
          <a:p>
            <a:r>
              <a:rPr lang="en-US" dirty="0" smtClean="0"/>
              <a:t>1.2, 1.3, 1.4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6</a:t>
            </a:r>
            <a:r>
              <a:rPr lang="en-US" baseline="30000" dirty="0" smtClean="0"/>
              <a:t>th</a:t>
            </a:r>
            <a:r>
              <a:rPr lang="en-US" dirty="0" smtClean="0"/>
              <a:t> Grade</a:t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1.2</a:t>
            </a:r>
          </a:p>
          <a:p>
            <a:pPr lvl="1"/>
            <a:r>
              <a:rPr lang="en-US" dirty="0" smtClean="0"/>
              <a:t>Differentiate between communicable and chronic diseases.</a:t>
            </a:r>
          </a:p>
          <a:p>
            <a:r>
              <a:rPr lang="en-US" dirty="0" smtClean="0"/>
              <a:t>1.3</a:t>
            </a:r>
          </a:p>
          <a:p>
            <a:pPr lvl="1"/>
            <a:r>
              <a:rPr lang="en-US" dirty="0" smtClean="0"/>
              <a:t>Recall symptoms associated with common communicable and chronic diseases.</a:t>
            </a:r>
          </a:p>
          <a:p>
            <a:r>
              <a:rPr lang="en-US" dirty="0" smtClean="0"/>
              <a:t>1.4</a:t>
            </a:r>
          </a:p>
          <a:p>
            <a:pPr lvl="1"/>
            <a:r>
              <a:rPr lang="en-US" dirty="0" smtClean="0"/>
              <a:t>Select methods of prevention based on the modes of transmission of communicable diseases.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Objectives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disease that is contagious and spread from one living organism to another or through the environment, often through “contaminated” (unclean or polluted) water.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Communicable Disease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 illness which is ongoing.  The person will continue to get worse unless there is medical care.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Chronic Disease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/>
          <a:lstStyle/>
          <a:p>
            <a:pPr algn="ctr">
              <a:buNone/>
            </a:pPr>
            <a:r>
              <a:rPr lang="en-US" b="1" dirty="0" smtClean="0"/>
              <a:t>Direct Contact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Diseases Spread, How To Prevent</a:t>
            </a:r>
            <a:r>
              <a:rPr lang="en-US" smtClean="0"/>
              <a:t/>
            </a:r>
            <a:br>
              <a:rPr lang="en-US" smtClean="0"/>
            </a:b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81000" y="2286000"/>
          <a:ext cx="8458200" cy="2849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29100"/>
                <a:gridCol w="4229100"/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Examples of Spread of Illness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How to Prevent</a:t>
                      </a:r>
                      <a:endParaRPr lang="en-US" sz="2000" dirty="0"/>
                    </a:p>
                  </a:txBody>
                  <a:tcPr/>
                </a:tc>
              </a:tr>
              <a:tr h="533400"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Stepping on a nail and getting tetanus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Receive tetanus shots and keep cuts clean</a:t>
                      </a:r>
                      <a:endParaRPr lang="en-US" dirty="0"/>
                    </a:p>
                  </a:txBody>
                  <a:tcPr/>
                </a:tc>
              </a:tr>
              <a:tr h="876300"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An unborn child getting infected from mother</a:t>
                      </a:r>
                      <a:r>
                        <a:rPr lang="en-US" baseline="0" dirty="0" smtClean="0"/>
                        <a:t> during pregnancy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Extra</a:t>
                      </a:r>
                      <a:r>
                        <a:rPr lang="en-US" baseline="0" dirty="0" smtClean="0"/>
                        <a:t> precautions taken by women who are pregnant.</a:t>
                      </a:r>
                      <a:endParaRPr lang="en-US" dirty="0"/>
                    </a:p>
                  </a:txBody>
                  <a:tcPr/>
                </a:tc>
              </a:tr>
              <a:tr h="876300"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An animal bite or scratch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Avoid animals unknown to you; seek medical care for animal bite.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en-US" b="1" dirty="0" smtClean="0"/>
              <a:t>Indirect Contact</a:t>
            </a:r>
            <a:endParaRPr lang="en-US" b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Diseases Spread, How To Prevent</a:t>
            </a:r>
            <a:br>
              <a:rPr lang="en-US" dirty="0" smtClean="0"/>
            </a:br>
            <a:r>
              <a:rPr lang="en-US" dirty="0" smtClean="0"/>
              <a:t>Note-taking Guide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0" y="2057400"/>
          <a:ext cx="8915400" cy="438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57700"/>
                <a:gridCol w="4457700"/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Examples of Spread Illness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How to Prevent</a:t>
                      </a:r>
                      <a:endParaRPr lang="en-US" sz="2400" dirty="0"/>
                    </a:p>
                  </a:txBody>
                  <a:tcPr/>
                </a:tc>
              </a:tr>
              <a:tr h="870537">
                <a:tc>
                  <a:txBody>
                    <a:bodyPr/>
                    <a:lstStyle/>
                    <a:p>
                      <a:pPr marL="342900" indent="-342900">
                        <a:buNone/>
                      </a:pPr>
                      <a:r>
                        <a:rPr lang="en-US" b="1" dirty="0" smtClean="0"/>
                        <a:t>1. Contaminated Objects</a:t>
                      </a:r>
                    </a:p>
                    <a:p>
                      <a:pPr marL="342900" indent="-342900">
                        <a:buNone/>
                      </a:pPr>
                      <a:r>
                        <a:rPr lang="en-US" baseline="0" dirty="0" smtClean="0"/>
                        <a:t>          Sharing school materials with another child, touching doorknobs.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Avoid touching your face or rubbing your eyes.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Stay</a:t>
                      </a:r>
                      <a:r>
                        <a:rPr lang="en-US" baseline="0" dirty="0" smtClean="0"/>
                        <a:t> home when sick.</a:t>
                      </a:r>
                      <a:endParaRPr lang="en-US" dirty="0"/>
                    </a:p>
                  </a:txBody>
                  <a:tcPr/>
                </a:tc>
              </a:tr>
              <a:tr h="870537">
                <a:tc>
                  <a:txBody>
                    <a:bodyPr/>
                    <a:lstStyle/>
                    <a:p>
                      <a:r>
                        <a:rPr lang="en-US" b="1" dirty="0" smtClean="0"/>
                        <a:t>2. Other organisms</a:t>
                      </a:r>
                    </a:p>
                    <a:p>
                      <a:r>
                        <a:rPr lang="en-US" dirty="0" smtClean="0"/>
                        <a:t>          Being bitten</a:t>
                      </a:r>
                      <a:r>
                        <a:rPr lang="en-US" baseline="0" dirty="0" smtClean="0"/>
                        <a:t> by mosquitoes, ticks, fleas, or flies. 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Check body and clothing</a:t>
                      </a:r>
                      <a:r>
                        <a:rPr lang="en-US" baseline="0" dirty="0" smtClean="0"/>
                        <a:t> or parasites.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baseline="0" dirty="0" smtClean="0"/>
                        <a:t>Report the bite of any insect to an adult</a:t>
                      </a:r>
                    </a:p>
                  </a:txBody>
                  <a:tcPr/>
                </a:tc>
              </a:tr>
              <a:tr h="1131698">
                <a:tc>
                  <a:txBody>
                    <a:bodyPr/>
                    <a:lstStyle/>
                    <a:p>
                      <a:r>
                        <a:rPr lang="en-US" b="1" dirty="0" smtClean="0"/>
                        <a:t>3. Contaminated Food</a:t>
                      </a:r>
                    </a:p>
                    <a:p>
                      <a:r>
                        <a:rPr lang="en-US" dirty="0" smtClean="0"/>
                        <a:t>          Food</a:t>
                      </a:r>
                      <a:r>
                        <a:rPr lang="en-US" baseline="0" dirty="0" smtClean="0"/>
                        <a:t> is not handled or stored or not cooked well enough.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Wash hands before eating or preparing food.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Keep cold food cold and hot food hot.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Wash</a:t>
                      </a:r>
                      <a:r>
                        <a:rPr lang="en-US" baseline="0" dirty="0" smtClean="0"/>
                        <a:t> foods before eating.</a:t>
                      </a:r>
                      <a:endParaRPr lang="en-US" dirty="0"/>
                    </a:p>
                  </a:txBody>
                  <a:tcPr/>
                </a:tc>
              </a:tr>
              <a:tr h="870537">
                <a:tc>
                  <a:txBody>
                    <a:bodyPr/>
                    <a:lstStyle/>
                    <a:p>
                      <a:r>
                        <a:rPr lang="en-US" b="1" dirty="0" smtClean="0"/>
                        <a:t>4. Contaminated</a:t>
                      </a:r>
                      <a:r>
                        <a:rPr lang="en-US" b="1" baseline="0" dirty="0" smtClean="0"/>
                        <a:t> Water</a:t>
                      </a:r>
                    </a:p>
                    <a:p>
                      <a:r>
                        <a:rPr lang="en-US" baseline="0" dirty="0" smtClean="0"/>
                        <a:t>         Drinking water from unclean sources or eating food prepared in unclean water.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Be certain water source is not contaminated.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Do not drink from creek, rivers or lakes.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en-US" b="1" dirty="0" smtClean="0"/>
              <a:t>Airborne Transmission</a:t>
            </a:r>
            <a:endParaRPr lang="en-US" b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Diseases Spread, How To Prevent</a:t>
            </a:r>
            <a:br>
              <a:rPr lang="en-US" dirty="0" smtClean="0"/>
            </a:br>
            <a:r>
              <a:rPr lang="en-US" dirty="0" smtClean="0"/>
              <a:t>Note-taking Guide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28600" y="2438400"/>
          <a:ext cx="8686800" cy="23241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43400"/>
                <a:gridCol w="4343400"/>
              </a:tblGrid>
              <a:tr h="53340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Examples of Spread</a:t>
                      </a:r>
                      <a:r>
                        <a:rPr lang="en-US" sz="2000" baseline="0" dirty="0" smtClean="0"/>
                        <a:t> of Illness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How to Prevent</a:t>
                      </a:r>
                      <a:endParaRPr lang="en-US" sz="2000" dirty="0"/>
                    </a:p>
                  </a:txBody>
                  <a:tcPr/>
                </a:tc>
              </a:tr>
              <a:tr h="1790700"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Pathogens for flu and tuberculosis are spread when an infected person coughs</a:t>
                      </a:r>
                      <a:r>
                        <a:rPr lang="en-US" baseline="0" dirty="0" smtClean="0"/>
                        <a:t> or sneezes; can travel up to 10 feet.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Stay away from sick people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Have a flu</a:t>
                      </a:r>
                      <a:r>
                        <a:rPr lang="en-US" baseline="0" dirty="0" smtClean="0"/>
                        <a:t> shot yearly.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baseline="0" dirty="0" smtClean="0"/>
                        <a:t>Stay home when you are sick.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baseline="0" dirty="0" smtClean="0"/>
                        <a:t>Couch or sneeze into your arm.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Cold</a:t>
            </a:r>
          </a:p>
          <a:p>
            <a:r>
              <a:rPr lang="en-US" dirty="0" smtClean="0"/>
              <a:t>Hepatitis</a:t>
            </a:r>
          </a:p>
          <a:p>
            <a:r>
              <a:rPr lang="en-US" dirty="0" smtClean="0"/>
              <a:t>Measles</a:t>
            </a:r>
          </a:p>
          <a:p>
            <a:r>
              <a:rPr lang="en-US" dirty="0" smtClean="0"/>
              <a:t>HIV/AIDS</a:t>
            </a:r>
          </a:p>
          <a:p>
            <a:r>
              <a:rPr lang="en-US" dirty="0" smtClean="0"/>
              <a:t>Step Throat</a:t>
            </a:r>
          </a:p>
          <a:p>
            <a:r>
              <a:rPr lang="en-US" dirty="0" smtClean="0"/>
              <a:t>Pinkeye</a:t>
            </a:r>
          </a:p>
          <a:p>
            <a:r>
              <a:rPr lang="en-US" smtClean="0"/>
              <a:t>Pneumonia</a:t>
            </a:r>
            <a:endParaRPr lang="en-US" dirty="0" smtClean="0"/>
          </a:p>
          <a:p>
            <a:r>
              <a:rPr lang="en-US" dirty="0" smtClean="0"/>
              <a:t>Athlete’s foot</a:t>
            </a:r>
          </a:p>
          <a:p>
            <a:r>
              <a:rPr lang="en-US" dirty="0" smtClean="0"/>
              <a:t>Ringworm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smtClean="0"/>
              <a:t>Examples of Common Communicable Diseases</a:t>
            </a:r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er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29</TotalTime>
  <Words>398</Words>
  <Application>Microsoft Office PowerPoint</Application>
  <PresentationFormat>On-screen Show (4:3)</PresentationFormat>
  <Paragraphs>65</Paragraphs>
  <Slides>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Paper</vt:lpstr>
      <vt:lpstr>6th Grade </vt:lpstr>
      <vt:lpstr>Objectives</vt:lpstr>
      <vt:lpstr>Communicable Disease</vt:lpstr>
      <vt:lpstr>Chronic Disease</vt:lpstr>
      <vt:lpstr>How Diseases Spread, How To Prevent </vt:lpstr>
      <vt:lpstr>How Diseases Spread, How To Prevent Note-taking Guide</vt:lpstr>
      <vt:lpstr>How Diseases Spread, How To Prevent Note-taking Guide</vt:lpstr>
      <vt:lpstr>Examples of Common Communicable Diseases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6th Grade</dc:title>
  <dc:creator>clott</dc:creator>
  <cp:lastModifiedBy>LCS Staff</cp:lastModifiedBy>
  <cp:revision>4</cp:revision>
  <dcterms:created xsi:type="dcterms:W3CDTF">2013-02-07T18:28:20Z</dcterms:created>
  <dcterms:modified xsi:type="dcterms:W3CDTF">2014-02-04T13:48:43Z</dcterms:modified>
</cp:coreProperties>
</file>