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63" r:id="rId6"/>
    <p:sldId id="259" r:id="rId7"/>
    <p:sldId id="265" r:id="rId8"/>
    <p:sldId id="260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7" autoAdjust="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C805-8E3E-48B9-90E4-09087C269CFA}" type="datetimeFigureOut">
              <a:rPr lang="en-US" smtClean="0"/>
              <a:pPr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CC90-2312-4D97-ACB4-6959AEE1AB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C805-8E3E-48B9-90E4-09087C269CFA}" type="datetimeFigureOut">
              <a:rPr lang="en-US" smtClean="0"/>
              <a:pPr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CC90-2312-4D97-ACB4-6959AEE1AB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C805-8E3E-48B9-90E4-09087C269CFA}" type="datetimeFigureOut">
              <a:rPr lang="en-US" smtClean="0"/>
              <a:pPr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CC90-2312-4D97-ACB4-6959AEE1AB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C805-8E3E-48B9-90E4-09087C269CFA}" type="datetimeFigureOut">
              <a:rPr lang="en-US" smtClean="0"/>
              <a:pPr/>
              <a:t>6/13/2018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CC90-2312-4D97-ACB4-6959AEE1AB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C805-8E3E-48B9-90E4-09087C269CFA}" type="datetimeFigureOut">
              <a:rPr lang="en-US" smtClean="0"/>
              <a:pPr/>
              <a:t>6/13/2018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CC90-2312-4D97-ACB4-6959AEE1AB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C805-8E3E-48B9-90E4-09087C269CFA}" type="datetimeFigureOut">
              <a:rPr lang="en-US" smtClean="0"/>
              <a:pPr/>
              <a:t>6/13/2018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CC90-2312-4D97-ACB4-6959AEE1AB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C805-8E3E-48B9-90E4-09087C269CFA}" type="datetimeFigureOut">
              <a:rPr lang="en-US" smtClean="0"/>
              <a:pPr/>
              <a:t>6/13/2018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CC90-2312-4D97-ACB4-6959AEE1AB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C805-8E3E-48B9-90E4-09087C269CFA}" type="datetimeFigureOut">
              <a:rPr lang="en-US" smtClean="0"/>
              <a:pPr/>
              <a:t>6/13/2018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CC90-2312-4D97-ACB4-6959AEE1AB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C805-8E3E-48B9-90E4-09087C269CFA}" type="datetimeFigureOut">
              <a:rPr lang="en-US" smtClean="0"/>
              <a:pPr/>
              <a:t>6/13/2018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CC90-2312-4D97-ACB4-6959AEE1AB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C805-8E3E-48B9-90E4-09087C269CFA}" type="datetimeFigureOut">
              <a:rPr lang="en-US" smtClean="0"/>
              <a:pPr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CC90-2312-4D97-ACB4-6959AEE1AB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C805-8E3E-48B9-90E4-09087C269CFA}" type="datetimeFigureOut">
              <a:rPr lang="en-US" smtClean="0"/>
              <a:pPr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CC90-2312-4D97-ACB4-6959AEE1AB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DC805-8E3E-48B9-90E4-09087C269CFA}" type="datetimeFigureOut">
              <a:rPr lang="en-US" smtClean="0"/>
              <a:pPr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CCC90-2312-4D97-ACB4-6959AEE1AB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Kid Friendly Objective:</a:t>
            </a:r>
            <a:br>
              <a:rPr lang="en-US" dirty="0" smtClean="0"/>
            </a:br>
            <a:r>
              <a:rPr lang="en-US" dirty="0" smtClean="0"/>
              <a:t>I will Identify </a:t>
            </a:r>
            <a:r>
              <a:rPr lang="en-US" dirty="0"/>
              <a:t>and distinguish the History of the Female </a:t>
            </a:r>
            <a:r>
              <a:rPr lang="en-US" dirty="0" err="1" smtClean="0"/>
              <a:t>Hogans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 will Analyze</a:t>
            </a:r>
            <a:r>
              <a:rPr lang="en-US" dirty="0"/>
              <a:t>, </a:t>
            </a:r>
            <a:r>
              <a:rPr lang="en-US" dirty="0" smtClean="0"/>
              <a:t>Infer, </a:t>
            </a:r>
            <a:r>
              <a:rPr lang="en-US" dirty="0"/>
              <a:t>and find evidence of how the female </a:t>
            </a:r>
            <a:r>
              <a:rPr lang="en-US" dirty="0" err="1"/>
              <a:t>Hogans</a:t>
            </a:r>
            <a:r>
              <a:rPr lang="en-US" dirty="0"/>
              <a:t> were </a:t>
            </a:r>
            <a:r>
              <a:rPr lang="en-US" dirty="0" smtClean="0"/>
              <a:t>structured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Tsindahditl’in</a:t>
            </a:r>
            <a:endParaRPr lang="en-US" dirty="0"/>
          </a:p>
        </p:txBody>
      </p:sp>
      <p:pic>
        <p:nvPicPr>
          <p:cNvPr id="4" name="Content Placeholder 3" descr="stacked hoga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1398352"/>
            <a:ext cx="6629400" cy="50606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r>
              <a:rPr lang="en-US" u="sng" dirty="0" err="1" smtClean="0"/>
              <a:t>Tsin</a:t>
            </a:r>
            <a:r>
              <a:rPr lang="en-US" dirty="0" smtClean="0"/>
              <a:t>-means wood logs from the mountains</a:t>
            </a:r>
          </a:p>
          <a:p>
            <a:r>
              <a:rPr lang="en-US" u="sng" dirty="0" err="1" smtClean="0"/>
              <a:t>Dahdiitl’in</a:t>
            </a:r>
            <a:r>
              <a:rPr lang="en-US" dirty="0" smtClean="0"/>
              <a:t>-meaning the logs are stacked up upon another</a:t>
            </a:r>
          </a:p>
          <a:p>
            <a:r>
              <a:rPr lang="en-US" dirty="0" smtClean="0"/>
              <a:t>Roof is made of sand</a:t>
            </a:r>
          </a:p>
          <a:p>
            <a:r>
              <a:rPr lang="en-US" dirty="0" smtClean="0"/>
              <a:t>Doorway faces east</a:t>
            </a:r>
          </a:p>
          <a:p>
            <a:r>
              <a:rPr lang="en-US" dirty="0" smtClean="0"/>
              <a:t>Woodstove is in the middle for heat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Hooghan</a:t>
            </a:r>
            <a:r>
              <a:rPr lang="en-US" dirty="0" smtClean="0"/>
              <a:t> </a:t>
            </a:r>
            <a:r>
              <a:rPr lang="en-US" dirty="0" err="1" smtClean="0"/>
              <a:t>nimazi</a:t>
            </a:r>
            <a:endParaRPr lang="en-US" dirty="0"/>
          </a:p>
        </p:txBody>
      </p:sp>
      <p:pic>
        <p:nvPicPr>
          <p:cNvPr id="4" name="Content Placeholder 3" descr="hogan nimaz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7800" y="1702174"/>
            <a:ext cx="6903034" cy="477482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Hooghan</a:t>
            </a:r>
            <a:r>
              <a:rPr lang="en-US" dirty="0" smtClean="0"/>
              <a:t> </a:t>
            </a:r>
            <a:r>
              <a:rPr lang="en-US" dirty="0" err="1" smtClean="0"/>
              <a:t>nimazi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Hooghan</a:t>
            </a:r>
            <a:r>
              <a:rPr lang="en-US" dirty="0" smtClean="0"/>
              <a:t>-means a place of home</a:t>
            </a:r>
          </a:p>
          <a:p>
            <a:r>
              <a:rPr lang="en-US" dirty="0" err="1" smtClean="0"/>
              <a:t>Nimazi</a:t>
            </a:r>
            <a:r>
              <a:rPr lang="en-US" dirty="0" smtClean="0"/>
              <a:t>-means it is a round object</a:t>
            </a:r>
          </a:p>
          <a:p>
            <a:r>
              <a:rPr lang="en-US" dirty="0" smtClean="0"/>
              <a:t>Sanded roof and sides</a:t>
            </a:r>
          </a:p>
          <a:p>
            <a:r>
              <a:rPr lang="en-US" dirty="0" smtClean="0"/>
              <a:t>Chimney in the roof</a:t>
            </a:r>
          </a:p>
          <a:p>
            <a:r>
              <a:rPr lang="en-US" dirty="0" smtClean="0"/>
              <a:t>Doorway faces east direction</a:t>
            </a:r>
          </a:p>
          <a:p>
            <a:r>
              <a:rPr lang="en-US" dirty="0" smtClean="0"/>
              <a:t>Cool in the summer</a:t>
            </a:r>
          </a:p>
          <a:p>
            <a:r>
              <a:rPr lang="en-US" dirty="0" smtClean="0"/>
              <a:t>Warm in the winter</a:t>
            </a:r>
          </a:p>
          <a:p>
            <a:r>
              <a:rPr lang="en-US" dirty="0" smtClean="0"/>
              <a:t>There are no windows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Hooghan</a:t>
            </a:r>
            <a:r>
              <a:rPr lang="en-US" dirty="0" smtClean="0"/>
              <a:t> </a:t>
            </a:r>
            <a:r>
              <a:rPr lang="en-US" dirty="0" err="1" smtClean="0"/>
              <a:t>bijaad</a:t>
            </a:r>
            <a:r>
              <a:rPr lang="en-US" dirty="0" smtClean="0"/>
              <a:t> </a:t>
            </a:r>
            <a:r>
              <a:rPr lang="en-US" dirty="0" err="1" smtClean="0"/>
              <a:t>lani</a:t>
            </a:r>
            <a:endParaRPr lang="en-US" dirty="0"/>
          </a:p>
        </p:txBody>
      </p:sp>
      <p:pic>
        <p:nvPicPr>
          <p:cNvPr id="4" name="Content Placeholder 3" descr="many legged hoga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7799" y="1780380"/>
            <a:ext cx="6930631" cy="46204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>
            <a:normAutofit/>
          </a:bodyPr>
          <a:lstStyle/>
          <a:p>
            <a:r>
              <a:rPr lang="en-US" dirty="0" err="1" smtClean="0"/>
              <a:t>Bijaad</a:t>
            </a:r>
            <a:r>
              <a:rPr lang="en-US" dirty="0" smtClean="0"/>
              <a:t> </a:t>
            </a:r>
            <a:r>
              <a:rPr lang="en-US" dirty="0" err="1" smtClean="0"/>
              <a:t>lani</a:t>
            </a:r>
            <a:r>
              <a:rPr lang="en-US" dirty="0" smtClean="0"/>
              <a:t>-means something having many legs</a:t>
            </a:r>
          </a:p>
          <a:p>
            <a:r>
              <a:rPr lang="en-US" dirty="0" err="1" smtClean="0"/>
              <a:t>Hooghan</a:t>
            </a:r>
            <a:r>
              <a:rPr lang="en-US" dirty="0" smtClean="0"/>
              <a:t>-means a place of home</a:t>
            </a:r>
          </a:p>
          <a:p>
            <a:r>
              <a:rPr lang="en-US" dirty="0" smtClean="0"/>
              <a:t>The walls appear to have many legs </a:t>
            </a:r>
            <a:r>
              <a:rPr lang="en-US" dirty="0" err="1" smtClean="0"/>
              <a:t>hogan</a:t>
            </a:r>
            <a:r>
              <a:rPr lang="en-US" dirty="0" smtClean="0"/>
              <a:t> </a:t>
            </a:r>
          </a:p>
          <a:p>
            <a:r>
              <a:rPr lang="en-US" dirty="0" smtClean="0"/>
              <a:t>The roof is sand</a:t>
            </a:r>
          </a:p>
          <a:p>
            <a:r>
              <a:rPr lang="en-US" dirty="0" smtClean="0"/>
              <a:t>A fire is located in the center of the </a:t>
            </a:r>
            <a:r>
              <a:rPr lang="en-US" dirty="0" err="1" smtClean="0"/>
              <a:t>hogan</a:t>
            </a:r>
            <a:endParaRPr lang="en-US" dirty="0" smtClean="0"/>
          </a:p>
          <a:p>
            <a:r>
              <a:rPr lang="en-US" dirty="0" smtClean="0"/>
              <a:t>A chimney is in the center for ventilation</a:t>
            </a:r>
          </a:p>
          <a:p>
            <a:r>
              <a:rPr lang="en-US" dirty="0" smtClean="0"/>
              <a:t> There are no windows</a:t>
            </a:r>
          </a:p>
          <a:p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1295400" y="685800"/>
            <a:ext cx="6248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err="1" smtClean="0"/>
              <a:t>Hooghan</a:t>
            </a:r>
            <a:r>
              <a:rPr lang="en-US" sz="4400" dirty="0" smtClean="0"/>
              <a:t> </a:t>
            </a:r>
            <a:r>
              <a:rPr lang="en-US" sz="4400" dirty="0" err="1" smtClean="0"/>
              <a:t>bijaad</a:t>
            </a:r>
            <a:r>
              <a:rPr lang="en-US" sz="4400" dirty="0" smtClean="0"/>
              <a:t> </a:t>
            </a:r>
            <a:r>
              <a:rPr lang="en-US" sz="4400" dirty="0" err="1" smtClean="0"/>
              <a:t>lani</a:t>
            </a:r>
            <a:endParaRPr lang="en-US" sz="4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Tse</a:t>
            </a:r>
            <a:r>
              <a:rPr lang="en-US" dirty="0" smtClean="0"/>
              <a:t> bee </a:t>
            </a:r>
            <a:r>
              <a:rPr lang="en-US" dirty="0" err="1" smtClean="0"/>
              <a:t>hooghan</a:t>
            </a:r>
            <a:endParaRPr lang="en-US" dirty="0"/>
          </a:p>
        </p:txBody>
      </p:sp>
      <p:pic>
        <p:nvPicPr>
          <p:cNvPr id="4" name="Content Placeholder 3" descr="stone brick hoga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1676400"/>
            <a:ext cx="7606145" cy="4648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Tse</a:t>
            </a:r>
            <a:r>
              <a:rPr lang="en-US" dirty="0" smtClean="0"/>
              <a:t> bee </a:t>
            </a:r>
            <a:r>
              <a:rPr lang="en-US" dirty="0" err="1" smtClean="0"/>
              <a:t>hooghan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Tse</a:t>
            </a:r>
            <a:r>
              <a:rPr lang="en-US" dirty="0" smtClean="0"/>
              <a:t>-means a stone or brick</a:t>
            </a:r>
          </a:p>
          <a:p>
            <a:r>
              <a:rPr lang="en-US" dirty="0" err="1" smtClean="0"/>
              <a:t>Hooghan</a:t>
            </a:r>
            <a:r>
              <a:rPr lang="en-US" dirty="0" smtClean="0"/>
              <a:t>-means a place of home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hogan</a:t>
            </a:r>
            <a:r>
              <a:rPr lang="en-US" dirty="0" smtClean="0"/>
              <a:t> wall is made from bricks or stone</a:t>
            </a:r>
          </a:p>
          <a:p>
            <a:r>
              <a:rPr lang="en-US" dirty="0" smtClean="0"/>
              <a:t>The middle of the </a:t>
            </a:r>
            <a:r>
              <a:rPr lang="en-US" dirty="0" err="1" smtClean="0"/>
              <a:t>hogan</a:t>
            </a:r>
            <a:r>
              <a:rPr lang="en-US" dirty="0" smtClean="0"/>
              <a:t> is where the fire is located</a:t>
            </a:r>
          </a:p>
          <a:p>
            <a:r>
              <a:rPr lang="en-US" dirty="0" smtClean="0"/>
              <a:t>There is no windows in the walls</a:t>
            </a:r>
          </a:p>
          <a:p>
            <a:r>
              <a:rPr lang="en-US" dirty="0" smtClean="0"/>
              <a:t>The walls will last a very long time</a:t>
            </a:r>
          </a:p>
          <a:p>
            <a:r>
              <a:rPr lang="en-US" dirty="0" smtClean="0"/>
              <a:t>The top is made from logs and sand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4705</TotalTime>
  <Words>184</Words>
  <Application>Microsoft Office PowerPoint</Application>
  <PresentationFormat>On-screen Show (4:3)</PresentationFormat>
  <Paragraphs>35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Kid Friendly Objective: I will Identify and distinguish the History of the Female Hogans I will Analyze, Infer, and find evidence of how the female Hogans were structured</vt:lpstr>
      <vt:lpstr>Tsindahditl’in</vt:lpstr>
      <vt:lpstr>Slide 3</vt:lpstr>
      <vt:lpstr>Hooghan nimazi</vt:lpstr>
      <vt:lpstr>Hooghan nimazi</vt:lpstr>
      <vt:lpstr>Hooghan bijaad lani</vt:lpstr>
      <vt:lpstr>Slide 7</vt:lpstr>
      <vt:lpstr>Tse bee hooghan</vt:lpstr>
      <vt:lpstr>Tse bee hooghan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Identify and distinguish the History of the Female Hogans Analyze, Infer and find evidence of how the female Hogans were structured</dc:title>
  <dc:creator>bthomas</dc:creator>
  <cp:lastModifiedBy>bthomas</cp:lastModifiedBy>
  <cp:revision>480</cp:revision>
  <dcterms:created xsi:type="dcterms:W3CDTF">2018-06-07T19:21:33Z</dcterms:created>
  <dcterms:modified xsi:type="dcterms:W3CDTF">2018-06-13T18:35:04Z</dcterms:modified>
</cp:coreProperties>
</file>