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y="7772400" cx="10058400"/>
  <p:notesSz cx="6858000" cy="9144000"/>
  <p:embeddedFontLst>
    <p:embeddedFont>
      <p:font typeface="Fredoka"/>
      <p:regular r:id="rId19"/>
      <p:bold r:id="rId20"/>
    </p:embeddedFont>
    <p:embeddedFont>
      <p:font typeface="Lexend Light"/>
      <p:regular r:id="rId21"/>
      <p:bold r:id="rId22"/>
    </p:embeddedFont>
    <p:embeddedFont>
      <p:font typeface="Lexend"/>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747775"/>
          </p15:clr>
        </p15:guide>
        <p15:guide id="2" pos="31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36D50E5-5865-4E29-9775-E50D9BAF766B}">
  <a:tblStyle styleId="{D36D50E5-5865-4E29-9775-E50D9BAF766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Fredoka-bold.fntdata"/><Relationship Id="rId11" Type="http://schemas.openxmlformats.org/officeDocument/2006/relationships/slide" Target="slides/slide4.xml"/><Relationship Id="rId22" Type="http://schemas.openxmlformats.org/officeDocument/2006/relationships/font" Target="fonts/LexendLight-bold.fntdata"/><Relationship Id="rId10" Type="http://schemas.openxmlformats.org/officeDocument/2006/relationships/slide" Target="slides/slide3.xml"/><Relationship Id="rId21" Type="http://schemas.openxmlformats.org/officeDocument/2006/relationships/font" Target="fonts/LexendLight-regular.fntdata"/><Relationship Id="rId13" Type="http://schemas.openxmlformats.org/officeDocument/2006/relationships/slide" Target="slides/slide6.xml"/><Relationship Id="rId24" Type="http://schemas.openxmlformats.org/officeDocument/2006/relationships/font" Target="fonts/Lexend-bold.fntdata"/><Relationship Id="rId12" Type="http://schemas.openxmlformats.org/officeDocument/2006/relationships/slide" Target="slides/slide5.xml"/><Relationship Id="rId23" Type="http://schemas.openxmlformats.org/officeDocument/2006/relationships/font" Target="fonts/Lexen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font" Target="fonts/Fredoka-regular.fntdata"/><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59c7bebaf4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59c7beba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c5e870b65a_0_0:notes"/>
          <p:cNvSpPr/>
          <p:nvPr>
            <p:ph idx="2" type="sldImg"/>
          </p:nvPr>
        </p:nvSpPr>
        <p:spPr>
          <a:xfrm>
            <a:off x="1438054" y="1142608"/>
            <a:ext cx="3981900" cy="3086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g2c5e870b65a_0_0:notes"/>
          <p:cNvSpPr txBox="1"/>
          <p:nvPr>
            <p:ph idx="1" type="body"/>
          </p:nvPr>
        </p:nvSpPr>
        <p:spPr>
          <a:xfrm>
            <a:off x="685800" y="4400550"/>
            <a:ext cx="5486400" cy="3600300"/>
          </a:xfrm>
          <a:prstGeom prst="rect">
            <a:avLst/>
          </a:prstGeom>
          <a:noFill/>
          <a:ln>
            <a:noFill/>
          </a:ln>
        </p:spPr>
        <p:txBody>
          <a:bodyPr anchorCtr="0" anchor="t" bIns="45675" lIns="91350" spcFirstLastPara="1" rIns="91350" wrap="square" tIns="4567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Tell a story of a really interesting baker you know who only makes square cakes and often cuts his cakes in unexpected ways.</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Draw a square and draw a line down the middle. Explain that this is a cake and one way the baker might cut it. What fraction of the whole cake is each piece? Write it in and tell students that the first task is to label each piece with a fraction.</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The second task is to prove with an equation that your fractions add up to one whole. Example: ½ + ½ = 2/2 = 1 </a:t>
            </a:r>
            <a:endParaRPr sz="1000">
              <a:solidFill>
                <a:schemeClr val="dk1"/>
              </a:solidFill>
            </a:endParaRPr>
          </a:p>
          <a:p>
            <a:pPr indent="0" lvl="0" marL="0" rtl="0" algn="l">
              <a:spcBef>
                <a:spcPts val="1000"/>
              </a:spcBef>
              <a:spcAft>
                <a:spcPts val="0"/>
              </a:spcAft>
              <a:buClr>
                <a:schemeClr val="dk1"/>
              </a:buClr>
              <a:buSzPts val="1100"/>
              <a:buFont typeface="Arial"/>
              <a:buNone/>
            </a:pPr>
            <a:r>
              <a:rPr i="1" lang="en" sz="1000">
                <a:solidFill>
                  <a:schemeClr val="dk1"/>
                </a:solidFill>
              </a:rPr>
              <a:t>NOTE: If students’ fraction understanding is just developing, save the second task of proving with equations as an extension instead of requiring it before they move on to the next cake. You don’t want them getting bogged down.</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Today we’re going to see some of the ways the Unusual Baker cuts his cakes. We’ll label each piece and write equations to prove our thinking.</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After I reveal the first cake, you’ll go to your group and draw it. Start at the top of your space, because there will be another cake when you’re done with that one, and another, and another. When you’re done with one, look for the next problem on the screen or raise your hand if the one you need isn’t showing yet.</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Leave the example posted and then click to reveal #1. Randomize and have students go to boards and get started.</a:t>
            </a:r>
            <a:endParaRPr sz="1000">
              <a:solidFill>
                <a:schemeClr val="dk1"/>
              </a:solidFill>
            </a:endParaRPr>
          </a:p>
          <a:p>
            <a:pPr indent="0" lvl="0" marL="0" rtl="0" algn="l">
              <a:spcBef>
                <a:spcPts val="1000"/>
              </a:spcBef>
              <a:spcAft>
                <a:spcPts val="0"/>
              </a:spcAft>
              <a:buNone/>
            </a:pPr>
            <a:r>
              <a:t/>
            </a:r>
            <a:endParaRPr>
              <a:solidFill>
                <a:schemeClr val="dk1"/>
              </a:solidFill>
            </a:endParaRPr>
          </a:p>
        </p:txBody>
      </p:sp>
      <p:sp>
        <p:nvSpPr>
          <p:cNvPr id="116" name="Google Shape;116;g2c5e870b65a_0_0:notes"/>
          <p:cNvSpPr txBox="1"/>
          <p:nvPr>
            <p:ph idx="12" type="sldNum"/>
          </p:nvPr>
        </p:nvSpPr>
        <p:spPr>
          <a:xfrm>
            <a:off x="3884613" y="8685214"/>
            <a:ext cx="2971800" cy="459000"/>
          </a:xfrm>
          <a:prstGeom prst="rect">
            <a:avLst/>
          </a:prstGeom>
          <a:noFill/>
          <a:ln>
            <a:noFill/>
          </a:ln>
        </p:spPr>
        <p:txBody>
          <a:bodyPr anchorCtr="0" anchor="b" bIns="45675" lIns="91350" spcFirstLastPara="1" rIns="91350" wrap="square" tIns="456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c5e870b65a_0_17:notes"/>
          <p:cNvSpPr/>
          <p:nvPr>
            <p:ph idx="2" type="sldImg"/>
          </p:nvPr>
        </p:nvSpPr>
        <p:spPr>
          <a:xfrm>
            <a:off x="1438054" y="1142608"/>
            <a:ext cx="3981900" cy="3086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g2c5e870b65a_0_17:notes"/>
          <p:cNvSpPr txBox="1"/>
          <p:nvPr>
            <p:ph idx="1" type="body"/>
          </p:nvPr>
        </p:nvSpPr>
        <p:spPr>
          <a:xfrm>
            <a:off x="685800" y="4400550"/>
            <a:ext cx="5486400" cy="3600300"/>
          </a:xfrm>
          <a:prstGeom prst="rect">
            <a:avLst/>
          </a:prstGeom>
          <a:noFill/>
          <a:ln>
            <a:noFill/>
          </a:ln>
        </p:spPr>
        <p:txBody>
          <a:bodyPr anchorCtr="0" anchor="t" bIns="45675" lIns="91350" spcFirstLastPara="1" rIns="91350" wrap="square" tIns="4567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Tell a story of a really interesting baker you know who only makes square cakes and often cuts his cakes in unexpected ways.</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Draw a square and draw a line down the middle. Explain that this is a cake and one way the baker might cut it. What fraction of the whole cake is each piece? Write it in and tell students that the first task is to label each piece with a fraction.</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The second task is to prove with an equation that your fractions add up to one whole. Example: ½ + ½ = 2/2 = 1 </a:t>
            </a:r>
            <a:endParaRPr sz="1000">
              <a:solidFill>
                <a:schemeClr val="dk1"/>
              </a:solidFill>
            </a:endParaRPr>
          </a:p>
          <a:p>
            <a:pPr indent="0" lvl="0" marL="0" rtl="0" algn="l">
              <a:spcBef>
                <a:spcPts val="1000"/>
              </a:spcBef>
              <a:spcAft>
                <a:spcPts val="0"/>
              </a:spcAft>
              <a:buClr>
                <a:schemeClr val="dk1"/>
              </a:buClr>
              <a:buSzPts val="1100"/>
              <a:buFont typeface="Arial"/>
              <a:buNone/>
            </a:pPr>
            <a:r>
              <a:rPr i="1" lang="en" sz="1000">
                <a:solidFill>
                  <a:schemeClr val="dk1"/>
                </a:solidFill>
              </a:rPr>
              <a:t>NOTE: If students’ fraction understanding is just developing, save the second task of proving with equations as an extension instead of requiring it before they move on to the next cake. You don’t want them getting bogged down.</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Today we’re going to see some of the ways the Unusual Baker cuts his cakes. We’ll label each piece and write equations to prove our thinking.</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After I reveal the first cake, you’ll go to your group and draw it. Start at the top of your space, because there will be another cake when you’re done with that one, and another, and another. When you’re done with one, look for the next problem on the screen or raise your hand if the one you need isn’t showing yet.</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Leave the example posted and then click to reveal #1. Randomize and have students go to boards and get started.</a:t>
            </a:r>
            <a:endParaRPr sz="1000">
              <a:solidFill>
                <a:schemeClr val="dk1"/>
              </a:solidFill>
            </a:endParaRPr>
          </a:p>
          <a:p>
            <a:pPr indent="0" lvl="0" marL="0" rtl="0" algn="l">
              <a:spcBef>
                <a:spcPts val="1000"/>
              </a:spcBef>
              <a:spcAft>
                <a:spcPts val="0"/>
              </a:spcAft>
              <a:buClr>
                <a:schemeClr val="dk1"/>
              </a:buClr>
              <a:buFont typeface="Arial"/>
              <a:buNone/>
            </a:pPr>
            <a:r>
              <a:t/>
            </a:r>
            <a:endParaRPr>
              <a:solidFill>
                <a:schemeClr val="dk1"/>
              </a:solidFill>
            </a:endParaRPr>
          </a:p>
        </p:txBody>
      </p:sp>
      <p:sp>
        <p:nvSpPr>
          <p:cNvPr id="135" name="Google Shape;135;g2c5e870b65a_0_17:notes"/>
          <p:cNvSpPr txBox="1"/>
          <p:nvPr>
            <p:ph idx="12" type="sldNum"/>
          </p:nvPr>
        </p:nvSpPr>
        <p:spPr>
          <a:xfrm>
            <a:off x="3884613" y="8685214"/>
            <a:ext cx="2971800" cy="459000"/>
          </a:xfrm>
          <a:prstGeom prst="rect">
            <a:avLst/>
          </a:prstGeom>
          <a:noFill/>
          <a:ln>
            <a:noFill/>
          </a:ln>
        </p:spPr>
        <p:txBody>
          <a:bodyPr anchorCtr="0" anchor="b" bIns="45675" lIns="91350" spcFirstLastPara="1" rIns="91350" wrap="square" tIns="456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c5e870b65a_0_34:notes"/>
          <p:cNvSpPr/>
          <p:nvPr>
            <p:ph idx="2" type="sldImg"/>
          </p:nvPr>
        </p:nvSpPr>
        <p:spPr>
          <a:xfrm>
            <a:off x="1438054" y="1142608"/>
            <a:ext cx="3981900" cy="3086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2c5e870b65a_0_34:notes"/>
          <p:cNvSpPr txBox="1"/>
          <p:nvPr>
            <p:ph idx="1" type="body"/>
          </p:nvPr>
        </p:nvSpPr>
        <p:spPr>
          <a:xfrm>
            <a:off x="685800" y="4400550"/>
            <a:ext cx="5486400" cy="3600300"/>
          </a:xfrm>
          <a:prstGeom prst="rect">
            <a:avLst/>
          </a:prstGeom>
          <a:noFill/>
          <a:ln>
            <a:noFill/>
          </a:ln>
        </p:spPr>
        <p:txBody>
          <a:bodyPr anchorCtr="0" anchor="t" bIns="45675" lIns="91350" spcFirstLastPara="1" rIns="91350" wrap="square" tIns="4567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Tell a story of a really interesting baker you know who only makes square cakes and often cuts his cakes in unexpected ways.</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Draw a square and draw a line down the middle. Explain that this is a cake and one way the baker might cut it. What fraction of the whole cake is each piece? Write it in and tell students that the first task is to label each piece with a fraction.</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The second task is to prove with an equation that your fractions add up to one whole. Example: ½ + ½ = 2/2 = 1 </a:t>
            </a:r>
            <a:endParaRPr sz="1000">
              <a:solidFill>
                <a:schemeClr val="dk1"/>
              </a:solidFill>
            </a:endParaRPr>
          </a:p>
          <a:p>
            <a:pPr indent="0" lvl="0" marL="0" rtl="0" algn="l">
              <a:spcBef>
                <a:spcPts val="1000"/>
              </a:spcBef>
              <a:spcAft>
                <a:spcPts val="0"/>
              </a:spcAft>
              <a:buClr>
                <a:schemeClr val="dk1"/>
              </a:buClr>
              <a:buSzPts val="1100"/>
              <a:buFont typeface="Arial"/>
              <a:buNone/>
            </a:pPr>
            <a:r>
              <a:rPr i="1" lang="en" sz="1000">
                <a:solidFill>
                  <a:schemeClr val="dk1"/>
                </a:solidFill>
              </a:rPr>
              <a:t>NOTE: If students’ fraction understanding is just developing, save the second task of proving with equations as an extension instead of requiring it before they move on to the next cake. You don’t want them getting bogged down.</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Today we’re going to see some of the ways the Unusual Baker cuts his cakes. We’ll label each piece and write equations to prove our thinking.</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After I reveal the first cake, you’ll go to your group and draw it. Start at the top of your space, because there will be another cake when you’re done with that one, and another, and another. When you’re done with one, look for the next problem on the screen or raise your hand if the one you need isn’t showing yet.</a:t>
            </a:r>
            <a:endParaRPr sz="1000">
              <a:solidFill>
                <a:schemeClr val="dk1"/>
              </a:solidFill>
            </a:endParaRPr>
          </a:p>
          <a:p>
            <a:pPr indent="0" lvl="0" marL="0" rtl="0" algn="l">
              <a:spcBef>
                <a:spcPts val="1000"/>
              </a:spcBef>
              <a:spcAft>
                <a:spcPts val="0"/>
              </a:spcAft>
              <a:buClr>
                <a:schemeClr val="dk1"/>
              </a:buClr>
              <a:buSzPts val="1100"/>
              <a:buFont typeface="Arial"/>
              <a:buNone/>
            </a:pPr>
            <a:r>
              <a:rPr lang="en" sz="1000">
                <a:solidFill>
                  <a:schemeClr val="dk1"/>
                </a:solidFill>
              </a:rPr>
              <a:t>Leave the example posted and then click to reveal #1. Randomize and have students go to boards and get started.</a:t>
            </a:r>
            <a:endParaRPr sz="1000">
              <a:solidFill>
                <a:schemeClr val="dk1"/>
              </a:solidFill>
            </a:endParaRPr>
          </a:p>
          <a:p>
            <a:pPr indent="0" lvl="0" marL="0" rtl="0" algn="l">
              <a:spcBef>
                <a:spcPts val="1000"/>
              </a:spcBef>
              <a:spcAft>
                <a:spcPts val="0"/>
              </a:spcAft>
              <a:buClr>
                <a:schemeClr val="dk1"/>
              </a:buClr>
              <a:buFont typeface="Arial"/>
              <a:buNone/>
            </a:pPr>
            <a:r>
              <a:t/>
            </a:r>
            <a:endParaRPr>
              <a:solidFill>
                <a:schemeClr val="dk1"/>
              </a:solidFill>
            </a:endParaRPr>
          </a:p>
        </p:txBody>
      </p:sp>
      <p:sp>
        <p:nvSpPr>
          <p:cNvPr id="152" name="Google Shape;152;g2c5e870b65a_0_34:notes"/>
          <p:cNvSpPr txBox="1"/>
          <p:nvPr>
            <p:ph idx="12" type="sldNum"/>
          </p:nvPr>
        </p:nvSpPr>
        <p:spPr>
          <a:xfrm>
            <a:off x="3884613" y="8685214"/>
            <a:ext cx="2971800" cy="459000"/>
          </a:xfrm>
          <a:prstGeom prst="rect">
            <a:avLst/>
          </a:prstGeom>
          <a:noFill/>
          <a:ln>
            <a:noFill/>
          </a:ln>
        </p:spPr>
        <p:txBody>
          <a:bodyPr anchorCtr="0" anchor="b" bIns="45675" lIns="91350" spcFirstLastPara="1" rIns="91350" wrap="square" tIns="456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a8fbf1f4f6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a8fbf1f4f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a8d314bde5_0_0:notes"/>
          <p:cNvSpPr/>
          <p:nvPr>
            <p:ph idx="2" type="sldImg"/>
          </p:nvPr>
        </p:nvSpPr>
        <p:spPr>
          <a:xfrm>
            <a:off x="1438054" y="1142608"/>
            <a:ext cx="3981900" cy="3086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g2a8d314bde5_0_0:notes"/>
          <p:cNvSpPr txBox="1"/>
          <p:nvPr>
            <p:ph idx="1" type="body"/>
          </p:nvPr>
        </p:nvSpPr>
        <p:spPr>
          <a:xfrm>
            <a:off x="685800" y="4400550"/>
            <a:ext cx="5486400" cy="3600300"/>
          </a:xfrm>
          <a:prstGeom prst="rect">
            <a:avLst/>
          </a:prstGeom>
          <a:noFill/>
          <a:ln>
            <a:noFill/>
          </a:ln>
        </p:spPr>
        <p:txBody>
          <a:bodyPr anchorCtr="0" anchor="t" bIns="45675" lIns="91350" spcFirstLastPara="1" rIns="91350" wrap="square" tIns="45675">
            <a:noAutofit/>
          </a:bodyPr>
          <a:lstStyle/>
          <a:p>
            <a:pPr indent="0" lvl="0" marL="0" rtl="0" algn="l">
              <a:spcBef>
                <a:spcPts val="0"/>
              </a:spcBef>
              <a:spcAft>
                <a:spcPts val="0"/>
              </a:spcAft>
              <a:buNone/>
            </a:pPr>
            <a:r>
              <a:rPr lang="en"/>
              <a:t>There was this really interesting baker who only made square cakes and often cut his cakes in unexpected ways.</a:t>
            </a:r>
            <a:endParaRPr/>
          </a:p>
          <a:p>
            <a:pPr indent="0" lvl="0" marL="0" rtl="0" algn="l">
              <a:spcBef>
                <a:spcPts val="0"/>
              </a:spcBef>
              <a:spcAft>
                <a:spcPts val="0"/>
              </a:spcAft>
              <a:buNone/>
            </a:pPr>
            <a:r>
              <a:rPr lang="en"/>
              <a:t>Draw a square and draw a line down the middle. Explain that this is a cake and one way the baker might cut it. What fraction of the whole cake is each piece? Write it in and tells students that is the first task, to label each piece with a fraction.</a:t>
            </a:r>
            <a:endParaRPr/>
          </a:p>
          <a:p>
            <a:pPr indent="0" lvl="0" marL="0" rtl="0" algn="l">
              <a:spcBef>
                <a:spcPts val="0"/>
              </a:spcBef>
              <a:spcAft>
                <a:spcPts val="0"/>
              </a:spcAft>
              <a:buNone/>
            </a:pPr>
            <a:r>
              <a:rPr lang="en"/>
              <a:t>The second task is to prove with an equation that your fractions add up to one whole. Example: ½ + ½ = 2/2 = 1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we’re going to see some of the ways the Unusual Baker cuts his cakes. We’ll label each piece and write equations to prove our thinking.</a:t>
            </a:r>
            <a:endParaRPr/>
          </a:p>
          <a:p>
            <a:pPr indent="0" lvl="0" marL="0" rtl="0" algn="l">
              <a:spcBef>
                <a:spcPts val="0"/>
              </a:spcBef>
              <a:spcAft>
                <a:spcPts val="0"/>
              </a:spcAft>
              <a:buNone/>
            </a:pPr>
            <a:r>
              <a:rPr lang="en"/>
              <a:t>After I reveal the first cake, you’ll go to your group and draw it. Start at the top of your space, because there will be another cake when you’re done with that one, and another, and another. When you’re done with one, please turn center and raise your hands so I know you’re ready.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Leave the example posted and then click to reveal #1. Randomize and have students go to boards and get started.</a:t>
            </a:r>
            <a:endParaRPr/>
          </a:p>
        </p:txBody>
      </p:sp>
      <p:sp>
        <p:nvSpPr>
          <p:cNvPr id="166" name="Google Shape;166;g2a8d314bde5_0_0:notes"/>
          <p:cNvSpPr txBox="1"/>
          <p:nvPr>
            <p:ph idx="12" type="sldNum"/>
          </p:nvPr>
        </p:nvSpPr>
        <p:spPr>
          <a:xfrm>
            <a:off x="3884613" y="8685214"/>
            <a:ext cx="2971800" cy="459000"/>
          </a:xfrm>
          <a:prstGeom prst="rect">
            <a:avLst/>
          </a:prstGeom>
          <a:noFill/>
          <a:ln>
            <a:noFill/>
          </a:ln>
        </p:spPr>
        <p:txBody>
          <a:bodyPr anchorCtr="0" anchor="b" bIns="45675" lIns="91350" spcFirstLastPara="1" rIns="91350" wrap="square" tIns="456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65d0b8ba7e_0_0:notes"/>
          <p:cNvSpPr/>
          <p:nvPr>
            <p:ph idx="2" type="sldImg"/>
          </p:nvPr>
        </p:nvSpPr>
        <p:spPr>
          <a:xfrm>
            <a:off x="1438054" y="1142608"/>
            <a:ext cx="3981900" cy="3086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g265d0b8ba7e_0_0:notes"/>
          <p:cNvSpPr txBox="1"/>
          <p:nvPr>
            <p:ph idx="1" type="body"/>
          </p:nvPr>
        </p:nvSpPr>
        <p:spPr>
          <a:xfrm>
            <a:off x="685800" y="4400550"/>
            <a:ext cx="5486400" cy="3600300"/>
          </a:xfrm>
          <a:prstGeom prst="rect">
            <a:avLst/>
          </a:prstGeom>
          <a:noFill/>
          <a:ln>
            <a:noFill/>
          </a:ln>
        </p:spPr>
        <p:txBody>
          <a:bodyPr anchorCtr="0" anchor="t" bIns="45675" lIns="91350" spcFirstLastPara="1" rIns="91350" wrap="square" tIns="45675">
            <a:noAutofit/>
          </a:bodyPr>
          <a:lstStyle/>
          <a:p>
            <a:pPr indent="0" lvl="0" marL="0" rtl="0" algn="l">
              <a:spcBef>
                <a:spcPts val="0"/>
              </a:spcBef>
              <a:spcAft>
                <a:spcPts val="0"/>
              </a:spcAft>
              <a:buNone/>
            </a:pPr>
            <a:r>
              <a:rPr lang="en"/>
              <a:t>There was this really interesting baker who only made square cakes and often cut his cakes in unexpected ways.</a:t>
            </a:r>
            <a:endParaRPr/>
          </a:p>
          <a:p>
            <a:pPr indent="0" lvl="0" marL="0" rtl="0" algn="l">
              <a:spcBef>
                <a:spcPts val="0"/>
              </a:spcBef>
              <a:spcAft>
                <a:spcPts val="0"/>
              </a:spcAft>
              <a:buNone/>
            </a:pPr>
            <a:r>
              <a:rPr lang="en"/>
              <a:t>Draw a square and draw a line down the middle. Explain that this is a cake and one way the baker might cut it. What fraction of the whole cake is each piece? Write it in and tells students that is the first task, to label each piece with a fraction.</a:t>
            </a:r>
            <a:endParaRPr/>
          </a:p>
          <a:p>
            <a:pPr indent="0" lvl="0" marL="0" rtl="0" algn="l">
              <a:spcBef>
                <a:spcPts val="0"/>
              </a:spcBef>
              <a:spcAft>
                <a:spcPts val="0"/>
              </a:spcAft>
              <a:buNone/>
            </a:pPr>
            <a:r>
              <a:rPr lang="en"/>
              <a:t>The second task is to prove with an equation that your fractions add up to one whole. Example: ½ + ½ = 2/2 = 1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we’re going to see some of the ways the Unusual Baker cuts his cakes. We’ll label each piece and write equations to prove our thinking.</a:t>
            </a:r>
            <a:endParaRPr/>
          </a:p>
          <a:p>
            <a:pPr indent="0" lvl="0" marL="0" rtl="0" algn="l">
              <a:spcBef>
                <a:spcPts val="0"/>
              </a:spcBef>
              <a:spcAft>
                <a:spcPts val="0"/>
              </a:spcAft>
              <a:buNone/>
            </a:pPr>
            <a:r>
              <a:rPr lang="en"/>
              <a:t>After I reveal the first cake, you’ll go to your group and draw it. Start at the top of your space, because there will be another cake when you’re done with that one, and another, and another. When you’re done with one, please turn center and raise your hands so I know you’re ready.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Leave the example posted and then click to reveal #1. Randomize and have students go to boards and get started.</a:t>
            </a:r>
            <a:endParaRPr/>
          </a:p>
        </p:txBody>
      </p:sp>
      <p:sp>
        <p:nvSpPr>
          <p:cNvPr id="183" name="Google Shape;183;g265d0b8ba7e_0_0:notes"/>
          <p:cNvSpPr txBox="1"/>
          <p:nvPr>
            <p:ph idx="12" type="sldNum"/>
          </p:nvPr>
        </p:nvSpPr>
        <p:spPr>
          <a:xfrm>
            <a:off x="3884613" y="8685214"/>
            <a:ext cx="2971800" cy="459000"/>
          </a:xfrm>
          <a:prstGeom prst="rect">
            <a:avLst/>
          </a:prstGeom>
          <a:noFill/>
          <a:ln>
            <a:noFill/>
          </a:ln>
        </p:spPr>
        <p:txBody>
          <a:bodyPr anchorCtr="0" anchor="b" bIns="45675" lIns="91350" spcFirstLastPara="1" rIns="91350" wrap="square" tIns="456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a8d314bde5_0_16:notes"/>
          <p:cNvSpPr txBox="1"/>
          <p:nvPr>
            <p:ph idx="1" type="body"/>
          </p:nvPr>
        </p:nvSpPr>
        <p:spPr>
          <a:xfrm>
            <a:off x="685800" y="4400550"/>
            <a:ext cx="5486400" cy="36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Extension option</a:t>
            </a:r>
            <a:endParaRPr/>
          </a:p>
        </p:txBody>
      </p:sp>
      <p:sp>
        <p:nvSpPr>
          <p:cNvPr id="189" name="Google Shape;189;g2a8d314bde5_0_16:notes"/>
          <p:cNvSpPr/>
          <p:nvPr>
            <p:ph idx="2" type="sldImg"/>
          </p:nvPr>
        </p:nvSpPr>
        <p:spPr>
          <a:xfrm>
            <a:off x="1438054" y="1142608"/>
            <a:ext cx="3981900" cy="3086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0efbf0de1a_0_65:notes"/>
          <p:cNvSpPr/>
          <p:nvPr>
            <p:ph idx="2" type="sldImg"/>
          </p:nvPr>
        </p:nvSpPr>
        <p:spPr>
          <a:xfrm>
            <a:off x="121053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0efbf0de1a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efbf0de1a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0efbf0de1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0efbf0de1a_0_12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0efbf0de1a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rmAutofit/>
          </a:bodyPr>
          <a:lstStyle>
            <a:lvl1pPr indent="-323850" lvl="0" marL="457200">
              <a:spcBef>
                <a:spcPts val="0"/>
              </a:spcBef>
              <a:spcAft>
                <a:spcPts val="0"/>
              </a:spcAft>
              <a:buSzPts val="1500"/>
              <a:buChar char="●"/>
              <a:defRPr sz="15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rm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rmAutofit/>
          </a:bodyPr>
          <a:lstStyle>
            <a:lvl1pPr indent="-228600" lvl="0" marL="457200">
              <a:lnSpc>
                <a:spcPct val="100000"/>
              </a:lnSpc>
              <a:spcBef>
                <a:spcPts val="0"/>
              </a:spcBef>
              <a:spcAft>
                <a:spcPts val="0"/>
              </a:spcAft>
              <a:buSzPts val="22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rmAutofit/>
          </a:bodyPr>
          <a:lstStyle>
            <a:lvl1pPr indent="-368300" lvl="0" marL="457200" algn="ctr">
              <a:spcBef>
                <a:spcPts val="0"/>
              </a:spcBef>
              <a:spcAft>
                <a:spcPts val="0"/>
              </a:spcAft>
              <a:buSzPts val="2200"/>
              <a:buChar char="●"/>
              <a:defRPr/>
            </a:lvl1pPr>
            <a:lvl2pPr indent="-336550" lvl="1" marL="914400" algn="ctr">
              <a:spcBef>
                <a:spcPts val="0"/>
              </a:spcBef>
              <a:spcAft>
                <a:spcPts val="0"/>
              </a:spcAft>
              <a:buSzPts val="1700"/>
              <a:buChar char="○"/>
              <a:defRPr/>
            </a:lvl2pPr>
            <a:lvl3pPr indent="-336550" lvl="2" marL="1371600" algn="ctr">
              <a:spcBef>
                <a:spcPts val="0"/>
              </a:spcBef>
              <a:spcAft>
                <a:spcPts val="0"/>
              </a:spcAft>
              <a:buSzPts val="1700"/>
              <a:buChar char="■"/>
              <a:defRPr/>
            </a:lvl3pPr>
            <a:lvl4pPr indent="-336550" lvl="3" marL="1828800" algn="ctr">
              <a:spcBef>
                <a:spcPts val="0"/>
              </a:spcBef>
              <a:spcAft>
                <a:spcPts val="0"/>
              </a:spcAft>
              <a:buSzPts val="1700"/>
              <a:buChar char="●"/>
              <a:defRPr/>
            </a:lvl4pPr>
            <a:lvl5pPr indent="-336550" lvl="4" marL="2286000" algn="ctr">
              <a:spcBef>
                <a:spcPts val="0"/>
              </a:spcBef>
              <a:spcAft>
                <a:spcPts val="0"/>
              </a:spcAft>
              <a:buSzPts val="1700"/>
              <a:buChar char="○"/>
              <a:defRPr/>
            </a:lvl5pPr>
            <a:lvl6pPr indent="-336550" lvl="5" marL="2743200" algn="ctr">
              <a:spcBef>
                <a:spcPts val="0"/>
              </a:spcBef>
              <a:spcAft>
                <a:spcPts val="0"/>
              </a:spcAft>
              <a:buSzPts val="1700"/>
              <a:buChar char="■"/>
              <a:defRPr/>
            </a:lvl6pPr>
            <a:lvl7pPr indent="-336550" lvl="6" marL="3200400" algn="ctr">
              <a:spcBef>
                <a:spcPts val="0"/>
              </a:spcBef>
              <a:spcAft>
                <a:spcPts val="0"/>
              </a:spcAft>
              <a:buSzPts val="1700"/>
              <a:buChar char="●"/>
              <a:defRPr/>
            </a:lvl7pPr>
            <a:lvl8pPr indent="-336550" lvl="7" marL="3657600" algn="ctr">
              <a:spcBef>
                <a:spcPts val="0"/>
              </a:spcBef>
              <a:spcAft>
                <a:spcPts val="0"/>
              </a:spcAft>
              <a:buSzPts val="1700"/>
              <a:buChar char="○"/>
              <a:defRPr/>
            </a:lvl8pPr>
            <a:lvl9pPr indent="-336550" lvl="8" marL="4114800" algn="ctr">
              <a:spcBef>
                <a:spcPts val="0"/>
              </a:spcBef>
              <a:spcAft>
                <a:spcPts val="0"/>
              </a:spcAft>
              <a:buSzPts val="17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91515" y="413808"/>
            <a:ext cx="8675400" cy="1502400"/>
          </a:xfrm>
          <a:prstGeom prst="rect">
            <a:avLst/>
          </a:prstGeom>
          <a:noFill/>
          <a:ln>
            <a:noFill/>
          </a:ln>
        </p:spPr>
        <p:txBody>
          <a:bodyPr anchorCtr="0" anchor="ctr" bIns="42400" lIns="84825" spcFirstLastPara="1" rIns="84825" wrap="square" tIns="42400">
            <a:normAutofit/>
          </a:bodyPr>
          <a:lstStyle>
            <a:lvl1pPr lvl="0" rtl="0" algn="l">
              <a:lnSpc>
                <a:spcPct val="90000"/>
              </a:lnSpc>
              <a:spcBef>
                <a:spcPts val="0"/>
              </a:spcBef>
              <a:spcAft>
                <a:spcPts val="0"/>
              </a:spcAft>
              <a:buClr>
                <a:schemeClr val="dk1"/>
              </a:buClr>
              <a:buSzPts val="17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 name="Google Shape;52;p13"/>
          <p:cNvSpPr txBox="1"/>
          <p:nvPr>
            <p:ph idx="1" type="body"/>
          </p:nvPr>
        </p:nvSpPr>
        <p:spPr>
          <a:xfrm>
            <a:off x="691515" y="2069042"/>
            <a:ext cx="8675400" cy="4931400"/>
          </a:xfrm>
          <a:prstGeom prst="rect">
            <a:avLst/>
          </a:prstGeom>
          <a:noFill/>
          <a:ln>
            <a:noFill/>
          </a:ln>
        </p:spPr>
        <p:txBody>
          <a:bodyPr anchorCtr="0" anchor="t" bIns="42400" lIns="84825" spcFirstLastPara="1" rIns="84825" wrap="square" tIns="42400">
            <a:normAutofit/>
          </a:bodyPr>
          <a:lstStyle>
            <a:lvl1pPr indent="-336550" lvl="0" marL="457200" rtl="0" algn="l">
              <a:lnSpc>
                <a:spcPct val="90000"/>
              </a:lnSpc>
              <a:spcBef>
                <a:spcPts val="1000"/>
              </a:spcBef>
              <a:spcAft>
                <a:spcPts val="0"/>
              </a:spcAft>
              <a:buClr>
                <a:schemeClr val="dk1"/>
              </a:buClr>
              <a:buSzPts val="1700"/>
              <a:buChar char="●"/>
              <a:defRPr/>
            </a:lvl1pPr>
            <a:lvl2pPr indent="-336550" lvl="1" marL="914400" rtl="0" algn="l">
              <a:lnSpc>
                <a:spcPct val="90000"/>
              </a:lnSpc>
              <a:spcBef>
                <a:spcPts val="1500"/>
              </a:spcBef>
              <a:spcAft>
                <a:spcPts val="0"/>
              </a:spcAft>
              <a:buClr>
                <a:schemeClr val="dk1"/>
              </a:buClr>
              <a:buSzPts val="1700"/>
              <a:buChar char="○"/>
              <a:defRPr/>
            </a:lvl2pPr>
            <a:lvl3pPr indent="-336550" lvl="2" marL="1371600" rtl="0" algn="l">
              <a:lnSpc>
                <a:spcPct val="90000"/>
              </a:lnSpc>
              <a:spcBef>
                <a:spcPts val="1500"/>
              </a:spcBef>
              <a:spcAft>
                <a:spcPts val="0"/>
              </a:spcAft>
              <a:buClr>
                <a:schemeClr val="dk1"/>
              </a:buClr>
              <a:buSzPts val="1700"/>
              <a:buChar char="■"/>
              <a:defRPr/>
            </a:lvl3pPr>
            <a:lvl4pPr indent="-336550" lvl="3" marL="1828800" rtl="0" algn="l">
              <a:lnSpc>
                <a:spcPct val="90000"/>
              </a:lnSpc>
              <a:spcBef>
                <a:spcPts val="1500"/>
              </a:spcBef>
              <a:spcAft>
                <a:spcPts val="0"/>
              </a:spcAft>
              <a:buClr>
                <a:schemeClr val="dk1"/>
              </a:buClr>
              <a:buSzPts val="1700"/>
              <a:buChar char="●"/>
              <a:defRPr/>
            </a:lvl4pPr>
            <a:lvl5pPr indent="-336550" lvl="4" marL="2286000" rtl="0" algn="l">
              <a:lnSpc>
                <a:spcPct val="90000"/>
              </a:lnSpc>
              <a:spcBef>
                <a:spcPts val="1500"/>
              </a:spcBef>
              <a:spcAft>
                <a:spcPts val="0"/>
              </a:spcAft>
              <a:buClr>
                <a:schemeClr val="dk1"/>
              </a:buClr>
              <a:buSzPts val="1700"/>
              <a:buChar char="○"/>
              <a:defRPr/>
            </a:lvl5pPr>
            <a:lvl6pPr indent="-336550" lvl="5" marL="2743200" rtl="0" algn="l">
              <a:lnSpc>
                <a:spcPct val="90000"/>
              </a:lnSpc>
              <a:spcBef>
                <a:spcPts val="1500"/>
              </a:spcBef>
              <a:spcAft>
                <a:spcPts val="0"/>
              </a:spcAft>
              <a:buClr>
                <a:schemeClr val="dk1"/>
              </a:buClr>
              <a:buSzPts val="1700"/>
              <a:buChar char="■"/>
              <a:defRPr/>
            </a:lvl6pPr>
            <a:lvl7pPr indent="-336550" lvl="6" marL="3200400" rtl="0" algn="l">
              <a:lnSpc>
                <a:spcPct val="90000"/>
              </a:lnSpc>
              <a:spcBef>
                <a:spcPts val="1500"/>
              </a:spcBef>
              <a:spcAft>
                <a:spcPts val="0"/>
              </a:spcAft>
              <a:buClr>
                <a:schemeClr val="dk1"/>
              </a:buClr>
              <a:buSzPts val="1700"/>
              <a:buChar char="●"/>
              <a:defRPr/>
            </a:lvl7pPr>
            <a:lvl8pPr indent="-336550" lvl="7" marL="3657600" rtl="0" algn="l">
              <a:lnSpc>
                <a:spcPct val="90000"/>
              </a:lnSpc>
              <a:spcBef>
                <a:spcPts val="1500"/>
              </a:spcBef>
              <a:spcAft>
                <a:spcPts val="0"/>
              </a:spcAft>
              <a:buClr>
                <a:schemeClr val="dk1"/>
              </a:buClr>
              <a:buSzPts val="1700"/>
              <a:buChar char="○"/>
              <a:defRPr/>
            </a:lvl8pPr>
            <a:lvl9pPr indent="-336550" lvl="8" marL="4114800" rtl="0" algn="l">
              <a:lnSpc>
                <a:spcPct val="90000"/>
              </a:lnSpc>
              <a:spcBef>
                <a:spcPts val="1500"/>
              </a:spcBef>
              <a:spcAft>
                <a:spcPts val="1500"/>
              </a:spcAft>
              <a:buClr>
                <a:schemeClr val="dk1"/>
              </a:buClr>
              <a:buSzPts val="1700"/>
              <a:buChar char="■"/>
              <a:defRPr/>
            </a:lvl9pPr>
          </a:lstStyle>
          <a:p/>
        </p:txBody>
      </p:sp>
      <p:sp>
        <p:nvSpPr>
          <p:cNvPr id="53" name="Google Shape;53;p13"/>
          <p:cNvSpPr txBox="1"/>
          <p:nvPr>
            <p:ph idx="10" type="dt"/>
          </p:nvPr>
        </p:nvSpPr>
        <p:spPr>
          <a:xfrm>
            <a:off x="691515" y="7203863"/>
            <a:ext cx="2263200" cy="414000"/>
          </a:xfrm>
          <a:prstGeom prst="rect">
            <a:avLst/>
          </a:prstGeom>
          <a:noFill/>
          <a:ln>
            <a:noFill/>
          </a:ln>
        </p:spPr>
        <p:txBody>
          <a:bodyPr anchorCtr="0" anchor="ctr" bIns="42400" lIns="84825" spcFirstLastPara="1" rIns="84825" wrap="square" tIns="42400">
            <a:noAutofit/>
          </a:bodyPr>
          <a:lstStyle>
            <a:lvl1pPr lvl="0" rtl="0" algn="l">
              <a:spcBef>
                <a:spcPts val="0"/>
              </a:spcBef>
              <a:spcAft>
                <a:spcPts val="0"/>
              </a:spcAft>
              <a:buSzPts val="1700"/>
              <a:buNone/>
              <a:defRPr sz="1700"/>
            </a:lvl1pPr>
            <a:lvl2pPr lvl="1" rtl="0" algn="l">
              <a:spcBef>
                <a:spcPts val="0"/>
              </a:spcBef>
              <a:spcAft>
                <a:spcPts val="0"/>
              </a:spcAft>
              <a:buSzPts val="1700"/>
              <a:buNone/>
              <a:defRPr sz="1700"/>
            </a:lvl2pPr>
            <a:lvl3pPr lvl="2" rtl="0" algn="l">
              <a:spcBef>
                <a:spcPts val="0"/>
              </a:spcBef>
              <a:spcAft>
                <a:spcPts val="0"/>
              </a:spcAft>
              <a:buSzPts val="1700"/>
              <a:buNone/>
              <a:defRPr sz="1700"/>
            </a:lvl3pPr>
            <a:lvl4pPr lvl="3" rtl="0" algn="l">
              <a:spcBef>
                <a:spcPts val="0"/>
              </a:spcBef>
              <a:spcAft>
                <a:spcPts val="0"/>
              </a:spcAft>
              <a:buSzPts val="1700"/>
              <a:buNone/>
              <a:defRPr sz="1700"/>
            </a:lvl4pPr>
            <a:lvl5pPr lvl="4" rtl="0" algn="l">
              <a:spcBef>
                <a:spcPts val="0"/>
              </a:spcBef>
              <a:spcAft>
                <a:spcPts val="0"/>
              </a:spcAft>
              <a:buSzPts val="1700"/>
              <a:buNone/>
              <a:defRPr sz="1700"/>
            </a:lvl5pPr>
            <a:lvl6pPr lvl="5" rtl="0" algn="l">
              <a:spcBef>
                <a:spcPts val="0"/>
              </a:spcBef>
              <a:spcAft>
                <a:spcPts val="0"/>
              </a:spcAft>
              <a:buSzPts val="1700"/>
              <a:buNone/>
              <a:defRPr sz="1700"/>
            </a:lvl6pPr>
            <a:lvl7pPr lvl="6" rtl="0" algn="l">
              <a:spcBef>
                <a:spcPts val="0"/>
              </a:spcBef>
              <a:spcAft>
                <a:spcPts val="0"/>
              </a:spcAft>
              <a:buSzPts val="1700"/>
              <a:buNone/>
              <a:defRPr sz="1700"/>
            </a:lvl7pPr>
            <a:lvl8pPr lvl="7" rtl="0" algn="l">
              <a:spcBef>
                <a:spcPts val="0"/>
              </a:spcBef>
              <a:spcAft>
                <a:spcPts val="0"/>
              </a:spcAft>
              <a:buSzPts val="1700"/>
              <a:buNone/>
              <a:defRPr sz="1700"/>
            </a:lvl8pPr>
            <a:lvl9pPr lvl="8" rtl="0" algn="l">
              <a:spcBef>
                <a:spcPts val="0"/>
              </a:spcBef>
              <a:spcAft>
                <a:spcPts val="0"/>
              </a:spcAft>
              <a:buSzPts val="1700"/>
              <a:buNone/>
              <a:defRPr sz="1700"/>
            </a:lvl9pPr>
          </a:lstStyle>
          <a:p/>
        </p:txBody>
      </p:sp>
      <p:sp>
        <p:nvSpPr>
          <p:cNvPr id="54" name="Google Shape;54;p13"/>
          <p:cNvSpPr txBox="1"/>
          <p:nvPr>
            <p:ph idx="11" type="ftr"/>
          </p:nvPr>
        </p:nvSpPr>
        <p:spPr>
          <a:xfrm>
            <a:off x="3331845" y="7203863"/>
            <a:ext cx="3394800" cy="414000"/>
          </a:xfrm>
          <a:prstGeom prst="rect">
            <a:avLst/>
          </a:prstGeom>
          <a:noFill/>
          <a:ln>
            <a:noFill/>
          </a:ln>
        </p:spPr>
        <p:txBody>
          <a:bodyPr anchorCtr="0" anchor="ctr" bIns="42400" lIns="84825" spcFirstLastPara="1" rIns="84825" wrap="square" tIns="42400">
            <a:noAutofit/>
          </a:bodyPr>
          <a:lstStyle>
            <a:lvl1pPr lvl="0" rtl="0" algn="ctr">
              <a:spcBef>
                <a:spcPts val="0"/>
              </a:spcBef>
              <a:spcAft>
                <a:spcPts val="0"/>
              </a:spcAft>
              <a:buSzPts val="1700"/>
              <a:buNone/>
              <a:defRPr sz="1700"/>
            </a:lvl1pPr>
            <a:lvl2pPr lvl="1" rtl="0" algn="l">
              <a:spcBef>
                <a:spcPts val="0"/>
              </a:spcBef>
              <a:spcAft>
                <a:spcPts val="0"/>
              </a:spcAft>
              <a:buSzPts val="1700"/>
              <a:buNone/>
              <a:defRPr sz="1700"/>
            </a:lvl2pPr>
            <a:lvl3pPr lvl="2" rtl="0" algn="l">
              <a:spcBef>
                <a:spcPts val="0"/>
              </a:spcBef>
              <a:spcAft>
                <a:spcPts val="0"/>
              </a:spcAft>
              <a:buSzPts val="1700"/>
              <a:buNone/>
              <a:defRPr sz="1700"/>
            </a:lvl3pPr>
            <a:lvl4pPr lvl="3" rtl="0" algn="l">
              <a:spcBef>
                <a:spcPts val="0"/>
              </a:spcBef>
              <a:spcAft>
                <a:spcPts val="0"/>
              </a:spcAft>
              <a:buSzPts val="1700"/>
              <a:buNone/>
              <a:defRPr sz="1700"/>
            </a:lvl4pPr>
            <a:lvl5pPr lvl="4" rtl="0" algn="l">
              <a:spcBef>
                <a:spcPts val="0"/>
              </a:spcBef>
              <a:spcAft>
                <a:spcPts val="0"/>
              </a:spcAft>
              <a:buSzPts val="1700"/>
              <a:buNone/>
              <a:defRPr sz="1700"/>
            </a:lvl5pPr>
            <a:lvl6pPr lvl="5" rtl="0" algn="l">
              <a:spcBef>
                <a:spcPts val="0"/>
              </a:spcBef>
              <a:spcAft>
                <a:spcPts val="0"/>
              </a:spcAft>
              <a:buSzPts val="1700"/>
              <a:buNone/>
              <a:defRPr sz="1700"/>
            </a:lvl6pPr>
            <a:lvl7pPr lvl="6" rtl="0" algn="l">
              <a:spcBef>
                <a:spcPts val="0"/>
              </a:spcBef>
              <a:spcAft>
                <a:spcPts val="0"/>
              </a:spcAft>
              <a:buSzPts val="1700"/>
              <a:buNone/>
              <a:defRPr sz="1700"/>
            </a:lvl7pPr>
            <a:lvl8pPr lvl="7" rtl="0" algn="l">
              <a:spcBef>
                <a:spcPts val="0"/>
              </a:spcBef>
              <a:spcAft>
                <a:spcPts val="0"/>
              </a:spcAft>
              <a:buSzPts val="1700"/>
              <a:buNone/>
              <a:defRPr sz="1700"/>
            </a:lvl8pPr>
            <a:lvl9pPr lvl="8" rtl="0" algn="l">
              <a:spcBef>
                <a:spcPts val="0"/>
              </a:spcBef>
              <a:spcAft>
                <a:spcPts val="0"/>
              </a:spcAft>
              <a:buSzPts val="1700"/>
              <a:buNone/>
              <a:defRPr sz="1700"/>
            </a:lvl9pPr>
          </a:lstStyle>
          <a:p/>
        </p:txBody>
      </p:sp>
      <p:sp>
        <p:nvSpPr>
          <p:cNvPr id="55" name="Google Shape;55;p13"/>
          <p:cNvSpPr txBox="1"/>
          <p:nvPr>
            <p:ph idx="12" type="sldNum"/>
          </p:nvPr>
        </p:nvSpPr>
        <p:spPr>
          <a:xfrm>
            <a:off x="7103745" y="7203863"/>
            <a:ext cx="2263200" cy="414000"/>
          </a:xfrm>
          <a:prstGeom prst="rect">
            <a:avLst/>
          </a:prstGeom>
          <a:noFill/>
          <a:ln>
            <a:noFill/>
          </a:ln>
        </p:spPr>
        <p:txBody>
          <a:bodyPr anchorCtr="0" anchor="ctr" bIns="42400" lIns="84825" spcFirstLastPara="1" rIns="84825" wrap="square" tIns="424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txBox="1"/>
          <p:nvPr>
            <p:ph type="ctrTitle"/>
          </p:nvPr>
        </p:nvSpPr>
        <p:spPr>
          <a:xfrm>
            <a:off x="342879" y="1125136"/>
            <a:ext cx="9372600" cy="31017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62" name="Google Shape;62;p15"/>
          <p:cNvSpPr txBox="1"/>
          <p:nvPr>
            <p:ph idx="1" type="subTitle"/>
          </p:nvPr>
        </p:nvSpPr>
        <p:spPr>
          <a:xfrm>
            <a:off x="342870" y="4282678"/>
            <a:ext cx="9372600" cy="11976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63" name="Google Shape;63;p1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16"/>
          <p:cNvSpPr txBox="1"/>
          <p:nvPr>
            <p:ph type="title"/>
          </p:nvPr>
        </p:nvSpPr>
        <p:spPr>
          <a:xfrm>
            <a:off x="342870" y="3250173"/>
            <a:ext cx="9372600" cy="1272000"/>
          </a:xfrm>
          <a:prstGeom prst="rect">
            <a:avLst/>
          </a:prstGeom>
        </p:spPr>
        <p:txBody>
          <a:bodyPr anchorCtr="0" anchor="ctr" bIns="113100" lIns="113100" spcFirstLastPara="1" rIns="113100" wrap="square" tIns="11310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66" name="Google Shape;66;p16"/>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17"/>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9" name="Google Shape;69;p17"/>
          <p:cNvSpPr txBox="1"/>
          <p:nvPr>
            <p:ph idx="1" type="body"/>
          </p:nvPr>
        </p:nvSpPr>
        <p:spPr>
          <a:xfrm>
            <a:off x="342870" y="1741518"/>
            <a:ext cx="9372600" cy="5162700"/>
          </a:xfrm>
          <a:prstGeom prst="rect">
            <a:avLst/>
          </a:prstGeom>
        </p:spPr>
        <p:txBody>
          <a:bodyPr anchorCtr="0" anchor="t"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70" name="Google Shape;70;p17"/>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1" name="Shape 71"/>
        <p:cNvGrpSpPr/>
        <p:nvPr/>
      </p:nvGrpSpPr>
      <p:grpSpPr>
        <a:xfrm>
          <a:off x="0" y="0"/>
          <a:ext cx="0" cy="0"/>
          <a:chOff x="0" y="0"/>
          <a:chExt cx="0" cy="0"/>
        </a:xfrm>
      </p:grpSpPr>
      <p:sp>
        <p:nvSpPr>
          <p:cNvPr id="72" name="Google Shape;72;p18"/>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73" name="Google Shape;73;p18"/>
          <p:cNvSpPr txBox="1"/>
          <p:nvPr>
            <p:ph idx="1" type="body"/>
          </p:nvPr>
        </p:nvSpPr>
        <p:spPr>
          <a:xfrm>
            <a:off x="34287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74" name="Google Shape;74;p18"/>
          <p:cNvSpPr txBox="1"/>
          <p:nvPr>
            <p:ph idx="2" type="body"/>
          </p:nvPr>
        </p:nvSpPr>
        <p:spPr>
          <a:xfrm>
            <a:off x="531564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75" name="Google Shape;75;p18"/>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6" name="Shape 76"/>
        <p:cNvGrpSpPr/>
        <p:nvPr/>
      </p:nvGrpSpPr>
      <p:grpSpPr>
        <a:xfrm>
          <a:off x="0" y="0"/>
          <a:ext cx="0" cy="0"/>
          <a:chOff x="0" y="0"/>
          <a:chExt cx="0" cy="0"/>
        </a:xfrm>
      </p:grpSpPr>
      <p:sp>
        <p:nvSpPr>
          <p:cNvPr id="77" name="Google Shape;77;p19"/>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78" name="Google Shape;78;p19"/>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9" name="Shape 79"/>
        <p:cNvGrpSpPr/>
        <p:nvPr/>
      </p:nvGrpSpPr>
      <p:grpSpPr>
        <a:xfrm>
          <a:off x="0" y="0"/>
          <a:ext cx="0" cy="0"/>
          <a:chOff x="0" y="0"/>
          <a:chExt cx="0" cy="0"/>
        </a:xfrm>
      </p:grpSpPr>
      <p:sp>
        <p:nvSpPr>
          <p:cNvPr id="80" name="Google Shape;80;p20"/>
          <p:cNvSpPr txBox="1"/>
          <p:nvPr>
            <p:ph type="title"/>
          </p:nvPr>
        </p:nvSpPr>
        <p:spPr>
          <a:xfrm>
            <a:off x="342870" y="839573"/>
            <a:ext cx="3088800" cy="1141800"/>
          </a:xfrm>
          <a:prstGeom prst="rect">
            <a:avLst/>
          </a:prstGeom>
        </p:spPr>
        <p:txBody>
          <a:bodyPr anchorCtr="0" anchor="b" bIns="113100" lIns="113100" spcFirstLastPara="1" rIns="113100" wrap="square" tIns="11310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81" name="Google Shape;81;p20"/>
          <p:cNvSpPr txBox="1"/>
          <p:nvPr>
            <p:ph idx="1" type="body"/>
          </p:nvPr>
        </p:nvSpPr>
        <p:spPr>
          <a:xfrm>
            <a:off x="342870" y="2099840"/>
            <a:ext cx="3088800" cy="4804500"/>
          </a:xfrm>
          <a:prstGeom prst="rect">
            <a:avLst/>
          </a:prstGeom>
        </p:spPr>
        <p:txBody>
          <a:bodyPr anchorCtr="0" anchor="t" bIns="113100" lIns="113100" spcFirstLastPara="1" rIns="113100" wrap="square" tIns="113100">
            <a:normAutofit/>
          </a:bodyPr>
          <a:lstStyle>
            <a:lvl1pPr indent="-323850" lvl="0" marL="457200">
              <a:spcBef>
                <a:spcPts val="0"/>
              </a:spcBef>
              <a:spcAft>
                <a:spcPts val="0"/>
              </a:spcAft>
              <a:buSzPts val="1500"/>
              <a:buChar char="●"/>
              <a:defRPr sz="15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82" name="Google Shape;82;p20"/>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3" name="Shape 83"/>
        <p:cNvGrpSpPr/>
        <p:nvPr/>
      </p:nvGrpSpPr>
      <p:grpSpPr>
        <a:xfrm>
          <a:off x="0" y="0"/>
          <a:ext cx="0" cy="0"/>
          <a:chOff x="0" y="0"/>
          <a:chExt cx="0" cy="0"/>
        </a:xfrm>
      </p:grpSpPr>
      <p:sp>
        <p:nvSpPr>
          <p:cNvPr id="84" name="Google Shape;84;p21"/>
          <p:cNvSpPr txBox="1"/>
          <p:nvPr>
            <p:ph type="title"/>
          </p:nvPr>
        </p:nvSpPr>
        <p:spPr>
          <a:xfrm>
            <a:off x="539275" y="680227"/>
            <a:ext cx="7004700" cy="6181800"/>
          </a:xfrm>
          <a:prstGeom prst="rect">
            <a:avLst/>
          </a:prstGeom>
        </p:spPr>
        <p:txBody>
          <a:bodyPr anchorCtr="0" anchor="ctr" bIns="113100" lIns="113100" spcFirstLastPara="1" rIns="113100" wrap="square" tIns="113100">
            <a:norm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85" name="Google Shape;85;p21"/>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6" name="Shape 86"/>
        <p:cNvGrpSpPr/>
        <p:nvPr/>
      </p:nvGrpSpPr>
      <p:grpSpPr>
        <a:xfrm>
          <a:off x="0" y="0"/>
          <a:ext cx="0" cy="0"/>
          <a:chOff x="0" y="0"/>
          <a:chExt cx="0" cy="0"/>
        </a:xfrm>
      </p:grpSpPr>
      <p:sp>
        <p:nvSpPr>
          <p:cNvPr id="87" name="Google Shape;87;p22"/>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88" name="Google Shape;88;p22"/>
          <p:cNvSpPr txBox="1"/>
          <p:nvPr>
            <p:ph type="title"/>
          </p:nvPr>
        </p:nvSpPr>
        <p:spPr>
          <a:xfrm>
            <a:off x="292050" y="1863464"/>
            <a:ext cx="4449600" cy="22398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89" name="Google Shape;89;p22"/>
          <p:cNvSpPr txBox="1"/>
          <p:nvPr>
            <p:ph idx="1" type="subTitle"/>
          </p:nvPr>
        </p:nvSpPr>
        <p:spPr>
          <a:xfrm>
            <a:off x="292050" y="4235758"/>
            <a:ext cx="4449600" cy="18663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90" name="Google Shape;90;p22"/>
          <p:cNvSpPr txBox="1"/>
          <p:nvPr>
            <p:ph idx="2" type="body"/>
          </p:nvPr>
        </p:nvSpPr>
        <p:spPr>
          <a:xfrm>
            <a:off x="5433450" y="1094158"/>
            <a:ext cx="4220700" cy="5583600"/>
          </a:xfrm>
          <a:prstGeom prst="rect">
            <a:avLst/>
          </a:prstGeom>
        </p:spPr>
        <p:txBody>
          <a:bodyPr anchorCtr="0" anchor="ctr"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91" name="Google Shape;91;p2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2" name="Shape 92"/>
        <p:cNvGrpSpPr/>
        <p:nvPr/>
      </p:nvGrpSpPr>
      <p:grpSpPr>
        <a:xfrm>
          <a:off x="0" y="0"/>
          <a:ext cx="0" cy="0"/>
          <a:chOff x="0" y="0"/>
          <a:chExt cx="0" cy="0"/>
        </a:xfrm>
      </p:grpSpPr>
      <p:sp>
        <p:nvSpPr>
          <p:cNvPr id="93" name="Google Shape;93;p23"/>
          <p:cNvSpPr txBox="1"/>
          <p:nvPr>
            <p:ph idx="1" type="body"/>
          </p:nvPr>
        </p:nvSpPr>
        <p:spPr>
          <a:xfrm>
            <a:off x="342870" y="6392869"/>
            <a:ext cx="6598800" cy="914400"/>
          </a:xfrm>
          <a:prstGeom prst="rect">
            <a:avLst/>
          </a:prstGeom>
        </p:spPr>
        <p:txBody>
          <a:bodyPr anchorCtr="0" anchor="ctr" bIns="113100" lIns="113100" spcFirstLastPara="1" rIns="113100" wrap="square" tIns="113100">
            <a:normAutofit/>
          </a:bodyPr>
          <a:lstStyle>
            <a:lvl1pPr indent="-228600" lvl="0" marL="457200">
              <a:lnSpc>
                <a:spcPct val="100000"/>
              </a:lnSpc>
              <a:spcBef>
                <a:spcPts val="0"/>
              </a:spcBef>
              <a:spcAft>
                <a:spcPts val="0"/>
              </a:spcAft>
              <a:buSzPts val="2200"/>
              <a:buNone/>
              <a:defRPr/>
            </a:lvl1pPr>
          </a:lstStyle>
          <a:p/>
        </p:txBody>
      </p:sp>
      <p:sp>
        <p:nvSpPr>
          <p:cNvPr id="94" name="Google Shape;94;p23"/>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5" name="Shape 95"/>
        <p:cNvGrpSpPr/>
        <p:nvPr/>
      </p:nvGrpSpPr>
      <p:grpSpPr>
        <a:xfrm>
          <a:off x="0" y="0"/>
          <a:ext cx="0" cy="0"/>
          <a:chOff x="0" y="0"/>
          <a:chExt cx="0" cy="0"/>
        </a:xfrm>
      </p:grpSpPr>
      <p:sp>
        <p:nvSpPr>
          <p:cNvPr id="96" name="Google Shape;96;p24"/>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97" name="Google Shape;97;p24"/>
          <p:cNvSpPr txBox="1"/>
          <p:nvPr>
            <p:ph idx="1" type="body"/>
          </p:nvPr>
        </p:nvSpPr>
        <p:spPr>
          <a:xfrm>
            <a:off x="342870" y="4763362"/>
            <a:ext cx="9372600" cy="1965600"/>
          </a:xfrm>
          <a:prstGeom prst="rect">
            <a:avLst/>
          </a:prstGeom>
        </p:spPr>
        <p:txBody>
          <a:bodyPr anchorCtr="0" anchor="t" bIns="113100" lIns="113100" spcFirstLastPara="1" rIns="113100" wrap="square" tIns="113100">
            <a:normAutofit/>
          </a:bodyPr>
          <a:lstStyle>
            <a:lvl1pPr indent="-368300" lvl="0" marL="457200" algn="ctr">
              <a:spcBef>
                <a:spcPts val="0"/>
              </a:spcBef>
              <a:spcAft>
                <a:spcPts val="0"/>
              </a:spcAft>
              <a:buSzPts val="2200"/>
              <a:buChar char="●"/>
              <a:defRPr/>
            </a:lvl1pPr>
            <a:lvl2pPr indent="-336550" lvl="1" marL="914400" algn="ctr">
              <a:spcBef>
                <a:spcPts val="0"/>
              </a:spcBef>
              <a:spcAft>
                <a:spcPts val="0"/>
              </a:spcAft>
              <a:buSzPts val="1700"/>
              <a:buChar char="○"/>
              <a:defRPr/>
            </a:lvl2pPr>
            <a:lvl3pPr indent="-336550" lvl="2" marL="1371600" algn="ctr">
              <a:spcBef>
                <a:spcPts val="0"/>
              </a:spcBef>
              <a:spcAft>
                <a:spcPts val="0"/>
              </a:spcAft>
              <a:buSzPts val="1700"/>
              <a:buChar char="■"/>
              <a:defRPr/>
            </a:lvl3pPr>
            <a:lvl4pPr indent="-336550" lvl="3" marL="1828800" algn="ctr">
              <a:spcBef>
                <a:spcPts val="0"/>
              </a:spcBef>
              <a:spcAft>
                <a:spcPts val="0"/>
              </a:spcAft>
              <a:buSzPts val="1700"/>
              <a:buChar char="●"/>
              <a:defRPr/>
            </a:lvl4pPr>
            <a:lvl5pPr indent="-336550" lvl="4" marL="2286000" algn="ctr">
              <a:spcBef>
                <a:spcPts val="0"/>
              </a:spcBef>
              <a:spcAft>
                <a:spcPts val="0"/>
              </a:spcAft>
              <a:buSzPts val="1700"/>
              <a:buChar char="○"/>
              <a:defRPr/>
            </a:lvl5pPr>
            <a:lvl6pPr indent="-336550" lvl="5" marL="2743200" algn="ctr">
              <a:spcBef>
                <a:spcPts val="0"/>
              </a:spcBef>
              <a:spcAft>
                <a:spcPts val="0"/>
              </a:spcAft>
              <a:buSzPts val="1700"/>
              <a:buChar char="■"/>
              <a:defRPr/>
            </a:lvl6pPr>
            <a:lvl7pPr indent="-336550" lvl="6" marL="3200400" algn="ctr">
              <a:spcBef>
                <a:spcPts val="0"/>
              </a:spcBef>
              <a:spcAft>
                <a:spcPts val="0"/>
              </a:spcAft>
              <a:buSzPts val="1700"/>
              <a:buChar char="●"/>
              <a:defRPr/>
            </a:lvl7pPr>
            <a:lvl8pPr indent="-336550" lvl="7" marL="3657600" algn="ctr">
              <a:spcBef>
                <a:spcPts val="0"/>
              </a:spcBef>
              <a:spcAft>
                <a:spcPts val="0"/>
              </a:spcAft>
              <a:buSzPts val="1700"/>
              <a:buChar char="○"/>
              <a:defRPr/>
            </a:lvl8pPr>
            <a:lvl9pPr indent="-336550" lvl="8" marL="4114800" algn="ctr">
              <a:spcBef>
                <a:spcPts val="0"/>
              </a:spcBef>
              <a:spcAft>
                <a:spcPts val="0"/>
              </a:spcAft>
              <a:buSzPts val="1700"/>
              <a:buChar char="■"/>
              <a:defRPr/>
            </a:lvl9pPr>
          </a:lstStyle>
          <a:p/>
        </p:txBody>
      </p:sp>
      <p:sp>
        <p:nvSpPr>
          <p:cNvPr id="98" name="Google Shape;98;p24"/>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9" name="Shape 99"/>
        <p:cNvGrpSpPr/>
        <p:nvPr/>
      </p:nvGrpSpPr>
      <p:grpSpPr>
        <a:xfrm>
          <a:off x="0" y="0"/>
          <a:ext cx="0" cy="0"/>
          <a:chOff x="0" y="0"/>
          <a:chExt cx="0" cy="0"/>
        </a:xfrm>
      </p:grpSpPr>
      <p:sp>
        <p:nvSpPr>
          <p:cNvPr id="100" name="Google Shape;100;p2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1" name="Shape 101"/>
        <p:cNvGrpSpPr/>
        <p:nvPr/>
      </p:nvGrpSpPr>
      <p:grpSpPr>
        <a:xfrm>
          <a:off x="0" y="0"/>
          <a:ext cx="0" cy="0"/>
          <a:chOff x="0" y="0"/>
          <a:chExt cx="0" cy="0"/>
        </a:xfrm>
      </p:grpSpPr>
      <p:sp>
        <p:nvSpPr>
          <p:cNvPr id="102" name="Google Shape;102;p26"/>
          <p:cNvSpPr txBox="1"/>
          <p:nvPr>
            <p:ph type="title"/>
          </p:nvPr>
        </p:nvSpPr>
        <p:spPr>
          <a:xfrm>
            <a:off x="691515" y="413808"/>
            <a:ext cx="8675400" cy="1502400"/>
          </a:xfrm>
          <a:prstGeom prst="rect">
            <a:avLst/>
          </a:prstGeom>
          <a:noFill/>
          <a:ln>
            <a:noFill/>
          </a:ln>
        </p:spPr>
        <p:txBody>
          <a:bodyPr anchorCtr="0" anchor="ctr" bIns="42400" lIns="84825" spcFirstLastPara="1" rIns="84825" wrap="square" tIns="42400">
            <a:normAutofit/>
          </a:bodyPr>
          <a:lstStyle>
            <a:lvl1pPr lvl="0" algn="l">
              <a:lnSpc>
                <a:spcPct val="90000"/>
              </a:lnSpc>
              <a:spcBef>
                <a:spcPts val="0"/>
              </a:spcBef>
              <a:spcAft>
                <a:spcPts val="0"/>
              </a:spcAft>
              <a:buClr>
                <a:schemeClr val="dk1"/>
              </a:buClr>
              <a:buSzPts val="4100"/>
              <a:buFont typeface="Fredoka"/>
              <a:buNone/>
              <a:defRPr>
                <a:latin typeface="Fredoka"/>
                <a:ea typeface="Fredoka"/>
                <a:cs typeface="Fredoka"/>
                <a:sym typeface="Fredoka"/>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03" name="Google Shape;103;p26"/>
          <p:cNvSpPr txBox="1"/>
          <p:nvPr>
            <p:ph idx="1" type="body"/>
          </p:nvPr>
        </p:nvSpPr>
        <p:spPr>
          <a:xfrm>
            <a:off x="691515" y="2069042"/>
            <a:ext cx="8675400" cy="4931400"/>
          </a:xfrm>
          <a:prstGeom prst="rect">
            <a:avLst/>
          </a:prstGeom>
          <a:noFill/>
          <a:ln>
            <a:noFill/>
          </a:ln>
        </p:spPr>
        <p:txBody>
          <a:bodyPr anchorCtr="0" anchor="t" bIns="42400" lIns="84825" spcFirstLastPara="1" rIns="84825" wrap="square" tIns="42400">
            <a:normAutofit/>
          </a:bodyPr>
          <a:lstStyle>
            <a:lvl1pPr indent="-336550" lvl="0" marL="457200" algn="l">
              <a:lnSpc>
                <a:spcPct val="90000"/>
              </a:lnSpc>
              <a:spcBef>
                <a:spcPts val="1000"/>
              </a:spcBef>
              <a:spcAft>
                <a:spcPts val="0"/>
              </a:spcAft>
              <a:buClr>
                <a:schemeClr val="dk1"/>
              </a:buClr>
              <a:buSzPts val="1700"/>
              <a:buChar char="●"/>
              <a:defRPr/>
            </a:lvl1pPr>
            <a:lvl2pPr indent="-336550" lvl="1" marL="914400" algn="l">
              <a:lnSpc>
                <a:spcPct val="90000"/>
              </a:lnSpc>
              <a:spcBef>
                <a:spcPts val="1500"/>
              </a:spcBef>
              <a:spcAft>
                <a:spcPts val="0"/>
              </a:spcAft>
              <a:buClr>
                <a:schemeClr val="dk1"/>
              </a:buClr>
              <a:buSzPts val="1700"/>
              <a:buChar char="○"/>
              <a:defRPr/>
            </a:lvl2pPr>
            <a:lvl3pPr indent="-336550" lvl="2" marL="1371600" algn="l">
              <a:lnSpc>
                <a:spcPct val="90000"/>
              </a:lnSpc>
              <a:spcBef>
                <a:spcPts val="1500"/>
              </a:spcBef>
              <a:spcAft>
                <a:spcPts val="0"/>
              </a:spcAft>
              <a:buClr>
                <a:schemeClr val="dk1"/>
              </a:buClr>
              <a:buSzPts val="1700"/>
              <a:buChar char="■"/>
              <a:defRPr/>
            </a:lvl3pPr>
            <a:lvl4pPr indent="-336550" lvl="3" marL="1828800" algn="l">
              <a:lnSpc>
                <a:spcPct val="90000"/>
              </a:lnSpc>
              <a:spcBef>
                <a:spcPts val="1500"/>
              </a:spcBef>
              <a:spcAft>
                <a:spcPts val="0"/>
              </a:spcAft>
              <a:buClr>
                <a:schemeClr val="dk1"/>
              </a:buClr>
              <a:buSzPts val="1700"/>
              <a:buChar char="●"/>
              <a:defRPr/>
            </a:lvl4pPr>
            <a:lvl5pPr indent="-336550" lvl="4" marL="2286000" algn="l">
              <a:lnSpc>
                <a:spcPct val="90000"/>
              </a:lnSpc>
              <a:spcBef>
                <a:spcPts val="1500"/>
              </a:spcBef>
              <a:spcAft>
                <a:spcPts val="0"/>
              </a:spcAft>
              <a:buClr>
                <a:schemeClr val="dk1"/>
              </a:buClr>
              <a:buSzPts val="1700"/>
              <a:buChar char="○"/>
              <a:defRPr/>
            </a:lvl5pPr>
            <a:lvl6pPr indent="-336550" lvl="5" marL="2743200" algn="l">
              <a:lnSpc>
                <a:spcPct val="90000"/>
              </a:lnSpc>
              <a:spcBef>
                <a:spcPts val="1500"/>
              </a:spcBef>
              <a:spcAft>
                <a:spcPts val="0"/>
              </a:spcAft>
              <a:buClr>
                <a:schemeClr val="dk1"/>
              </a:buClr>
              <a:buSzPts val="1700"/>
              <a:buChar char="■"/>
              <a:defRPr/>
            </a:lvl6pPr>
            <a:lvl7pPr indent="-336550" lvl="6" marL="3200400" algn="l">
              <a:lnSpc>
                <a:spcPct val="90000"/>
              </a:lnSpc>
              <a:spcBef>
                <a:spcPts val="1500"/>
              </a:spcBef>
              <a:spcAft>
                <a:spcPts val="0"/>
              </a:spcAft>
              <a:buClr>
                <a:schemeClr val="dk1"/>
              </a:buClr>
              <a:buSzPts val="1700"/>
              <a:buChar char="●"/>
              <a:defRPr/>
            </a:lvl7pPr>
            <a:lvl8pPr indent="-336550" lvl="7" marL="3657600" algn="l">
              <a:lnSpc>
                <a:spcPct val="90000"/>
              </a:lnSpc>
              <a:spcBef>
                <a:spcPts val="1500"/>
              </a:spcBef>
              <a:spcAft>
                <a:spcPts val="0"/>
              </a:spcAft>
              <a:buClr>
                <a:schemeClr val="dk1"/>
              </a:buClr>
              <a:buSzPts val="1700"/>
              <a:buChar char="○"/>
              <a:defRPr/>
            </a:lvl8pPr>
            <a:lvl9pPr indent="-336550" lvl="8" marL="4114800" algn="l">
              <a:lnSpc>
                <a:spcPct val="90000"/>
              </a:lnSpc>
              <a:spcBef>
                <a:spcPts val="1500"/>
              </a:spcBef>
              <a:spcAft>
                <a:spcPts val="1500"/>
              </a:spcAft>
              <a:buClr>
                <a:schemeClr val="dk1"/>
              </a:buClr>
              <a:buSzPts val="1700"/>
              <a:buChar char="■"/>
              <a:defRPr/>
            </a:lvl9pPr>
          </a:lstStyle>
          <a:p/>
        </p:txBody>
      </p:sp>
      <p:sp>
        <p:nvSpPr>
          <p:cNvPr id="104" name="Google Shape;104;p26"/>
          <p:cNvSpPr txBox="1"/>
          <p:nvPr>
            <p:ph idx="10" type="dt"/>
          </p:nvPr>
        </p:nvSpPr>
        <p:spPr>
          <a:xfrm>
            <a:off x="691515" y="7203863"/>
            <a:ext cx="2263200" cy="414000"/>
          </a:xfrm>
          <a:prstGeom prst="rect">
            <a:avLst/>
          </a:prstGeom>
          <a:noFill/>
          <a:ln>
            <a:noFill/>
          </a:ln>
        </p:spPr>
        <p:txBody>
          <a:bodyPr anchorCtr="0" anchor="ctr" bIns="42400" lIns="84825" spcFirstLastPara="1" rIns="84825" wrap="square" tIns="42400">
            <a:noAutofit/>
          </a:bodyPr>
          <a:lstStyle>
            <a:lvl1pPr lvl="0" algn="l">
              <a:spcBef>
                <a:spcPts val="0"/>
              </a:spcBef>
              <a:spcAft>
                <a:spcPts val="0"/>
              </a:spcAft>
              <a:buSzPts val="1400"/>
              <a:buNone/>
              <a:defRPr sz="1400"/>
            </a:lvl1pPr>
            <a:lvl2pPr lvl="1" algn="l">
              <a:spcBef>
                <a:spcPts val="0"/>
              </a:spcBef>
              <a:spcAft>
                <a:spcPts val="0"/>
              </a:spcAft>
              <a:buSzPts val="1400"/>
              <a:buNone/>
              <a:defRPr sz="1400"/>
            </a:lvl2pPr>
            <a:lvl3pPr lvl="2" algn="l">
              <a:spcBef>
                <a:spcPts val="0"/>
              </a:spcBef>
              <a:spcAft>
                <a:spcPts val="0"/>
              </a:spcAft>
              <a:buSzPts val="1400"/>
              <a:buNone/>
              <a:defRPr sz="1400"/>
            </a:lvl3pPr>
            <a:lvl4pPr lvl="3" algn="l">
              <a:spcBef>
                <a:spcPts val="0"/>
              </a:spcBef>
              <a:spcAft>
                <a:spcPts val="0"/>
              </a:spcAft>
              <a:buSzPts val="1400"/>
              <a:buNone/>
              <a:defRPr sz="1400"/>
            </a:lvl4pPr>
            <a:lvl5pPr lvl="4" algn="l">
              <a:spcBef>
                <a:spcPts val="0"/>
              </a:spcBef>
              <a:spcAft>
                <a:spcPts val="0"/>
              </a:spcAft>
              <a:buSzPts val="1400"/>
              <a:buNone/>
              <a:defRPr sz="1400"/>
            </a:lvl5pPr>
            <a:lvl6pPr lvl="5" algn="l">
              <a:spcBef>
                <a:spcPts val="0"/>
              </a:spcBef>
              <a:spcAft>
                <a:spcPts val="0"/>
              </a:spcAft>
              <a:buSzPts val="1400"/>
              <a:buNone/>
              <a:defRPr sz="1400"/>
            </a:lvl6pPr>
            <a:lvl7pPr lvl="6" algn="l">
              <a:spcBef>
                <a:spcPts val="0"/>
              </a:spcBef>
              <a:spcAft>
                <a:spcPts val="0"/>
              </a:spcAft>
              <a:buSzPts val="1400"/>
              <a:buNone/>
              <a:defRPr sz="1400"/>
            </a:lvl7pPr>
            <a:lvl8pPr lvl="7" algn="l">
              <a:spcBef>
                <a:spcPts val="0"/>
              </a:spcBef>
              <a:spcAft>
                <a:spcPts val="0"/>
              </a:spcAft>
              <a:buSzPts val="1400"/>
              <a:buNone/>
              <a:defRPr sz="1400"/>
            </a:lvl8pPr>
            <a:lvl9pPr lvl="8" algn="l">
              <a:spcBef>
                <a:spcPts val="0"/>
              </a:spcBef>
              <a:spcAft>
                <a:spcPts val="0"/>
              </a:spcAft>
              <a:buSzPts val="1400"/>
              <a:buNone/>
              <a:defRPr sz="1400"/>
            </a:lvl9pPr>
          </a:lstStyle>
          <a:p/>
        </p:txBody>
      </p:sp>
      <p:sp>
        <p:nvSpPr>
          <p:cNvPr id="105" name="Google Shape;105;p26"/>
          <p:cNvSpPr txBox="1"/>
          <p:nvPr>
            <p:ph idx="11" type="ftr"/>
          </p:nvPr>
        </p:nvSpPr>
        <p:spPr>
          <a:xfrm>
            <a:off x="3331845" y="7203863"/>
            <a:ext cx="3394800" cy="414000"/>
          </a:xfrm>
          <a:prstGeom prst="rect">
            <a:avLst/>
          </a:prstGeom>
          <a:noFill/>
          <a:ln>
            <a:noFill/>
          </a:ln>
        </p:spPr>
        <p:txBody>
          <a:bodyPr anchorCtr="0" anchor="ctr" bIns="42400" lIns="84825" spcFirstLastPara="1" rIns="84825" wrap="square" tIns="42400">
            <a:noAutofit/>
          </a:bodyPr>
          <a:lstStyle>
            <a:lvl1pPr lvl="0" algn="ctr">
              <a:spcBef>
                <a:spcPts val="0"/>
              </a:spcBef>
              <a:spcAft>
                <a:spcPts val="0"/>
              </a:spcAft>
              <a:buSzPts val="1400"/>
              <a:buNone/>
              <a:defRPr sz="1400"/>
            </a:lvl1pPr>
            <a:lvl2pPr lvl="1" algn="l">
              <a:spcBef>
                <a:spcPts val="0"/>
              </a:spcBef>
              <a:spcAft>
                <a:spcPts val="0"/>
              </a:spcAft>
              <a:buSzPts val="1400"/>
              <a:buNone/>
              <a:defRPr sz="1400"/>
            </a:lvl2pPr>
            <a:lvl3pPr lvl="2" algn="l">
              <a:spcBef>
                <a:spcPts val="0"/>
              </a:spcBef>
              <a:spcAft>
                <a:spcPts val="0"/>
              </a:spcAft>
              <a:buSzPts val="1400"/>
              <a:buNone/>
              <a:defRPr sz="1400"/>
            </a:lvl3pPr>
            <a:lvl4pPr lvl="3" algn="l">
              <a:spcBef>
                <a:spcPts val="0"/>
              </a:spcBef>
              <a:spcAft>
                <a:spcPts val="0"/>
              </a:spcAft>
              <a:buSzPts val="1400"/>
              <a:buNone/>
              <a:defRPr sz="1400"/>
            </a:lvl4pPr>
            <a:lvl5pPr lvl="4" algn="l">
              <a:spcBef>
                <a:spcPts val="0"/>
              </a:spcBef>
              <a:spcAft>
                <a:spcPts val="0"/>
              </a:spcAft>
              <a:buSzPts val="1400"/>
              <a:buNone/>
              <a:defRPr sz="1400"/>
            </a:lvl5pPr>
            <a:lvl6pPr lvl="5" algn="l">
              <a:spcBef>
                <a:spcPts val="0"/>
              </a:spcBef>
              <a:spcAft>
                <a:spcPts val="0"/>
              </a:spcAft>
              <a:buSzPts val="1400"/>
              <a:buNone/>
              <a:defRPr sz="1400"/>
            </a:lvl6pPr>
            <a:lvl7pPr lvl="6" algn="l">
              <a:spcBef>
                <a:spcPts val="0"/>
              </a:spcBef>
              <a:spcAft>
                <a:spcPts val="0"/>
              </a:spcAft>
              <a:buSzPts val="1400"/>
              <a:buNone/>
              <a:defRPr sz="1400"/>
            </a:lvl7pPr>
            <a:lvl8pPr lvl="7" algn="l">
              <a:spcBef>
                <a:spcPts val="0"/>
              </a:spcBef>
              <a:spcAft>
                <a:spcPts val="0"/>
              </a:spcAft>
              <a:buSzPts val="1400"/>
              <a:buNone/>
              <a:defRPr sz="1400"/>
            </a:lvl8pPr>
            <a:lvl9pPr lvl="8" algn="l">
              <a:spcBef>
                <a:spcPts val="0"/>
              </a:spcBef>
              <a:spcAft>
                <a:spcPts val="0"/>
              </a:spcAft>
              <a:buSzPts val="1400"/>
              <a:buNone/>
              <a:defRPr sz="1400"/>
            </a:lvl9pPr>
          </a:lstStyle>
          <a:p/>
        </p:txBody>
      </p:sp>
      <p:sp>
        <p:nvSpPr>
          <p:cNvPr id="106" name="Google Shape;106;p26"/>
          <p:cNvSpPr txBox="1"/>
          <p:nvPr>
            <p:ph idx="12" type="sldNum"/>
          </p:nvPr>
        </p:nvSpPr>
        <p:spPr>
          <a:xfrm>
            <a:off x="7103745" y="7203863"/>
            <a:ext cx="2263200" cy="414000"/>
          </a:xfrm>
          <a:prstGeom prst="rect">
            <a:avLst/>
          </a:prstGeom>
          <a:noFill/>
          <a:ln>
            <a:noFill/>
          </a:ln>
        </p:spPr>
        <p:txBody>
          <a:bodyPr anchorCtr="0" anchor="ctr" bIns="42400" lIns="84825" spcFirstLastPara="1" rIns="84825" wrap="square" tIns="4240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rm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0"/>
              </a:spcBef>
              <a:spcAft>
                <a:spcPts val="0"/>
              </a:spcAft>
              <a:buClr>
                <a:schemeClr val="dk2"/>
              </a:buClr>
              <a:buSzPts val="1700"/>
              <a:buChar char="○"/>
              <a:defRPr sz="1700">
                <a:solidFill>
                  <a:schemeClr val="dk2"/>
                </a:solidFill>
              </a:defRPr>
            </a:lvl2pPr>
            <a:lvl3pPr indent="-336550" lvl="2" marL="1371600">
              <a:lnSpc>
                <a:spcPct val="115000"/>
              </a:lnSpc>
              <a:spcBef>
                <a:spcPts val="0"/>
              </a:spcBef>
              <a:spcAft>
                <a:spcPts val="0"/>
              </a:spcAft>
              <a:buClr>
                <a:schemeClr val="dk2"/>
              </a:buClr>
              <a:buSzPts val="1700"/>
              <a:buChar char="■"/>
              <a:defRPr sz="1700">
                <a:solidFill>
                  <a:schemeClr val="dk2"/>
                </a:solidFill>
              </a:defRPr>
            </a:lvl3pPr>
            <a:lvl4pPr indent="-336550" lvl="3" marL="1828800">
              <a:lnSpc>
                <a:spcPct val="115000"/>
              </a:lnSpc>
              <a:spcBef>
                <a:spcPts val="0"/>
              </a:spcBef>
              <a:spcAft>
                <a:spcPts val="0"/>
              </a:spcAft>
              <a:buClr>
                <a:schemeClr val="dk2"/>
              </a:buClr>
              <a:buSzPts val="1700"/>
              <a:buChar char="●"/>
              <a:defRPr sz="1700">
                <a:solidFill>
                  <a:schemeClr val="dk2"/>
                </a:solidFill>
              </a:defRPr>
            </a:lvl4pPr>
            <a:lvl5pPr indent="-336550" lvl="4" marL="2286000">
              <a:lnSpc>
                <a:spcPct val="115000"/>
              </a:lnSpc>
              <a:spcBef>
                <a:spcPts val="0"/>
              </a:spcBef>
              <a:spcAft>
                <a:spcPts val="0"/>
              </a:spcAft>
              <a:buClr>
                <a:schemeClr val="dk2"/>
              </a:buClr>
              <a:buSzPts val="1700"/>
              <a:buChar char="○"/>
              <a:defRPr sz="1700">
                <a:solidFill>
                  <a:schemeClr val="dk2"/>
                </a:solidFill>
              </a:defRPr>
            </a:lvl5pPr>
            <a:lvl6pPr indent="-336550" lvl="5" marL="2743200">
              <a:lnSpc>
                <a:spcPct val="115000"/>
              </a:lnSpc>
              <a:spcBef>
                <a:spcPts val="0"/>
              </a:spcBef>
              <a:spcAft>
                <a:spcPts val="0"/>
              </a:spcAft>
              <a:buClr>
                <a:schemeClr val="dk2"/>
              </a:buClr>
              <a:buSzPts val="1700"/>
              <a:buChar char="■"/>
              <a:defRPr sz="1700">
                <a:solidFill>
                  <a:schemeClr val="dk2"/>
                </a:solidFill>
              </a:defRPr>
            </a:lvl6pPr>
            <a:lvl7pPr indent="-336550" lvl="6" marL="3200400">
              <a:lnSpc>
                <a:spcPct val="115000"/>
              </a:lnSpc>
              <a:spcBef>
                <a:spcPts val="0"/>
              </a:spcBef>
              <a:spcAft>
                <a:spcPts val="0"/>
              </a:spcAft>
              <a:buClr>
                <a:schemeClr val="dk2"/>
              </a:buClr>
              <a:buSzPts val="1700"/>
              <a:buChar char="●"/>
              <a:defRPr sz="1700">
                <a:solidFill>
                  <a:schemeClr val="dk2"/>
                </a:solidFill>
              </a:defRPr>
            </a:lvl7pPr>
            <a:lvl8pPr indent="-336550" lvl="7" marL="3657600">
              <a:lnSpc>
                <a:spcPct val="115000"/>
              </a:lnSpc>
              <a:spcBef>
                <a:spcPts val="0"/>
              </a:spcBef>
              <a:spcAft>
                <a:spcPts val="0"/>
              </a:spcAft>
              <a:buClr>
                <a:schemeClr val="dk2"/>
              </a:buClr>
              <a:buSzPts val="1700"/>
              <a:buChar char="○"/>
              <a:defRPr sz="1700">
                <a:solidFill>
                  <a:schemeClr val="dk2"/>
                </a:solidFill>
              </a:defRPr>
            </a:lvl8pPr>
            <a:lvl9pPr indent="-336550" lvl="8" marL="4114800">
              <a:lnSpc>
                <a:spcPct val="115000"/>
              </a:lnSpc>
              <a:spcBef>
                <a:spcPts val="0"/>
              </a:spcBef>
              <a:spcAft>
                <a:spcPts val="0"/>
              </a:spcAft>
              <a:buClr>
                <a:schemeClr val="dk2"/>
              </a:buClr>
              <a:buSzPts val="1700"/>
              <a:buChar char="■"/>
              <a:defRPr sz="1700">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rm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58" name="Google Shape;58;p14"/>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rm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0"/>
              </a:spcBef>
              <a:spcAft>
                <a:spcPts val="0"/>
              </a:spcAft>
              <a:buClr>
                <a:schemeClr val="dk2"/>
              </a:buClr>
              <a:buSzPts val="1700"/>
              <a:buChar char="○"/>
              <a:defRPr sz="1700">
                <a:solidFill>
                  <a:schemeClr val="dk2"/>
                </a:solidFill>
              </a:defRPr>
            </a:lvl2pPr>
            <a:lvl3pPr indent="-336550" lvl="2" marL="1371600">
              <a:lnSpc>
                <a:spcPct val="115000"/>
              </a:lnSpc>
              <a:spcBef>
                <a:spcPts val="0"/>
              </a:spcBef>
              <a:spcAft>
                <a:spcPts val="0"/>
              </a:spcAft>
              <a:buClr>
                <a:schemeClr val="dk2"/>
              </a:buClr>
              <a:buSzPts val="1700"/>
              <a:buChar char="■"/>
              <a:defRPr sz="1700">
                <a:solidFill>
                  <a:schemeClr val="dk2"/>
                </a:solidFill>
              </a:defRPr>
            </a:lvl3pPr>
            <a:lvl4pPr indent="-336550" lvl="3" marL="1828800">
              <a:lnSpc>
                <a:spcPct val="115000"/>
              </a:lnSpc>
              <a:spcBef>
                <a:spcPts val="0"/>
              </a:spcBef>
              <a:spcAft>
                <a:spcPts val="0"/>
              </a:spcAft>
              <a:buClr>
                <a:schemeClr val="dk2"/>
              </a:buClr>
              <a:buSzPts val="1700"/>
              <a:buChar char="●"/>
              <a:defRPr sz="1700">
                <a:solidFill>
                  <a:schemeClr val="dk2"/>
                </a:solidFill>
              </a:defRPr>
            </a:lvl4pPr>
            <a:lvl5pPr indent="-336550" lvl="4" marL="2286000">
              <a:lnSpc>
                <a:spcPct val="115000"/>
              </a:lnSpc>
              <a:spcBef>
                <a:spcPts val="0"/>
              </a:spcBef>
              <a:spcAft>
                <a:spcPts val="0"/>
              </a:spcAft>
              <a:buClr>
                <a:schemeClr val="dk2"/>
              </a:buClr>
              <a:buSzPts val="1700"/>
              <a:buChar char="○"/>
              <a:defRPr sz="1700">
                <a:solidFill>
                  <a:schemeClr val="dk2"/>
                </a:solidFill>
              </a:defRPr>
            </a:lvl5pPr>
            <a:lvl6pPr indent="-336550" lvl="5" marL="2743200">
              <a:lnSpc>
                <a:spcPct val="115000"/>
              </a:lnSpc>
              <a:spcBef>
                <a:spcPts val="0"/>
              </a:spcBef>
              <a:spcAft>
                <a:spcPts val="0"/>
              </a:spcAft>
              <a:buClr>
                <a:schemeClr val="dk2"/>
              </a:buClr>
              <a:buSzPts val="1700"/>
              <a:buChar char="■"/>
              <a:defRPr sz="1700">
                <a:solidFill>
                  <a:schemeClr val="dk2"/>
                </a:solidFill>
              </a:defRPr>
            </a:lvl6pPr>
            <a:lvl7pPr indent="-336550" lvl="6" marL="3200400">
              <a:lnSpc>
                <a:spcPct val="115000"/>
              </a:lnSpc>
              <a:spcBef>
                <a:spcPts val="0"/>
              </a:spcBef>
              <a:spcAft>
                <a:spcPts val="0"/>
              </a:spcAft>
              <a:buClr>
                <a:schemeClr val="dk2"/>
              </a:buClr>
              <a:buSzPts val="1700"/>
              <a:buChar char="●"/>
              <a:defRPr sz="1700">
                <a:solidFill>
                  <a:schemeClr val="dk2"/>
                </a:solidFill>
              </a:defRPr>
            </a:lvl7pPr>
            <a:lvl8pPr indent="-336550" lvl="7" marL="3657600">
              <a:lnSpc>
                <a:spcPct val="115000"/>
              </a:lnSpc>
              <a:spcBef>
                <a:spcPts val="0"/>
              </a:spcBef>
              <a:spcAft>
                <a:spcPts val="0"/>
              </a:spcAft>
              <a:buClr>
                <a:schemeClr val="dk2"/>
              </a:buClr>
              <a:buSzPts val="1700"/>
              <a:buChar char="○"/>
              <a:defRPr sz="1700">
                <a:solidFill>
                  <a:schemeClr val="dk2"/>
                </a:solidFill>
              </a:defRPr>
            </a:lvl8pPr>
            <a:lvl9pPr indent="-336550" lvl="8" marL="4114800">
              <a:lnSpc>
                <a:spcPct val="115000"/>
              </a:lnSpc>
              <a:spcBef>
                <a:spcPts val="0"/>
              </a:spcBef>
              <a:spcAft>
                <a:spcPts val="0"/>
              </a:spcAft>
              <a:buClr>
                <a:schemeClr val="dk2"/>
              </a:buClr>
              <a:buSzPts val="1700"/>
              <a:buChar char="■"/>
              <a:defRPr sz="1700">
                <a:solidFill>
                  <a:schemeClr val="dk2"/>
                </a:solidFill>
              </a:defRPr>
            </a:lvl9pPr>
          </a:lstStyle>
          <a:p/>
        </p:txBody>
      </p:sp>
      <p:sp>
        <p:nvSpPr>
          <p:cNvPr id="59" name="Google Shape;59;p14"/>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rm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0" name="Shape 110"/>
        <p:cNvGrpSpPr/>
        <p:nvPr/>
      </p:nvGrpSpPr>
      <p:grpSpPr>
        <a:xfrm>
          <a:off x="0" y="0"/>
          <a:ext cx="0" cy="0"/>
          <a:chOff x="0" y="0"/>
          <a:chExt cx="0" cy="0"/>
        </a:xfrm>
      </p:grpSpPr>
      <p:sp>
        <p:nvSpPr>
          <p:cNvPr id="111" name="Google Shape;111;p27"/>
          <p:cNvSpPr txBox="1"/>
          <p:nvPr>
            <p:ph type="ctrTitle"/>
          </p:nvPr>
        </p:nvSpPr>
        <p:spPr>
          <a:xfrm>
            <a:off x="342879" y="1125136"/>
            <a:ext cx="9372600" cy="3101700"/>
          </a:xfrm>
          <a:prstGeom prst="rect">
            <a:avLst/>
          </a:prstGeom>
        </p:spPr>
        <p:txBody>
          <a:bodyPr anchorCtr="0" anchor="b" bIns="113100" lIns="113100" spcFirstLastPara="1" rIns="113100" wrap="square" tIns="113100">
            <a:normAutofit fontScale="90000"/>
          </a:bodyPr>
          <a:lstStyle/>
          <a:p>
            <a:pPr indent="0" lvl="0" marL="0" rtl="0" algn="ctr">
              <a:spcBef>
                <a:spcPts val="0"/>
              </a:spcBef>
              <a:spcAft>
                <a:spcPts val="0"/>
              </a:spcAft>
              <a:buNone/>
            </a:pPr>
            <a:r>
              <a:rPr lang="en">
                <a:solidFill>
                  <a:srgbClr val="0B5394"/>
                </a:solidFill>
              </a:rPr>
              <a:t>5th </a:t>
            </a:r>
            <a:r>
              <a:rPr lang="en">
                <a:solidFill>
                  <a:srgbClr val="0B5394"/>
                </a:solidFill>
              </a:rPr>
              <a:t>Grade | Topic 7</a:t>
            </a:r>
            <a:endParaRPr>
              <a:solidFill>
                <a:srgbClr val="0B5394"/>
              </a:solidFill>
            </a:endParaRPr>
          </a:p>
          <a:p>
            <a:pPr indent="0" lvl="0" marL="0" rtl="0" algn="ctr">
              <a:spcBef>
                <a:spcPts val="0"/>
              </a:spcBef>
              <a:spcAft>
                <a:spcPts val="0"/>
              </a:spcAft>
              <a:buNone/>
            </a:pPr>
            <a:r>
              <a:t/>
            </a:r>
            <a:endParaRPr>
              <a:solidFill>
                <a:srgbClr val="0B5394"/>
              </a:solidFill>
            </a:endParaRPr>
          </a:p>
          <a:p>
            <a:pPr indent="0" lvl="0" marL="0" rtl="0" algn="ctr">
              <a:spcBef>
                <a:spcPts val="0"/>
              </a:spcBef>
              <a:spcAft>
                <a:spcPts val="0"/>
              </a:spcAft>
              <a:buNone/>
            </a:pPr>
            <a:r>
              <a:rPr lang="en">
                <a:solidFill>
                  <a:schemeClr val="dk2"/>
                </a:solidFill>
              </a:rPr>
              <a:t>Thin Slicing | Printables</a:t>
            </a:r>
            <a:endParaRPr>
              <a:solidFill>
                <a:schemeClr val="dk2"/>
              </a:solidFill>
            </a:endParaRPr>
          </a:p>
        </p:txBody>
      </p:sp>
      <p:sp>
        <p:nvSpPr>
          <p:cNvPr id="112" name="Google Shape;112;p27"/>
          <p:cNvSpPr txBox="1"/>
          <p:nvPr>
            <p:ph idx="1" type="subTitle"/>
          </p:nvPr>
        </p:nvSpPr>
        <p:spPr>
          <a:xfrm>
            <a:off x="342875" y="4737100"/>
            <a:ext cx="9372600" cy="2514600"/>
          </a:xfrm>
          <a:prstGeom prst="rect">
            <a:avLst/>
          </a:prstGeom>
        </p:spPr>
        <p:txBody>
          <a:bodyPr anchorCtr="0" anchor="t" bIns="113100" lIns="113100" spcFirstLastPara="1" rIns="113100" wrap="square" tIns="113100">
            <a:normAutofit lnSpcReduction="20000"/>
          </a:bodyPr>
          <a:lstStyle/>
          <a:p>
            <a:pPr indent="0" lvl="0" marL="0" rtl="0" algn="ctr">
              <a:spcBef>
                <a:spcPts val="0"/>
              </a:spcBef>
              <a:spcAft>
                <a:spcPts val="0"/>
              </a:spcAft>
              <a:buNone/>
            </a:pPr>
            <a:r>
              <a:rPr lang="en" sz="3300"/>
              <a:t>sized for 8½” x 11” paper</a:t>
            </a:r>
            <a:endParaRPr sz="3300"/>
          </a:p>
          <a:p>
            <a:pPr indent="0" lvl="0" marL="0" rtl="0" algn="ctr">
              <a:spcBef>
                <a:spcPts val="0"/>
              </a:spcBef>
              <a:spcAft>
                <a:spcPts val="0"/>
              </a:spcAft>
              <a:buNone/>
            </a:pPr>
            <a:r>
              <a:t/>
            </a:r>
            <a:endParaRPr sz="3300"/>
          </a:p>
          <a:p>
            <a:pPr indent="0" lvl="0" marL="0" rtl="0" algn="l">
              <a:spcBef>
                <a:spcPts val="0"/>
              </a:spcBef>
              <a:spcAft>
                <a:spcPts val="0"/>
              </a:spcAft>
              <a:buNone/>
            </a:pPr>
            <a:r>
              <a:rPr lang="en" sz="2583">
                <a:solidFill>
                  <a:schemeClr val="dk1"/>
                </a:solidFill>
              </a:rPr>
              <a:t>NOTE: Thin slicing sequences may be animated to allow you to present problems on the screen without printing, if appropriate. Click to reveal the next problem when a group is ready.</a:t>
            </a:r>
            <a:endParaRPr sz="4783"/>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28"/>
          <p:cNvPicPr preferRelativeResize="0"/>
          <p:nvPr/>
        </p:nvPicPr>
        <p:blipFill rotWithShape="1">
          <a:blip r:embed="rId3">
            <a:alphaModFix/>
          </a:blip>
          <a:srcRect b="0" l="19484" r="0" t="0"/>
          <a:stretch/>
        </p:blipFill>
        <p:spPr>
          <a:xfrm>
            <a:off x="76200" y="771399"/>
            <a:ext cx="9905999" cy="6229602"/>
          </a:xfrm>
          <a:prstGeom prst="rect">
            <a:avLst/>
          </a:prstGeom>
          <a:noFill/>
          <a:ln>
            <a:noFill/>
          </a:ln>
        </p:spPr>
      </p:pic>
      <p:sp>
        <p:nvSpPr>
          <p:cNvPr id="119" name="Google Shape;119;p28"/>
          <p:cNvSpPr/>
          <p:nvPr/>
        </p:nvSpPr>
        <p:spPr>
          <a:xfrm>
            <a:off x="168900" y="6199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0" name="Google Shape;120;p28"/>
          <p:cNvSpPr/>
          <p:nvPr/>
        </p:nvSpPr>
        <p:spPr>
          <a:xfrm>
            <a:off x="2893563" y="4782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1" name="Google Shape;121;p28"/>
          <p:cNvSpPr/>
          <p:nvPr/>
        </p:nvSpPr>
        <p:spPr>
          <a:xfrm>
            <a:off x="5356763" y="4782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2" name="Google Shape;122;p28"/>
          <p:cNvSpPr/>
          <p:nvPr/>
        </p:nvSpPr>
        <p:spPr>
          <a:xfrm>
            <a:off x="7774600" y="6199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3" name="Google Shape;123;p28"/>
          <p:cNvSpPr/>
          <p:nvPr/>
        </p:nvSpPr>
        <p:spPr>
          <a:xfrm>
            <a:off x="76200" y="24207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4" name="Google Shape;124;p28"/>
          <p:cNvSpPr/>
          <p:nvPr/>
        </p:nvSpPr>
        <p:spPr>
          <a:xfrm>
            <a:off x="2641750" y="24207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5" name="Google Shape;125;p28"/>
          <p:cNvSpPr/>
          <p:nvPr/>
        </p:nvSpPr>
        <p:spPr>
          <a:xfrm>
            <a:off x="5208175" y="24207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6" name="Google Shape;126;p28"/>
          <p:cNvSpPr/>
          <p:nvPr/>
        </p:nvSpPr>
        <p:spPr>
          <a:xfrm>
            <a:off x="7671375" y="24207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7" name="Google Shape;127;p28"/>
          <p:cNvSpPr/>
          <p:nvPr/>
        </p:nvSpPr>
        <p:spPr>
          <a:xfrm>
            <a:off x="76200" y="47615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8" name="Google Shape;128;p28"/>
          <p:cNvSpPr/>
          <p:nvPr/>
        </p:nvSpPr>
        <p:spPr>
          <a:xfrm>
            <a:off x="2790888" y="467010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29" name="Google Shape;129;p28"/>
          <p:cNvSpPr/>
          <p:nvPr/>
        </p:nvSpPr>
        <p:spPr>
          <a:xfrm>
            <a:off x="5433063" y="47615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30" name="Google Shape;130;p28"/>
          <p:cNvSpPr/>
          <p:nvPr/>
        </p:nvSpPr>
        <p:spPr>
          <a:xfrm>
            <a:off x="7774588" y="483772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31" name="Google Shape;131;p28"/>
          <p:cNvSpPr txBox="1"/>
          <p:nvPr>
            <p:ph type="title"/>
          </p:nvPr>
        </p:nvSpPr>
        <p:spPr>
          <a:xfrm>
            <a:off x="2588700" y="0"/>
            <a:ext cx="4881000" cy="899100"/>
          </a:xfrm>
          <a:prstGeom prst="rect">
            <a:avLst/>
          </a:prstGeom>
          <a:solidFill>
            <a:schemeClr val="lt1"/>
          </a:solidFill>
          <a:ln>
            <a:noFill/>
          </a:ln>
        </p:spPr>
        <p:txBody>
          <a:bodyPr anchorCtr="0" anchor="ctr" bIns="42400" lIns="84825" spcFirstLastPara="1" rIns="84825" wrap="square" tIns="42400">
            <a:normAutofit/>
          </a:bodyPr>
          <a:lstStyle/>
          <a:p>
            <a:pPr indent="0" lvl="0" marL="0" rtl="0" algn="ctr">
              <a:lnSpc>
                <a:spcPct val="90000"/>
              </a:lnSpc>
              <a:spcBef>
                <a:spcPts val="0"/>
              </a:spcBef>
              <a:spcAft>
                <a:spcPts val="0"/>
              </a:spcAft>
              <a:buClr>
                <a:schemeClr val="dk1"/>
              </a:buClr>
              <a:buSzPts val="4100"/>
              <a:buFont typeface="Calibri"/>
              <a:buNone/>
            </a:pPr>
            <a:r>
              <a:rPr lang="en">
                <a:latin typeface="Lexend"/>
                <a:ea typeface="Lexend"/>
                <a:cs typeface="Lexend"/>
                <a:sym typeface="Lexend"/>
              </a:rPr>
              <a:t>The Unusual Baker</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2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9"/>
          <p:cNvSpPr/>
          <p:nvPr/>
        </p:nvSpPr>
        <p:spPr>
          <a:xfrm>
            <a:off x="466075" y="1398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38" name="Google Shape;138;p29"/>
          <p:cNvSpPr/>
          <p:nvPr/>
        </p:nvSpPr>
        <p:spPr>
          <a:xfrm>
            <a:off x="2938950" y="1398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39" name="Google Shape;139;p29"/>
          <p:cNvSpPr/>
          <p:nvPr/>
        </p:nvSpPr>
        <p:spPr>
          <a:xfrm>
            <a:off x="5411825" y="2307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40" name="Google Shape;140;p29"/>
          <p:cNvSpPr/>
          <p:nvPr/>
        </p:nvSpPr>
        <p:spPr>
          <a:xfrm>
            <a:off x="7819950" y="2307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41" name="Google Shape;141;p29"/>
          <p:cNvSpPr/>
          <p:nvPr/>
        </p:nvSpPr>
        <p:spPr>
          <a:xfrm>
            <a:off x="466075"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42" name="Google Shape;142;p29"/>
          <p:cNvSpPr/>
          <p:nvPr/>
        </p:nvSpPr>
        <p:spPr>
          <a:xfrm>
            <a:off x="2938950"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43" name="Google Shape;143;p29"/>
          <p:cNvSpPr/>
          <p:nvPr/>
        </p:nvSpPr>
        <p:spPr>
          <a:xfrm>
            <a:off x="5321050"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44" name="Google Shape;144;p29"/>
          <p:cNvSpPr/>
          <p:nvPr/>
        </p:nvSpPr>
        <p:spPr>
          <a:xfrm>
            <a:off x="7819950"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45" name="Google Shape;145;p29"/>
          <p:cNvSpPr/>
          <p:nvPr/>
        </p:nvSpPr>
        <p:spPr>
          <a:xfrm>
            <a:off x="466075" y="50701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46" name="Google Shape;146;p29"/>
          <p:cNvSpPr/>
          <p:nvPr/>
        </p:nvSpPr>
        <p:spPr>
          <a:xfrm>
            <a:off x="2821663" y="50701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pic>
        <p:nvPicPr>
          <p:cNvPr id="147" name="Google Shape;147;p29"/>
          <p:cNvPicPr preferRelativeResize="0"/>
          <p:nvPr/>
        </p:nvPicPr>
        <p:blipFill rotWithShape="1">
          <a:blip r:embed="rId3">
            <a:alphaModFix/>
          </a:blip>
          <a:srcRect b="0" l="19484" r="0" t="0"/>
          <a:stretch/>
        </p:blipFill>
        <p:spPr>
          <a:xfrm>
            <a:off x="76200" y="771399"/>
            <a:ext cx="9905999" cy="6229602"/>
          </a:xfrm>
          <a:prstGeom prst="rect">
            <a:avLst/>
          </a:prstGeom>
          <a:noFill/>
          <a:ln>
            <a:noFill/>
          </a:ln>
        </p:spPr>
      </p:pic>
      <p:sp>
        <p:nvSpPr>
          <p:cNvPr id="148" name="Google Shape;148;p29"/>
          <p:cNvSpPr txBox="1"/>
          <p:nvPr>
            <p:ph type="title"/>
          </p:nvPr>
        </p:nvSpPr>
        <p:spPr>
          <a:xfrm>
            <a:off x="2588700" y="0"/>
            <a:ext cx="4881000" cy="899100"/>
          </a:xfrm>
          <a:prstGeom prst="rect">
            <a:avLst/>
          </a:prstGeom>
          <a:solidFill>
            <a:schemeClr val="lt1"/>
          </a:solidFill>
          <a:ln>
            <a:noFill/>
          </a:ln>
        </p:spPr>
        <p:txBody>
          <a:bodyPr anchorCtr="0" anchor="ctr" bIns="42400" lIns="84825" spcFirstLastPara="1" rIns="84825" wrap="square" tIns="42400">
            <a:normAutofit/>
          </a:bodyPr>
          <a:lstStyle/>
          <a:p>
            <a:pPr indent="0" lvl="0" marL="0" rtl="0" algn="ctr">
              <a:lnSpc>
                <a:spcPct val="90000"/>
              </a:lnSpc>
              <a:spcBef>
                <a:spcPts val="0"/>
              </a:spcBef>
              <a:spcAft>
                <a:spcPts val="0"/>
              </a:spcAft>
              <a:buClr>
                <a:schemeClr val="dk1"/>
              </a:buClr>
              <a:buSzPts val="4100"/>
              <a:buFont typeface="Calibri"/>
              <a:buNone/>
            </a:pPr>
            <a:r>
              <a:rPr lang="en">
                <a:latin typeface="Lexend"/>
                <a:ea typeface="Lexend"/>
                <a:cs typeface="Lexend"/>
                <a:sym typeface="Lexend"/>
              </a:rPr>
              <a:t>The Unusual Baker</a:t>
            </a:r>
            <a:endParaRPr>
              <a:latin typeface="Lexend"/>
              <a:ea typeface="Lexend"/>
              <a:cs typeface="Lexend"/>
              <a:sym typeface="Lexe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30"/>
          <p:cNvPicPr preferRelativeResize="0"/>
          <p:nvPr/>
        </p:nvPicPr>
        <p:blipFill rotWithShape="1">
          <a:blip r:embed="rId3">
            <a:alphaModFix/>
          </a:blip>
          <a:srcRect b="0" l="19484" r="0" t="0"/>
          <a:stretch/>
        </p:blipFill>
        <p:spPr>
          <a:xfrm>
            <a:off x="76200" y="771399"/>
            <a:ext cx="9905999" cy="6229602"/>
          </a:xfrm>
          <a:prstGeom prst="rect">
            <a:avLst/>
          </a:prstGeom>
          <a:noFill/>
          <a:ln>
            <a:noFill/>
          </a:ln>
        </p:spPr>
      </p:pic>
      <p:sp>
        <p:nvSpPr>
          <p:cNvPr id="155" name="Google Shape;155;p30"/>
          <p:cNvSpPr txBox="1"/>
          <p:nvPr>
            <p:ph type="title"/>
          </p:nvPr>
        </p:nvSpPr>
        <p:spPr>
          <a:xfrm>
            <a:off x="2588700" y="0"/>
            <a:ext cx="4881000" cy="899100"/>
          </a:xfrm>
          <a:prstGeom prst="rect">
            <a:avLst/>
          </a:prstGeom>
          <a:solidFill>
            <a:schemeClr val="lt1"/>
          </a:solidFill>
          <a:ln>
            <a:noFill/>
          </a:ln>
        </p:spPr>
        <p:txBody>
          <a:bodyPr anchorCtr="0" anchor="ctr" bIns="42400" lIns="84825" spcFirstLastPara="1" rIns="84825" wrap="square" tIns="42400">
            <a:normAutofit/>
          </a:bodyPr>
          <a:lstStyle/>
          <a:p>
            <a:pPr indent="0" lvl="0" marL="0" rtl="0" algn="ctr">
              <a:lnSpc>
                <a:spcPct val="90000"/>
              </a:lnSpc>
              <a:spcBef>
                <a:spcPts val="0"/>
              </a:spcBef>
              <a:spcAft>
                <a:spcPts val="0"/>
              </a:spcAft>
              <a:buClr>
                <a:schemeClr val="dk1"/>
              </a:buClr>
              <a:buSzPts val="4100"/>
              <a:buFont typeface="Calibri"/>
              <a:buNone/>
            </a:pPr>
            <a:r>
              <a:rPr lang="en">
                <a:latin typeface="Lexend"/>
                <a:ea typeface="Lexend"/>
                <a:cs typeface="Lexend"/>
                <a:sym typeface="Lexend"/>
              </a:rPr>
              <a:t>The Unusual Baker</a:t>
            </a:r>
            <a:endParaRPr>
              <a:latin typeface="Lexend"/>
              <a:ea typeface="Lexend"/>
              <a:cs typeface="Lexend"/>
              <a:sym typeface="Lexend"/>
            </a:endParaRPr>
          </a:p>
        </p:txBody>
      </p:sp>
      <p:sp>
        <p:nvSpPr>
          <p:cNvPr id="156" name="Google Shape;156;p30"/>
          <p:cNvSpPr txBox="1"/>
          <p:nvPr>
            <p:ph type="title"/>
          </p:nvPr>
        </p:nvSpPr>
        <p:spPr>
          <a:xfrm>
            <a:off x="532075" y="6701800"/>
            <a:ext cx="6817500" cy="899100"/>
          </a:xfrm>
          <a:prstGeom prst="rect">
            <a:avLst/>
          </a:prstGeom>
          <a:solidFill>
            <a:schemeClr val="lt1"/>
          </a:solidFill>
          <a:ln>
            <a:noFill/>
          </a:ln>
        </p:spPr>
        <p:txBody>
          <a:bodyPr anchorCtr="0" anchor="ctr" bIns="42400" lIns="84825" spcFirstLastPara="1" rIns="84825" wrap="square" tIns="42400">
            <a:noAutofit/>
          </a:bodyPr>
          <a:lstStyle/>
          <a:p>
            <a:pPr indent="0" lvl="0" marL="0" rtl="0" algn="ctr">
              <a:lnSpc>
                <a:spcPct val="90000"/>
              </a:lnSpc>
              <a:spcBef>
                <a:spcPts val="0"/>
              </a:spcBef>
              <a:spcAft>
                <a:spcPts val="0"/>
              </a:spcAft>
              <a:buClr>
                <a:schemeClr val="dk1"/>
              </a:buClr>
              <a:buSzPts val="3690"/>
              <a:buFont typeface="Calibri"/>
              <a:buNone/>
            </a:pPr>
            <a:r>
              <a:rPr lang="en" sz="2850">
                <a:latin typeface="Lexend"/>
                <a:ea typeface="Lexend"/>
                <a:cs typeface="Lexend"/>
                <a:sym typeface="Lexend"/>
              </a:rPr>
              <a:t>Extension: If each cake costs $10, how much would each piece cost?</a:t>
            </a:r>
            <a:endParaRPr sz="2850">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0" name="Shape 160"/>
        <p:cNvGrpSpPr/>
        <p:nvPr/>
      </p:nvGrpSpPr>
      <p:grpSpPr>
        <a:xfrm>
          <a:off x="0" y="0"/>
          <a:ext cx="0" cy="0"/>
          <a:chOff x="0" y="0"/>
          <a:chExt cx="0" cy="0"/>
        </a:xfrm>
      </p:grpSpPr>
      <p:sp>
        <p:nvSpPr>
          <p:cNvPr id="161" name="Google Shape;161;p31"/>
          <p:cNvSpPr txBox="1"/>
          <p:nvPr>
            <p:ph idx="1" type="body"/>
          </p:nvPr>
        </p:nvSpPr>
        <p:spPr>
          <a:xfrm>
            <a:off x="561125" y="3677150"/>
            <a:ext cx="8675400" cy="3723900"/>
          </a:xfrm>
          <a:prstGeom prst="rect">
            <a:avLst/>
          </a:prstGeom>
        </p:spPr>
        <p:txBody>
          <a:bodyPr anchorCtr="0" anchor="t" bIns="42400" lIns="84825" spcFirstLastPara="1" rIns="84825" wrap="square" tIns="42400">
            <a:normAutofit lnSpcReduction="10000"/>
          </a:bodyPr>
          <a:lstStyle/>
          <a:p>
            <a:pPr indent="0" lvl="0" marL="0" rtl="0" algn="l">
              <a:spcBef>
                <a:spcPts val="1000"/>
              </a:spcBef>
              <a:spcAft>
                <a:spcPts val="0"/>
              </a:spcAft>
              <a:buNone/>
            </a:pPr>
            <a:r>
              <a:rPr lang="en" sz="2400">
                <a:latin typeface="Lexend"/>
                <a:ea typeface="Lexend"/>
                <a:cs typeface="Lexend"/>
                <a:sym typeface="Lexend"/>
              </a:rPr>
              <a:t>Ensure that students prove that their fractions add up to 1 whole. This </a:t>
            </a:r>
            <a:r>
              <a:rPr lang="en" sz="2400">
                <a:latin typeface="Lexend"/>
                <a:ea typeface="Lexend"/>
                <a:cs typeface="Lexend"/>
                <a:sym typeface="Lexend"/>
              </a:rPr>
              <a:t>channels</a:t>
            </a:r>
            <a:r>
              <a:rPr lang="en" sz="2400">
                <a:latin typeface="Lexend"/>
                <a:ea typeface="Lexend"/>
                <a:cs typeface="Lexend"/>
                <a:sym typeface="Lexend"/>
              </a:rPr>
              <a:t> them to create equivalent fractions with like denominators.</a:t>
            </a:r>
            <a:endParaRPr sz="2400">
              <a:latin typeface="Lexend"/>
              <a:ea typeface="Lexend"/>
              <a:cs typeface="Lexend"/>
              <a:sym typeface="Lexend"/>
            </a:endParaRPr>
          </a:p>
          <a:p>
            <a:pPr indent="0" lvl="0" marL="0" rtl="0" algn="l">
              <a:spcBef>
                <a:spcPts val="1500"/>
              </a:spcBef>
              <a:spcAft>
                <a:spcPts val="0"/>
              </a:spcAft>
              <a:buNone/>
            </a:pPr>
            <a:r>
              <a:t/>
            </a:r>
            <a:endParaRPr sz="2400">
              <a:latin typeface="Lexend"/>
              <a:ea typeface="Lexend"/>
              <a:cs typeface="Lexend"/>
              <a:sym typeface="Lexend"/>
            </a:endParaRPr>
          </a:p>
          <a:p>
            <a:pPr indent="0" lvl="0" marL="0" rtl="0" algn="l">
              <a:spcBef>
                <a:spcPts val="1500"/>
              </a:spcBef>
              <a:spcAft>
                <a:spcPts val="0"/>
              </a:spcAft>
              <a:buNone/>
            </a:pPr>
            <a:r>
              <a:rPr lang="en" sz="2400">
                <a:latin typeface="Lexend"/>
                <a:ea typeface="Lexend"/>
                <a:cs typeface="Lexend"/>
                <a:sym typeface="Lexend"/>
              </a:rPr>
              <a:t>Support students in using what they know to revise their thinking, when needed (such as thinking that the third square above is divided into thirds):</a:t>
            </a:r>
            <a:endParaRPr sz="2400">
              <a:latin typeface="Lexend"/>
              <a:ea typeface="Lexend"/>
              <a:cs typeface="Lexend"/>
              <a:sym typeface="Lexend"/>
            </a:endParaRPr>
          </a:p>
          <a:p>
            <a:pPr indent="0" lvl="0" marL="457200" rtl="0" algn="l">
              <a:spcBef>
                <a:spcPts val="1500"/>
              </a:spcBef>
              <a:spcAft>
                <a:spcPts val="1500"/>
              </a:spcAft>
              <a:buNone/>
            </a:pPr>
            <a:r>
              <a:rPr lang="en" sz="2400">
                <a:latin typeface="Lexend"/>
                <a:ea typeface="Lexend"/>
                <a:cs typeface="Lexend"/>
                <a:sym typeface="Lexend"/>
              </a:rPr>
              <a:t>“If the left piece is half of the first cake, wouldn’t it still be half of this cake? How many of these pieces would it take to make a whole cake?”</a:t>
            </a:r>
            <a:endParaRPr sz="2400">
              <a:latin typeface="Lexend"/>
              <a:ea typeface="Lexend"/>
              <a:cs typeface="Lexend"/>
              <a:sym typeface="Lexend"/>
            </a:endParaRPr>
          </a:p>
        </p:txBody>
      </p:sp>
      <p:pic>
        <p:nvPicPr>
          <p:cNvPr id="162" name="Google Shape;162;p31"/>
          <p:cNvPicPr preferRelativeResize="0"/>
          <p:nvPr/>
        </p:nvPicPr>
        <p:blipFill rotWithShape="1">
          <a:blip r:embed="rId3">
            <a:alphaModFix/>
          </a:blip>
          <a:srcRect b="45322" l="0" r="0" t="0"/>
          <a:stretch/>
        </p:blipFill>
        <p:spPr>
          <a:xfrm>
            <a:off x="430700" y="416900"/>
            <a:ext cx="8936226" cy="29316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32"/>
          <p:cNvPicPr preferRelativeResize="0"/>
          <p:nvPr/>
        </p:nvPicPr>
        <p:blipFill rotWithShape="1">
          <a:blip r:embed="rId3">
            <a:alphaModFix/>
          </a:blip>
          <a:srcRect b="-3145" l="0" r="17478" t="0"/>
          <a:stretch/>
        </p:blipFill>
        <p:spPr>
          <a:xfrm>
            <a:off x="76925" y="0"/>
            <a:ext cx="9981476" cy="7126961"/>
          </a:xfrm>
          <a:prstGeom prst="rect">
            <a:avLst/>
          </a:prstGeom>
          <a:noFill/>
          <a:ln>
            <a:noFill/>
          </a:ln>
        </p:spPr>
      </p:pic>
      <p:sp>
        <p:nvSpPr>
          <p:cNvPr id="169" name="Google Shape;169;p32"/>
          <p:cNvSpPr txBox="1"/>
          <p:nvPr>
            <p:ph type="title"/>
          </p:nvPr>
        </p:nvSpPr>
        <p:spPr>
          <a:xfrm>
            <a:off x="5177250" y="5291250"/>
            <a:ext cx="4881000" cy="1843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42400" lIns="84825" spcFirstLastPara="1" rIns="84825" wrap="square" tIns="42400">
            <a:normAutofit/>
          </a:bodyPr>
          <a:lstStyle/>
          <a:p>
            <a:pPr indent="0" lvl="0" marL="0" rtl="0" algn="ctr">
              <a:lnSpc>
                <a:spcPct val="90000"/>
              </a:lnSpc>
              <a:spcBef>
                <a:spcPts val="0"/>
              </a:spcBef>
              <a:spcAft>
                <a:spcPts val="0"/>
              </a:spcAft>
              <a:buClr>
                <a:schemeClr val="dk1"/>
              </a:buClr>
              <a:buSzPts val="4100"/>
              <a:buFont typeface="Calibri"/>
              <a:buNone/>
            </a:pPr>
            <a:r>
              <a:rPr lang="en">
                <a:latin typeface="Lexend"/>
                <a:ea typeface="Lexend"/>
                <a:cs typeface="Lexend"/>
                <a:sym typeface="Lexend"/>
              </a:rPr>
              <a:t>The Unusual Baker</a:t>
            </a:r>
            <a:endParaRPr>
              <a:latin typeface="Lexend"/>
              <a:ea typeface="Lexend"/>
              <a:cs typeface="Lexend"/>
              <a:sym typeface="Lexend"/>
            </a:endParaRPr>
          </a:p>
        </p:txBody>
      </p:sp>
      <p:sp>
        <p:nvSpPr>
          <p:cNvPr id="170" name="Google Shape;170;p32"/>
          <p:cNvSpPr/>
          <p:nvPr/>
        </p:nvSpPr>
        <p:spPr>
          <a:xfrm>
            <a:off x="466075" y="1398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1" name="Google Shape;171;p32"/>
          <p:cNvSpPr/>
          <p:nvPr/>
        </p:nvSpPr>
        <p:spPr>
          <a:xfrm>
            <a:off x="2938950" y="1398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2" name="Google Shape;172;p32"/>
          <p:cNvSpPr/>
          <p:nvPr/>
        </p:nvSpPr>
        <p:spPr>
          <a:xfrm>
            <a:off x="5411825" y="2307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3" name="Google Shape;173;p32"/>
          <p:cNvSpPr/>
          <p:nvPr/>
        </p:nvSpPr>
        <p:spPr>
          <a:xfrm>
            <a:off x="7819950" y="2307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4" name="Google Shape;174;p32"/>
          <p:cNvSpPr/>
          <p:nvPr/>
        </p:nvSpPr>
        <p:spPr>
          <a:xfrm>
            <a:off x="466075"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5" name="Google Shape;175;p32"/>
          <p:cNvSpPr/>
          <p:nvPr/>
        </p:nvSpPr>
        <p:spPr>
          <a:xfrm>
            <a:off x="2938950"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6" name="Google Shape;176;p32"/>
          <p:cNvSpPr/>
          <p:nvPr/>
        </p:nvSpPr>
        <p:spPr>
          <a:xfrm>
            <a:off x="5321050"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7" name="Google Shape;177;p32"/>
          <p:cNvSpPr/>
          <p:nvPr/>
        </p:nvSpPr>
        <p:spPr>
          <a:xfrm>
            <a:off x="7819950" y="2535077"/>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8" name="Google Shape;178;p32"/>
          <p:cNvSpPr/>
          <p:nvPr/>
        </p:nvSpPr>
        <p:spPr>
          <a:xfrm>
            <a:off x="466075" y="50701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
        <p:nvSpPr>
          <p:cNvPr id="179" name="Google Shape;179;p32"/>
          <p:cNvSpPr/>
          <p:nvPr/>
        </p:nvSpPr>
        <p:spPr>
          <a:xfrm>
            <a:off x="2821663" y="5070152"/>
            <a:ext cx="2238300" cy="20568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2400" lIns="84825" spcFirstLastPara="1" rIns="84825" wrap="square" tIns="42400">
            <a:noAutofit/>
          </a:bodyPr>
          <a:lstStyle/>
          <a:p>
            <a:pPr indent="0" lvl="0" marL="0" marR="0" rtl="0" algn="ctr">
              <a:lnSpc>
                <a:spcPct val="100000"/>
              </a:lnSpc>
              <a:spcBef>
                <a:spcPts val="0"/>
              </a:spcBef>
              <a:spcAft>
                <a:spcPts val="0"/>
              </a:spcAft>
              <a:buClr>
                <a:schemeClr val="lt1"/>
              </a:buClr>
              <a:buSzPts val="1700"/>
              <a:buFont typeface="Calibri"/>
              <a:buNone/>
            </a:pPr>
            <a:r>
              <a:t/>
            </a:r>
            <a:endParaRPr b="0" i="0" sz="17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33"/>
          <p:cNvPicPr preferRelativeResize="0"/>
          <p:nvPr/>
        </p:nvPicPr>
        <p:blipFill rotWithShape="1">
          <a:blip r:embed="rId3">
            <a:alphaModFix/>
          </a:blip>
          <a:srcRect b="-3145" l="0" r="17478" t="0"/>
          <a:stretch/>
        </p:blipFill>
        <p:spPr>
          <a:xfrm>
            <a:off x="76925" y="0"/>
            <a:ext cx="9981476" cy="7126961"/>
          </a:xfrm>
          <a:prstGeom prst="rect">
            <a:avLst/>
          </a:prstGeom>
          <a:noFill/>
          <a:ln>
            <a:noFill/>
          </a:ln>
        </p:spPr>
      </p:pic>
      <p:sp>
        <p:nvSpPr>
          <p:cNvPr id="186" name="Google Shape;186;p33"/>
          <p:cNvSpPr txBox="1"/>
          <p:nvPr>
            <p:ph type="title"/>
          </p:nvPr>
        </p:nvSpPr>
        <p:spPr>
          <a:xfrm>
            <a:off x="5177250" y="5291250"/>
            <a:ext cx="4881000" cy="1843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42400" lIns="84825" spcFirstLastPara="1" rIns="84825" wrap="square" tIns="42400">
            <a:normAutofit/>
          </a:bodyPr>
          <a:lstStyle/>
          <a:p>
            <a:pPr indent="0" lvl="0" marL="0" rtl="0" algn="ctr">
              <a:lnSpc>
                <a:spcPct val="90000"/>
              </a:lnSpc>
              <a:spcBef>
                <a:spcPts val="0"/>
              </a:spcBef>
              <a:spcAft>
                <a:spcPts val="0"/>
              </a:spcAft>
              <a:buClr>
                <a:schemeClr val="dk1"/>
              </a:buClr>
              <a:buSzPts val="4100"/>
              <a:buFont typeface="Calibri"/>
              <a:buNone/>
            </a:pPr>
            <a:r>
              <a:rPr lang="en">
                <a:latin typeface="Lexend"/>
                <a:ea typeface="Lexend"/>
                <a:cs typeface="Lexend"/>
                <a:sym typeface="Lexend"/>
              </a:rPr>
              <a:t>The Unusual Baker</a:t>
            </a:r>
            <a:endParaRPr>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34"/>
          <p:cNvPicPr preferRelativeResize="0"/>
          <p:nvPr/>
        </p:nvPicPr>
        <p:blipFill rotWithShape="1">
          <a:blip r:embed="rId3">
            <a:alphaModFix/>
          </a:blip>
          <a:srcRect b="-3145" l="0" r="17478" t="0"/>
          <a:stretch/>
        </p:blipFill>
        <p:spPr>
          <a:xfrm>
            <a:off x="76925" y="0"/>
            <a:ext cx="9981476" cy="7126961"/>
          </a:xfrm>
          <a:prstGeom prst="rect">
            <a:avLst/>
          </a:prstGeom>
          <a:noFill/>
          <a:ln>
            <a:noFill/>
          </a:ln>
        </p:spPr>
      </p:pic>
      <p:sp>
        <p:nvSpPr>
          <p:cNvPr id="192" name="Google Shape;192;p34"/>
          <p:cNvSpPr txBox="1"/>
          <p:nvPr>
            <p:ph type="title"/>
          </p:nvPr>
        </p:nvSpPr>
        <p:spPr>
          <a:xfrm>
            <a:off x="5178575" y="5184925"/>
            <a:ext cx="4879800" cy="1843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42400" lIns="84825" spcFirstLastPara="1" rIns="84825" wrap="square" tIns="42400">
            <a:noAutofit/>
          </a:bodyPr>
          <a:lstStyle/>
          <a:p>
            <a:pPr indent="0" lvl="0" marL="0" rtl="0" algn="ctr">
              <a:lnSpc>
                <a:spcPct val="90000"/>
              </a:lnSpc>
              <a:spcBef>
                <a:spcPts val="0"/>
              </a:spcBef>
              <a:spcAft>
                <a:spcPts val="0"/>
              </a:spcAft>
              <a:buClr>
                <a:schemeClr val="dk1"/>
              </a:buClr>
              <a:buSzPts val="3300"/>
              <a:buFont typeface="Calibri"/>
              <a:buNone/>
            </a:pPr>
            <a:r>
              <a:rPr lang="en" sz="3300">
                <a:latin typeface="Lexend Light"/>
                <a:ea typeface="Lexend Light"/>
                <a:cs typeface="Lexend Light"/>
                <a:sym typeface="Lexend Light"/>
              </a:rPr>
              <a:t>If each cake costs $10, how much would each slice cost?</a:t>
            </a:r>
            <a:endParaRPr sz="3300">
              <a:latin typeface="Lexend Light"/>
              <a:ea typeface="Lexend Light"/>
              <a:cs typeface="Lexend Light"/>
              <a:sym typeface="Lexend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5"/>
          <p:cNvSpPr txBox="1"/>
          <p:nvPr>
            <p:ph type="title"/>
          </p:nvPr>
        </p:nvSpPr>
        <p:spPr>
          <a:xfrm>
            <a:off x="342870" y="3250173"/>
            <a:ext cx="9372600" cy="1272000"/>
          </a:xfrm>
          <a:prstGeom prst="rect">
            <a:avLst/>
          </a:prstGeom>
        </p:spPr>
        <p:txBody>
          <a:bodyPr anchorCtr="0" anchor="ctr" bIns="113100" lIns="113100" spcFirstLastPara="1" rIns="113100" wrap="square" tIns="113100">
            <a:noAutofit/>
          </a:bodyPr>
          <a:lstStyle/>
          <a:p>
            <a:pPr indent="0" lvl="0" marL="0" rtl="0" algn="ctr">
              <a:spcBef>
                <a:spcPts val="0"/>
              </a:spcBef>
              <a:spcAft>
                <a:spcPts val="0"/>
              </a:spcAft>
              <a:buNone/>
            </a:pPr>
            <a:r>
              <a:rPr lang="en" sz="7300">
                <a:solidFill>
                  <a:srgbClr val="CC0000"/>
                </a:solidFill>
              </a:rPr>
              <a:t>5th Grade: 7-7</a:t>
            </a:r>
            <a:endParaRPr sz="7300">
              <a:solidFill>
                <a:srgbClr val="CC0000"/>
              </a:solidFill>
            </a:endParaRPr>
          </a:p>
          <a:p>
            <a:pPr indent="0" lvl="0" marL="0" rtl="0" algn="ctr">
              <a:spcBef>
                <a:spcPts val="0"/>
              </a:spcBef>
              <a:spcAft>
                <a:spcPts val="0"/>
              </a:spcAft>
              <a:buNone/>
            </a:pPr>
            <a:r>
              <a:rPr lang="en" sz="6200">
                <a:solidFill>
                  <a:srgbClr val="CC0000"/>
                </a:solidFill>
              </a:rPr>
              <a:t>Adding Mixed Numbers</a:t>
            </a:r>
            <a:endParaRPr sz="6200">
              <a:solidFill>
                <a:srgbClr val="CC0000"/>
              </a:solidFill>
            </a:endParaRPr>
          </a:p>
          <a:p>
            <a:pPr indent="0" lvl="0" marL="0" rtl="0" algn="ctr">
              <a:spcBef>
                <a:spcPts val="0"/>
              </a:spcBef>
              <a:spcAft>
                <a:spcPts val="0"/>
              </a:spcAft>
              <a:buNone/>
            </a:pPr>
            <a:r>
              <a:t/>
            </a:r>
            <a:endParaRPr sz="6200">
              <a:solidFill>
                <a:srgbClr val="CC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graphicFrame>
        <p:nvGraphicFramePr>
          <p:cNvPr id="202" name="Google Shape;202;p36"/>
          <p:cNvGraphicFramePr/>
          <p:nvPr/>
        </p:nvGraphicFramePr>
        <p:xfrm>
          <a:off x="0" y="0"/>
          <a:ext cx="3000000" cy="3000000"/>
        </p:xfrm>
        <a:graphic>
          <a:graphicData uri="http://schemas.openxmlformats.org/drawingml/2006/table">
            <a:tbl>
              <a:tblPr>
                <a:noFill/>
                <a:tableStyleId>{D36D50E5-5865-4E29-9775-E50D9BAF766B}</a:tableStyleId>
              </a:tblPr>
              <a:tblGrid>
                <a:gridCol w="3352800"/>
                <a:gridCol w="3352800"/>
                <a:gridCol w="3352800"/>
              </a:tblGrid>
              <a:tr h="25908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5908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590800">
                <a:tc gridSpan="3">
                  <a:txBody>
                    <a:bodyPr/>
                    <a:lstStyle/>
                    <a:p>
                      <a:pPr indent="0" lvl="0" marL="0" rtl="0" algn="l">
                        <a:spcBef>
                          <a:spcPts val="0"/>
                        </a:spcBef>
                        <a:spcAft>
                          <a:spcPts val="0"/>
                        </a:spcAft>
                        <a:buNone/>
                      </a:pPr>
                      <a:r>
                        <a:t/>
                      </a:r>
                      <a:endParaRPr/>
                    </a:p>
                  </a:txBody>
                  <a:tcPr marT="91425" marB="91425" marR="91425" marL="91425"/>
                </a:tc>
                <a:tc hMerge="1"/>
                <a:tc hMerge="1"/>
              </a:tr>
            </a:tbl>
          </a:graphicData>
        </a:graphic>
      </p:graphicFrame>
      <p:pic>
        <p:nvPicPr>
          <p:cNvPr id="203" name="Google Shape;203;p36"/>
          <p:cNvPicPr preferRelativeResize="0"/>
          <p:nvPr/>
        </p:nvPicPr>
        <p:blipFill rotWithShape="1">
          <a:blip r:embed="rId3">
            <a:alphaModFix/>
          </a:blip>
          <a:srcRect b="50668" l="0" r="0" t="0"/>
          <a:stretch/>
        </p:blipFill>
        <p:spPr>
          <a:xfrm>
            <a:off x="191050" y="3238475"/>
            <a:ext cx="2870652" cy="1295400"/>
          </a:xfrm>
          <a:prstGeom prst="rect">
            <a:avLst/>
          </a:prstGeom>
          <a:noFill/>
          <a:ln>
            <a:noFill/>
          </a:ln>
        </p:spPr>
      </p:pic>
      <p:pic>
        <p:nvPicPr>
          <p:cNvPr id="204" name="Google Shape;204;p36"/>
          <p:cNvPicPr preferRelativeResize="0"/>
          <p:nvPr/>
        </p:nvPicPr>
        <p:blipFill rotWithShape="1">
          <a:blip r:embed="rId4">
            <a:alphaModFix/>
          </a:blip>
          <a:srcRect b="62228" l="0" r="0" t="0"/>
          <a:stretch/>
        </p:blipFill>
        <p:spPr>
          <a:xfrm>
            <a:off x="3468650" y="735787"/>
            <a:ext cx="3151251" cy="1142373"/>
          </a:xfrm>
          <a:prstGeom prst="rect">
            <a:avLst/>
          </a:prstGeom>
          <a:noFill/>
          <a:ln>
            <a:noFill/>
          </a:ln>
        </p:spPr>
      </p:pic>
      <p:pic>
        <p:nvPicPr>
          <p:cNvPr id="205" name="Google Shape;205;p36"/>
          <p:cNvPicPr preferRelativeResize="0"/>
          <p:nvPr/>
        </p:nvPicPr>
        <p:blipFill>
          <a:blip r:embed="rId5">
            <a:alphaModFix/>
          </a:blip>
          <a:stretch>
            <a:fillRect/>
          </a:stretch>
        </p:blipFill>
        <p:spPr>
          <a:xfrm>
            <a:off x="6856650" y="691725"/>
            <a:ext cx="3040849" cy="1230500"/>
          </a:xfrm>
          <a:prstGeom prst="rect">
            <a:avLst/>
          </a:prstGeom>
          <a:noFill/>
          <a:ln>
            <a:noFill/>
          </a:ln>
        </p:spPr>
      </p:pic>
      <p:sp>
        <p:nvSpPr>
          <p:cNvPr id="206" name="Google Shape;206;p36"/>
          <p:cNvSpPr/>
          <p:nvPr/>
        </p:nvSpPr>
        <p:spPr>
          <a:xfrm>
            <a:off x="6821400" y="1690675"/>
            <a:ext cx="1150500" cy="231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36"/>
          <p:cNvSpPr/>
          <p:nvPr/>
        </p:nvSpPr>
        <p:spPr>
          <a:xfrm>
            <a:off x="8969750" y="1459075"/>
            <a:ext cx="1009800" cy="231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8" name="Google Shape;208;p36"/>
          <p:cNvPicPr preferRelativeResize="0"/>
          <p:nvPr/>
        </p:nvPicPr>
        <p:blipFill>
          <a:blip r:embed="rId6">
            <a:alphaModFix/>
          </a:blip>
          <a:stretch>
            <a:fillRect/>
          </a:stretch>
        </p:blipFill>
        <p:spPr>
          <a:xfrm>
            <a:off x="3523850" y="2700025"/>
            <a:ext cx="3040850" cy="2315498"/>
          </a:xfrm>
          <a:prstGeom prst="rect">
            <a:avLst/>
          </a:prstGeom>
          <a:noFill/>
          <a:ln>
            <a:noFill/>
          </a:ln>
        </p:spPr>
      </p:pic>
      <p:pic>
        <p:nvPicPr>
          <p:cNvPr id="209" name="Google Shape;209;p36"/>
          <p:cNvPicPr preferRelativeResize="0"/>
          <p:nvPr/>
        </p:nvPicPr>
        <p:blipFill>
          <a:blip r:embed="rId7">
            <a:alphaModFix/>
          </a:blip>
          <a:stretch>
            <a:fillRect/>
          </a:stretch>
        </p:blipFill>
        <p:spPr>
          <a:xfrm>
            <a:off x="6856650" y="2756837"/>
            <a:ext cx="3151250" cy="2258700"/>
          </a:xfrm>
          <a:prstGeom prst="rect">
            <a:avLst/>
          </a:prstGeom>
          <a:noFill/>
          <a:ln>
            <a:noFill/>
          </a:ln>
        </p:spPr>
      </p:pic>
      <p:pic>
        <p:nvPicPr>
          <p:cNvPr id="210" name="Google Shape;210;p36"/>
          <p:cNvPicPr preferRelativeResize="0"/>
          <p:nvPr/>
        </p:nvPicPr>
        <p:blipFill>
          <a:blip r:embed="rId8">
            <a:alphaModFix/>
          </a:blip>
          <a:stretch>
            <a:fillRect/>
          </a:stretch>
        </p:blipFill>
        <p:spPr>
          <a:xfrm>
            <a:off x="191050" y="954788"/>
            <a:ext cx="3040849" cy="704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graphicFrame>
        <p:nvGraphicFramePr>
          <p:cNvPr id="215" name="Google Shape;215;p37"/>
          <p:cNvGraphicFramePr/>
          <p:nvPr/>
        </p:nvGraphicFramePr>
        <p:xfrm>
          <a:off x="0" y="0"/>
          <a:ext cx="3000000" cy="3000000"/>
        </p:xfrm>
        <a:graphic>
          <a:graphicData uri="http://schemas.openxmlformats.org/drawingml/2006/table">
            <a:tbl>
              <a:tblPr>
                <a:noFill/>
                <a:tableStyleId>{D36D50E5-5865-4E29-9775-E50D9BAF766B}</a:tableStyleId>
              </a:tblPr>
              <a:tblGrid>
                <a:gridCol w="3352800"/>
                <a:gridCol w="3352800"/>
                <a:gridCol w="3352800"/>
              </a:tblGrid>
              <a:tr h="2590800">
                <a:tc gridSpan="3">
                  <a:txBody>
                    <a:bodyPr/>
                    <a:lstStyle/>
                    <a:p>
                      <a:pPr indent="0" lvl="0" marL="0" rtl="0" algn="l">
                        <a:spcBef>
                          <a:spcPts val="0"/>
                        </a:spcBef>
                        <a:spcAft>
                          <a:spcPts val="0"/>
                        </a:spcAft>
                        <a:buNone/>
                      </a:pPr>
                      <a:r>
                        <a:t/>
                      </a:r>
                      <a:endParaRPr/>
                    </a:p>
                  </a:txBody>
                  <a:tcPr marT="91425" marB="91425" marR="91425" marL="91425"/>
                </a:tc>
                <a:tc hMerge="1"/>
                <a:tc hMerge="1"/>
              </a:tr>
              <a:tr h="2590800">
                <a:tc gridSpan="3">
                  <a:txBody>
                    <a:bodyPr/>
                    <a:lstStyle/>
                    <a:p>
                      <a:pPr indent="0" lvl="0" marL="0" rtl="0" algn="l">
                        <a:spcBef>
                          <a:spcPts val="0"/>
                        </a:spcBef>
                        <a:spcAft>
                          <a:spcPts val="0"/>
                        </a:spcAft>
                        <a:buNone/>
                      </a:pPr>
                      <a:r>
                        <a:t/>
                      </a:r>
                      <a:endParaRPr/>
                    </a:p>
                  </a:txBody>
                  <a:tcPr marT="91425" marB="91425" marR="91425" marL="91425"/>
                </a:tc>
                <a:tc hMerge="1"/>
                <a:tc hMerge="1"/>
              </a:tr>
              <a:tr h="2590800">
                <a:tc gridSpan="3">
                  <a:txBody>
                    <a:bodyPr/>
                    <a:lstStyle/>
                    <a:p>
                      <a:pPr indent="0" lvl="0" marL="0" rtl="0" algn="l">
                        <a:spcBef>
                          <a:spcPts val="0"/>
                        </a:spcBef>
                        <a:spcAft>
                          <a:spcPts val="0"/>
                        </a:spcAft>
                        <a:buNone/>
                      </a:pPr>
                      <a:r>
                        <a:t/>
                      </a:r>
                      <a:endParaRPr/>
                    </a:p>
                  </a:txBody>
                  <a:tcPr marT="91425" marB="91425" marR="91425" marL="91425"/>
                </a:tc>
                <a:tc hMerge="1"/>
                <a:tc hMerge="1"/>
              </a:tr>
            </a:tbl>
          </a:graphicData>
        </a:graphic>
      </p:graphicFrame>
      <p:pic>
        <p:nvPicPr>
          <p:cNvPr id="216" name="Google Shape;216;p37"/>
          <p:cNvPicPr preferRelativeResize="0"/>
          <p:nvPr/>
        </p:nvPicPr>
        <p:blipFill>
          <a:blip r:embed="rId3">
            <a:alphaModFix/>
          </a:blip>
          <a:stretch>
            <a:fillRect/>
          </a:stretch>
        </p:blipFill>
        <p:spPr>
          <a:xfrm>
            <a:off x="191050" y="5353775"/>
            <a:ext cx="4221656" cy="1295400"/>
          </a:xfrm>
          <a:prstGeom prst="rect">
            <a:avLst/>
          </a:prstGeom>
          <a:noFill/>
          <a:ln>
            <a:noFill/>
          </a:ln>
        </p:spPr>
      </p:pic>
      <p:pic>
        <p:nvPicPr>
          <p:cNvPr id="217" name="Google Shape;217;p37"/>
          <p:cNvPicPr preferRelativeResize="0"/>
          <p:nvPr/>
        </p:nvPicPr>
        <p:blipFill>
          <a:blip r:embed="rId3">
            <a:alphaModFix/>
          </a:blip>
          <a:stretch>
            <a:fillRect/>
          </a:stretch>
        </p:blipFill>
        <p:spPr>
          <a:xfrm>
            <a:off x="191050" y="2782300"/>
            <a:ext cx="4221656" cy="1295400"/>
          </a:xfrm>
          <a:prstGeom prst="rect">
            <a:avLst/>
          </a:prstGeom>
          <a:noFill/>
          <a:ln>
            <a:noFill/>
          </a:ln>
        </p:spPr>
      </p:pic>
      <p:pic>
        <p:nvPicPr>
          <p:cNvPr id="218" name="Google Shape;218;p37"/>
          <p:cNvPicPr preferRelativeResize="0"/>
          <p:nvPr/>
        </p:nvPicPr>
        <p:blipFill>
          <a:blip r:embed="rId3">
            <a:alphaModFix/>
          </a:blip>
          <a:stretch>
            <a:fillRect/>
          </a:stretch>
        </p:blipFill>
        <p:spPr>
          <a:xfrm>
            <a:off x="191050" y="210825"/>
            <a:ext cx="4221656" cy="1295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