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233AA-D2E0-49A5-9C40-0282F41DD410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21B16-FA4C-40FB-A939-690FBFF22C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Students will write</a:t>
            </a:r>
            <a:r>
              <a:rPr lang="en-US" baseline="0" dirty="0" smtClean="0"/>
              <a:t> simple sentences about </a:t>
            </a:r>
            <a:r>
              <a:rPr lang="en-US" baseline="0" dirty="0" err="1" smtClean="0"/>
              <a:t>Cheii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e.g. </a:t>
            </a:r>
            <a:r>
              <a:rPr lang="en-US" baseline="0" dirty="0" err="1" smtClean="0"/>
              <a:t>Shicheii’s</a:t>
            </a:r>
            <a:r>
              <a:rPr lang="en-US" baseline="0" dirty="0" smtClean="0"/>
              <a:t> name is John </a:t>
            </a:r>
            <a:r>
              <a:rPr lang="en-US" baseline="0" dirty="0" err="1" smtClean="0"/>
              <a:t>Yazzie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Shicheii</a:t>
            </a:r>
            <a:r>
              <a:rPr lang="en-US" baseline="0" dirty="0" smtClean="0"/>
              <a:t> like to tell jokes.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21B16-FA4C-40FB-A939-690FBFF22C6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District website worksheet</a:t>
            </a:r>
            <a:r>
              <a:rPr lang="en-US" baseline="0" dirty="0" smtClean="0"/>
              <a:t> to write sub clans to maternal grandfather’s clan.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Sibling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Shideezh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7, Sh1d7, Shtsil7, Sh7naa’7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21B16-FA4C-40FB-A939-690FBFF22C6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Peer clans worksheet from District website.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5189-5E42-491F-A3C7-B7B39158B1D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5AF00-81D3-4D2C-A7F4-A89BE004F52A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6A58F39-4280-4026-8184-9782C644C5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5AF00-81D3-4D2C-A7F4-A89BE004F52A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8F39-4280-4026-8184-9782C644C5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5AF00-81D3-4D2C-A7F4-A89BE004F52A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6A58F39-4280-4026-8184-9782C644C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5AF00-81D3-4D2C-A7F4-A89BE004F52A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8F39-4280-4026-8184-9782C644C5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5AF00-81D3-4D2C-A7F4-A89BE004F52A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8F39-4280-4026-8184-9782C644C5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5AF00-81D3-4D2C-A7F4-A89BE004F52A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8F39-4280-4026-8184-9782C644C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5AF00-81D3-4D2C-A7F4-A89BE004F52A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8F39-4280-4026-8184-9782C644C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5AF00-81D3-4D2C-A7F4-A89BE004F52A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8F39-4280-4026-8184-9782C644C5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5AF00-81D3-4D2C-A7F4-A89BE004F52A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6A58F39-4280-4026-8184-9782C644C5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5AF00-81D3-4D2C-A7F4-A89BE004F52A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8F39-4280-4026-8184-9782C644C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5AF00-81D3-4D2C-A7F4-A89BE004F52A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8F39-4280-4026-8184-9782C644C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675AF00-81D3-4D2C-A7F4-A89BE004F52A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6A58F39-4280-4026-8184-9782C644C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Grade: 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Maternal Grandfather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Clans 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!doone’4 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4191000"/>
            <a:ext cx="7772400" cy="1752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 will identify, recognize and name kinship through maternal grandfather’s clan group.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85800" y="3124200"/>
            <a:ext cx="7772400" cy="114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6600" dirty="0" smtClean="0"/>
              <a:t>Kid Friendly Objective: </a:t>
            </a:r>
            <a:endParaRPr lang="en-US" sz="6600" dirty="0"/>
          </a:p>
        </p:txBody>
      </p:sp>
      <p:sp>
        <p:nvSpPr>
          <p:cNvPr id="14338" name="AutoShape 2" descr="Image result for southwest design patter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0" name="AutoShape 4" descr="Image result for southwest design patter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2" name="AutoShape 6" descr="Image result for southwest design patter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4" name="AutoShape 8" descr="Image result for southwest design patter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45" name="Picture 9" descr="C:\Users\jtsosie2011\AppData\Local\Microsoft\Windows\Temporary Internet Files\Content.IE5\WQ1A76ZN\southwestern-sun-design-616249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32004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609600"/>
            <a:ext cx="5715000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 will identify and name kinship of maternal grandfather’s clan.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62000" y="3429000"/>
            <a:ext cx="7772400" cy="3048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Shicheii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 Navajo" pitchFamily="18" charset="0"/>
              <a:ea typeface="+mj-ea"/>
              <a:cs typeface="Times New Roman Navajo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__________ </a:t>
            </a:r>
            <a:r>
              <a:rPr lang="en-US" sz="4000" dirty="0" err="1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dah</a:t>
            </a:r>
            <a:r>
              <a:rPr lang="en-US" sz="40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shicheii</a:t>
            </a:r>
            <a:r>
              <a:rPr lang="en-US" sz="40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Shim</a:t>
            </a:r>
            <a:r>
              <a:rPr lang="en-US" sz="4000" dirty="0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Shim1 bizh4’4</a:t>
            </a:r>
            <a:endParaRPr lang="en-US" sz="4000" dirty="0" smtClean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 Navajo" pitchFamily="18" charset="0"/>
              <a:ea typeface="+mj-ea"/>
              <a:cs typeface="Times New Roman Navajo" pitchFamily="18" charset="0"/>
            </a:endParaRPr>
          </a:p>
        </p:txBody>
      </p:sp>
      <p:pic>
        <p:nvPicPr>
          <p:cNvPr id="15362" name="Picture 2" descr="C:\Users\jtsosie2011\AppData\Local\Microsoft\Windows\Temporary Internet Files\Content.IE5\RVVZJ5BO\feather_graphic_by_nettie001-d5crzh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2386584" cy="3108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381000"/>
            <a:ext cx="3124200" cy="838200"/>
          </a:xfrm>
        </p:spPr>
        <p:txBody>
          <a:bodyPr>
            <a:noAutofit/>
          </a:bodyPr>
          <a:lstStyle/>
          <a:p>
            <a:pPr algn="ctr"/>
            <a:r>
              <a:rPr lang="en-US" sz="6000" dirty="0" err="1" smtClean="0">
                <a:latin typeface="Times New Roman Navajo" pitchFamily="18" charset="0"/>
                <a:cs typeface="Times New Roman Navajo" pitchFamily="18" charset="0"/>
              </a:rPr>
              <a:t>Shicheii</a:t>
            </a:r>
            <a:endParaRPr lang="en-US" sz="6000" dirty="0">
              <a:latin typeface="Times New Roman Navajo" pitchFamily="18" charset="0"/>
              <a:cs typeface="Times New Roman Navajo" pitchFamily="18" charset="0"/>
            </a:endParaRPr>
          </a:p>
        </p:txBody>
      </p:sp>
      <p:pic>
        <p:nvPicPr>
          <p:cNvPr id="16386" name="Picture 2" descr="Image result for navajo 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600200"/>
            <a:ext cx="4124325" cy="4124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609600"/>
            <a:ext cx="1600200" cy="7318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Shim1</a:t>
            </a:r>
            <a:endParaRPr lang="en-US" dirty="0"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066800" y="533400"/>
            <a:ext cx="2362200" cy="838200"/>
          </a:xfrm>
          <a:prstGeom prst="rect">
            <a:avLst/>
          </a:prstGeom>
        </p:spPr>
        <p:txBody>
          <a:bodyPr bIns="9144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Shicheii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 Navajo" pitchFamily="18" charset="0"/>
              <a:ea typeface="+mj-ea"/>
              <a:cs typeface="Times New Roman Navajo" pitchFamily="18" charset="0"/>
            </a:endParaRPr>
          </a:p>
        </p:txBody>
      </p:sp>
      <p:pic>
        <p:nvPicPr>
          <p:cNvPr id="4" name="Picture 2" descr="Image result for navajo 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0"/>
            <a:ext cx="2981325" cy="2981325"/>
          </a:xfrm>
          <a:prstGeom prst="rect">
            <a:avLst/>
          </a:prstGeom>
          <a:noFill/>
        </p:spPr>
      </p:pic>
      <p:pic>
        <p:nvPicPr>
          <p:cNvPr id="17410" name="Picture 2" descr="Image result for navajo wo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600200"/>
            <a:ext cx="2819401" cy="2371725"/>
          </a:xfrm>
          <a:prstGeom prst="rect">
            <a:avLst/>
          </a:prstGeom>
          <a:noFill/>
        </p:spPr>
      </p:pic>
      <p:pic>
        <p:nvPicPr>
          <p:cNvPr id="17411" name="Picture 3" descr="C:\Users\jtsosie2011\AppData\Local\Microsoft\Windows\Temporary Internet Files\Content.IE5\WQ1A76ZN\AlaskaNativeBarrette2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457200"/>
            <a:ext cx="1447800" cy="1072277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4572000"/>
            <a:ext cx="8382000" cy="2133600"/>
          </a:xfrm>
          <a:prstGeom prst="rect">
            <a:avLst/>
          </a:prstGeom>
        </p:spPr>
        <p:txBody>
          <a:bodyPr vert="horz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Shicheii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 47 shim1 bizh4’4.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Shicheii</a:t>
            </a:r>
            <a:r>
              <a:rPr lang="en-US" sz="4000" dirty="0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 </a:t>
            </a:r>
            <a:r>
              <a:rPr lang="en-US" sz="40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_____</a:t>
            </a:r>
            <a:r>
              <a:rPr lang="en-US" sz="4000" dirty="0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 nil9.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Shim1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y1shch99n.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_______ </a:t>
            </a:r>
            <a:r>
              <a:rPr lang="en-US" sz="4000" dirty="0" err="1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dashicheii</a:t>
            </a:r>
            <a:r>
              <a:rPr lang="en-US" sz="40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382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 will identify, recognize and name kinship through maternal grandfather’s clan group.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1000" y="2667000"/>
            <a:ext cx="7467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4800" dirty="0" err="1" smtClean="0">
                <a:solidFill>
                  <a:schemeClr val="tx2"/>
                </a:solidFill>
                <a:latin typeface="Times New Roman Navajo" pitchFamily="18" charset="0"/>
                <a:cs typeface="Times New Roman Navajo" pitchFamily="18" charset="0"/>
              </a:rPr>
              <a:t>Shicheii</a:t>
            </a:r>
            <a:endParaRPr lang="en-US" sz="4800" dirty="0">
              <a:solidFill>
                <a:schemeClr val="tx2"/>
              </a:solidFill>
              <a:latin typeface="Times New Roman Navajo" pitchFamily="18" charset="0"/>
              <a:cs typeface="Times New Roman Navajo" pitchFamily="18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4800" dirty="0">
                <a:solidFill>
                  <a:schemeClr val="tx2"/>
                </a:solidFill>
                <a:latin typeface="Times New Roman Navajo" pitchFamily="18" charset="0"/>
                <a:cs typeface="Times New Roman Navajo" pitchFamily="18" charset="0"/>
              </a:rPr>
              <a:t>Yi[k’4 </a:t>
            </a:r>
            <a:r>
              <a:rPr lang="en-US" sz="4800" dirty="0" err="1">
                <a:solidFill>
                  <a:schemeClr val="tx2"/>
                </a:solidFill>
                <a:latin typeface="Times New Roman Navajo" pitchFamily="18" charset="0"/>
                <a:cs typeface="Times New Roman Navajo" pitchFamily="18" charset="0"/>
              </a:rPr>
              <a:t>da’ahi’di</a:t>
            </a:r>
            <a:r>
              <a:rPr lang="en-US" sz="4800" dirty="0">
                <a:solidFill>
                  <a:schemeClr val="tx2"/>
                </a:solidFill>
                <a:latin typeface="Times New Roman Navajo" pitchFamily="18" charset="0"/>
                <a:cs typeface="Times New Roman Navajo" pitchFamily="18" charset="0"/>
              </a:rPr>
              <a:t>’ n7n7g77</a:t>
            </a:r>
          </a:p>
          <a:p>
            <a:pPr lvl="0">
              <a:spcBef>
                <a:spcPct val="0"/>
              </a:spcBef>
              <a:defRPr/>
            </a:pPr>
            <a:r>
              <a:rPr lang="en-US" sz="4800" dirty="0">
                <a:solidFill>
                  <a:schemeClr val="tx2"/>
                </a:solidFill>
                <a:latin typeface="Times New Roman Navajo" pitchFamily="18" charset="0"/>
                <a:cs typeface="Times New Roman Navajo" pitchFamily="18" charset="0"/>
              </a:rPr>
              <a:t>K4 </a:t>
            </a:r>
            <a:r>
              <a:rPr lang="en-US" sz="4800" dirty="0" err="1">
                <a:solidFill>
                  <a:schemeClr val="tx2"/>
                </a:solidFill>
                <a:latin typeface="Times New Roman Navajo" pitchFamily="18" charset="0"/>
                <a:cs typeface="Times New Roman Navajo" pitchFamily="18" charset="0"/>
              </a:rPr>
              <a:t>naazt’i</a:t>
            </a:r>
            <a:r>
              <a:rPr lang="en-US" sz="4800" dirty="0">
                <a:solidFill>
                  <a:schemeClr val="tx2"/>
                </a:solidFill>
                <a:latin typeface="Times New Roman Navajo" pitchFamily="18" charset="0"/>
                <a:cs typeface="Times New Roman Navajo" pitchFamily="18" charset="0"/>
              </a:rPr>
              <a:t>’</a:t>
            </a:r>
          </a:p>
          <a:p>
            <a:pPr lvl="0">
              <a:spcBef>
                <a:spcPct val="0"/>
              </a:spcBef>
              <a:defRPr/>
            </a:pPr>
            <a:r>
              <a:rPr lang="en-US" sz="4800" dirty="0">
                <a:solidFill>
                  <a:schemeClr val="tx2"/>
                </a:solidFill>
                <a:latin typeface="Times New Roman Navajo" pitchFamily="18" charset="0"/>
                <a:cs typeface="Times New Roman Navajo" pitchFamily="18" charset="0"/>
              </a:rPr>
              <a:t>K4 ts’0s7</a:t>
            </a:r>
          </a:p>
        </p:txBody>
      </p:sp>
      <p:pic>
        <p:nvPicPr>
          <p:cNvPr id="20482" name="Picture 2" descr="C:\Users\jtsosie2011\AppData\Local\Microsoft\Windows\Temporary Internet Files\Content.IE5\WQ1A76ZN\arrow-150966_64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762000"/>
            <a:ext cx="60960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33400" y="533400"/>
            <a:ext cx="3124200" cy="838200"/>
          </a:xfrm>
          <a:prstGeom prst="rect">
            <a:avLst/>
          </a:prstGeom>
        </p:spPr>
        <p:txBody>
          <a:bodyPr bIns="9144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Shicheii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 Navajo" pitchFamily="18" charset="0"/>
              <a:ea typeface="+mj-ea"/>
              <a:cs typeface="Times New Roman Navajo" pitchFamily="18" charset="0"/>
            </a:endParaRPr>
          </a:p>
        </p:txBody>
      </p:sp>
      <p:pic>
        <p:nvPicPr>
          <p:cNvPr id="4" name="Picture 2" descr="Image result for navajo 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0"/>
            <a:ext cx="4124325" cy="412432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038600" y="609600"/>
            <a:ext cx="4724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Shicheii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 </a:t>
            </a:r>
            <a:r>
              <a:rPr lang="en-US" sz="2800" u="sng" dirty="0" err="1" smtClean="0">
                <a:latin typeface="Times New Roman Navajo" pitchFamily="18" charset="0"/>
                <a:cs typeface="Times New Roman Navajo" pitchFamily="18" charset="0"/>
              </a:rPr>
              <a:t>Hooghan</a:t>
            </a:r>
            <a:r>
              <a:rPr lang="en-US" sz="2800" u="sng" dirty="0" smtClean="0">
                <a:latin typeface="Times New Roman Navajo" pitchFamily="18" charset="0"/>
                <a:cs typeface="Times New Roman Navajo" pitchFamily="18" charset="0"/>
              </a:rPr>
              <a:t> [1n7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nil9.</a:t>
            </a:r>
          </a:p>
          <a:p>
            <a:pPr algn="ctr"/>
            <a:endParaRPr lang="en-US" dirty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endParaRPr lang="en-US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endParaRPr lang="en-US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D77 47 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yi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[k’4 da’1hidi’n7: </a:t>
            </a:r>
            <a:endParaRPr lang="en-US" sz="2800" dirty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Hasht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[‘</a:t>
            </a:r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ishnii</a:t>
            </a:r>
            <a:endParaRPr lang="en-US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T0tsohnii</a:t>
            </a:r>
          </a:p>
          <a:p>
            <a:pPr algn="ctr"/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Dzaan44z [1n7</a:t>
            </a:r>
          </a:p>
          <a:p>
            <a:pPr algn="ctr"/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Ts4 </a:t>
            </a:r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deeshgiizhnii</a:t>
            </a:r>
            <a:endParaRPr lang="en-US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L0k’aa’ dine’4</a:t>
            </a:r>
          </a:p>
          <a:p>
            <a:pPr algn="ctr"/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Bit’ahnii</a:t>
            </a:r>
            <a:endParaRPr lang="en-US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endParaRPr lang="en-US" dirty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Shim1 </a:t>
            </a:r>
            <a:r>
              <a:rPr lang="en-US" sz="2800" u="sng" dirty="0" err="1" smtClean="0">
                <a:latin typeface="Times New Roman Navajo" pitchFamily="18" charset="0"/>
                <a:cs typeface="Times New Roman Navajo" pitchFamily="18" charset="0"/>
              </a:rPr>
              <a:t>Hooghan</a:t>
            </a:r>
            <a:r>
              <a:rPr lang="en-US" sz="2800" u="sng" dirty="0" smtClean="0">
                <a:latin typeface="Times New Roman Navajo" pitchFamily="18" charset="0"/>
                <a:cs typeface="Times New Roman Navajo" pitchFamily="18" charset="0"/>
              </a:rPr>
              <a:t> [1n7 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y1shch’99n.</a:t>
            </a:r>
          </a:p>
        </p:txBody>
      </p:sp>
      <p:sp>
        <p:nvSpPr>
          <p:cNvPr id="6" name="Down Arrow 5"/>
          <p:cNvSpPr/>
          <p:nvPr/>
        </p:nvSpPr>
        <p:spPr>
          <a:xfrm>
            <a:off x="6324600" y="1600200"/>
            <a:ext cx="2286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4724400" cy="533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Worksheet to complete:</a:t>
            </a:r>
            <a:endParaRPr lang="en-US" sz="36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23750" t="21875" r="25000" b="15625"/>
          <a:stretch>
            <a:fillRect/>
          </a:stretch>
        </p:blipFill>
        <p:spPr bwMode="auto">
          <a:xfrm>
            <a:off x="2590800" y="609600"/>
            <a:ext cx="62484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38200"/>
            <a:ext cx="1828800" cy="762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Shicheii</a:t>
            </a:r>
            <a:endParaRPr lang="en-US" dirty="0"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228600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 will identify, recognize and name kinship through maternal grandfather’s clan group.</a:t>
            </a:r>
            <a:endParaRPr lang="en-US" dirty="0"/>
          </a:p>
        </p:txBody>
      </p:sp>
      <p:pic>
        <p:nvPicPr>
          <p:cNvPr id="1029" name="Picture 5" descr="C:\Users\jtsosie2011\AppData\Local\Microsoft\Windows\Temporary Internet Files\Content.IE5\WQ1A76ZN\children-34124_64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609600"/>
            <a:ext cx="2209800" cy="1633180"/>
          </a:xfrm>
          <a:prstGeom prst="rect">
            <a:avLst/>
          </a:prstGeom>
          <a:noFill/>
        </p:spPr>
      </p:pic>
      <p:pic>
        <p:nvPicPr>
          <p:cNvPr id="11" name="Picture 5" descr="C:\Users\jtsosie2011\AppData\Local\Microsoft\Windows\Temporary Internet Files\Content.IE5\WQ1A76ZN\children-34124_64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2743200"/>
            <a:ext cx="2209800" cy="1633180"/>
          </a:xfrm>
          <a:prstGeom prst="rect">
            <a:avLst/>
          </a:prstGeom>
          <a:noFill/>
        </p:spPr>
      </p:pic>
      <p:pic>
        <p:nvPicPr>
          <p:cNvPr id="12" name="Picture 5" descr="C:\Users\jtsosie2011\AppData\Local\Microsoft\Windows\Temporary Internet Files\Content.IE5\WQ1A76ZN\children-34124_64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2710220"/>
            <a:ext cx="2209800" cy="163318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352800" y="4419600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Clan :Your </a:t>
            </a:r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Cheii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   </a:t>
            </a:r>
          </a:p>
          <a:p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Shicheii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 or Shim1s1n7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2nd Clan: Your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Unlce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 Aunt</a:t>
            </a:r>
          </a:p>
          <a:p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Shiy11zh or shim1</a:t>
            </a:r>
            <a:endParaRPr lang="en-US" dirty="0"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72200" y="4376678"/>
            <a:ext cx="2590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Clan: </a:t>
            </a:r>
          </a:p>
          <a:p>
            <a:r>
              <a:rPr lang="en-US" dirty="0" smtClean="0"/>
              <a:t>Your cousin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Sibling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Shideezh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7, Sh1d7, Shtsil7, Sh7naa’7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4th Clan:</a:t>
            </a:r>
          </a:p>
          <a:p>
            <a:r>
              <a:rPr lang="en-US" dirty="0" smtClean="0"/>
              <a:t>Your cousin</a:t>
            </a:r>
          </a:p>
          <a:p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Shi[</a:t>
            </a:r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naa’aash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 or Shizeed7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3505200" y="21336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Your maternal Clan: 3</a:t>
            </a:r>
            <a:r>
              <a:rPr lang="en-US" baseline="30000" dirty="0" smtClean="0"/>
              <a:t>rd</a:t>
            </a:r>
            <a:r>
              <a:rPr lang="en-US" dirty="0" smtClean="0"/>
              <a:t> Clan</a:t>
            </a:r>
          </a:p>
          <a:p>
            <a:r>
              <a:rPr lang="en-US" dirty="0" smtClean="0"/>
              <a:t>You are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 a ts07, a maternal  granddaughter or grandson</a:t>
            </a:r>
          </a:p>
        </p:txBody>
      </p:sp>
      <p:pic>
        <p:nvPicPr>
          <p:cNvPr id="16" name="Picture 2" descr="Image result for navajo man"/>
          <p:cNvPicPr>
            <a:picLocks noChangeAspect="1" noChangeArrowheads="1"/>
          </p:cNvPicPr>
          <p:nvPr/>
        </p:nvPicPr>
        <p:blipFill>
          <a:blip r:embed="rId4" cstate="print"/>
          <a:srcRect l="11080" r="13573"/>
          <a:stretch>
            <a:fillRect/>
          </a:stretch>
        </p:blipFill>
        <p:spPr bwMode="auto">
          <a:xfrm>
            <a:off x="381000" y="1600200"/>
            <a:ext cx="2590800" cy="3438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80</TotalTime>
  <Words>244</Words>
  <Application>Microsoft Office PowerPoint</Application>
  <PresentationFormat>On-screen Show (4:3)</PresentationFormat>
  <Paragraphs>60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Equity</vt:lpstr>
      <vt:lpstr>Clans !doone’4 </vt:lpstr>
      <vt:lpstr>I will identify, recognize and name kinship through maternal grandfather’s clan group.</vt:lpstr>
      <vt:lpstr>I will identify and name kinship of maternal grandfather’s clan.</vt:lpstr>
      <vt:lpstr>Shicheii</vt:lpstr>
      <vt:lpstr>Shim1</vt:lpstr>
      <vt:lpstr>I will identify, recognize and name kinship through maternal grandfather’s clan group.</vt:lpstr>
      <vt:lpstr>Slide 7</vt:lpstr>
      <vt:lpstr>Worksheet to complete:</vt:lpstr>
      <vt:lpstr>Shicheii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Clans !doone’4 </dc:title>
  <dc:creator>jtsosie2011</dc:creator>
  <cp:lastModifiedBy>jtsosie2011</cp:lastModifiedBy>
  <cp:revision>15</cp:revision>
  <dcterms:created xsi:type="dcterms:W3CDTF">2018-06-07T21:30:37Z</dcterms:created>
  <dcterms:modified xsi:type="dcterms:W3CDTF">2018-06-07T22:52:48Z</dcterms:modified>
</cp:coreProperties>
</file>