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17"/>
  </p:handoutMasterIdLst>
  <p:sldIdLst>
    <p:sldId id="256" r:id="rId2"/>
    <p:sldId id="257" r:id="rId3"/>
    <p:sldId id="258" r:id="rId4"/>
    <p:sldId id="259" r:id="rId5"/>
    <p:sldId id="268" r:id="rId6"/>
    <p:sldId id="269" r:id="rId7"/>
    <p:sldId id="260" r:id="rId8"/>
    <p:sldId id="261" r:id="rId9"/>
    <p:sldId id="262" r:id="rId10"/>
    <p:sldId id="263" r:id="rId11"/>
    <p:sldId id="270" r:id="rId12"/>
    <p:sldId id="264" r:id="rId13"/>
    <p:sldId id="265" r:id="rId14"/>
    <p:sldId id="266" r:id="rId15"/>
    <p:sldId id="267"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173" y="11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AE0B61DF-62CB-44AC-AAE0-0D0C238D70AA}" type="datetimeFigureOut">
              <a:rPr lang="en-US"/>
              <a:pPr>
                <a:defRPr/>
              </a:pPr>
              <a:t>9/15/2015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CE0B5A35-6C77-4202-98C7-3E9A826A2B7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gd name="T0" fmla="*/ 2147483647 w 3985"/>
              <a:gd name="T1" fmla="*/ 0 h 3619"/>
              <a:gd name="T2" fmla="*/ 0 w 3985"/>
              <a:gd name="T3" fmla="*/ 2147483647 h 3619"/>
              <a:gd name="T4" fmla="*/ 2147483647 w 3985"/>
              <a:gd name="T5" fmla="*/ 2147483647 h 3619"/>
              <a:gd name="T6" fmla="*/ 2147483647 w 3985"/>
              <a:gd name="T7" fmla="*/ 2147483647 h 3619"/>
              <a:gd name="T8" fmla="*/ 2147483647 w 3985"/>
              <a:gd name="T9" fmla="*/ 0 h 3619"/>
              <a:gd name="T10" fmla="*/ 2147483647 w 3985"/>
              <a:gd name="T11" fmla="*/ 0 h 36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5" h="3619">
                <a:moveTo>
                  <a:pt x="2822" y="0"/>
                </a:moveTo>
                <a:lnTo>
                  <a:pt x="0" y="975"/>
                </a:lnTo>
                <a:lnTo>
                  <a:pt x="2169" y="3619"/>
                </a:lnTo>
                <a:lnTo>
                  <a:pt x="3985" y="1125"/>
                </a:lnTo>
                <a:lnTo>
                  <a:pt x="2822" y="0"/>
                </a:lnTo>
                <a:close/>
              </a:path>
            </a:pathLst>
          </a:custGeom>
          <a:solidFill>
            <a:schemeClr val="accent1"/>
          </a:solidFill>
          <a:ln w="9525">
            <a:noFill/>
            <a:round/>
            <a:headEnd/>
            <a:tailEnd/>
          </a:ln>
        </p:spPr>
        <p:txBody>
          <a:bodyPr/>
          <a:lstStyle/>
          <a:p>
            <a:endParaRPr lang="en-US"/>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gd name="T0" fmla="*/ 6376 w 794"/>
                <a:gd name="T1" fmla="*/ 2383 h 414"/>
                <a:gd name="T2" fmla="*/ 5702 w 794"/>
                <a:gd name="T3" fmla="*/ 1919 h 414"/>
                <a:gd name="T4" fmla="*/ 4466 w 794"/>
                <a:gd name="T5" fmla="*/ 1268 h 414"/>
                <a:gd name="T6" fmla="*/ 570 w 794"/>
                <a:gd name="T7" fmla="*/ 0 h 414"/>
                <a:gd name="T8" fmla="*/ 184 w 794"/>
                <a:gd name="T9" fmla="*/ 120 h 414"/>
                <a:gd name="T10" fmla="*/ 0 w 794"/>
                <a:gd name="T11" fmla="*/ 501 h 414"/>
                <a:gd name="T12" fmla="*/ 224 w 794"/>
                <a:gd name="T13" fmla="*/ 936 h 414"/>
                <a:gd name="T14" fmla="*/ 4577 w 794"/>
                <a:gd name="T15" fmla="*/ 2469 h 414"/>
                <a:gd name="T16" fmla="*/ 5531 w 794"/>
                <a:gd name="T17" fmla="*/ 2371 h 414"/>
                <a:gd name="T18" fmla="*/ 6302 w 794"/>
                <a:gd name="T19" fmla="*/ 2498 h 414"/>
                <a:gd name="T20" fmla="*/ 6376 w 794"/>
                <a:gd name="T21" fmla="*/ 2383 h 414"/>
                <a:gd name="T22" fmla="*/ 6376 w 794"/>
                <a:gd name="T23" fmla="*/ 2383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w="9525">
              <a:noFill/>
              <a:round/>
              <a:headEnd/>
              <a:tailEnd/>
            </a:ln>
          </p:spPr>
          <p:txBody>
            <a:bodyPr/>
            <a:lstStyle/>
            <a:p>
              <a:endParaRPr lang="en-US"/>
            </a:p>
          </p:txBody>
        </p:sp>
        <p:sp>
          <p:nvSpPr>
            <p:cNvPr id="7" name="Freeform 10"/>
            <p:cNvSpPr>
              <a:spLocks/>
            </p:cNvSpPr>
            <p:nvPr userDrawn="1"/>
          </p:nvSpPr>
          <p:spPr bwMode="auto">
            <a:xfrm>
              <a:off x="166" y="261"/>
              <a:ext cx="2244" cy="1007"/>
            </a:xfrm>
            <a:custGeom>
              <a:avLst/>
              <a:gdLst>
                <a:gd name="T0" fmla="*/ 274 w 1586"/>
                <a:gd name="T1" fmla="*/ 0 h 821"/>
                <a:gd name="T2" fmla="*/ 2664 w 1586"/>
                <a:gd name="T3" fmla="*/ 781 h 821"/>
                <a:gd name="T4" fmla="*/ 2858 w 1586"/>
                <a:gd name="T5" fmla="*/ 960 h 821"/>
                <a:gd name="T6" fmla="*/ 3175 w 1586"/>
                <a:gd name="T7" fmla="*/ 1191 h 821"/>
                <a:gd name="T8" fmla="*/ 3133 w 1586"/>
                <a:gd name="T9" fmla="*/ 1235 h 821"/>
                <a:gd name="T10" fmla="*/ 2702 w 1586"/>
                <a:gd name="T11" fmla="*/ 1184 h 821"/>
                <a:gd name="T12" fmla="*/ 2292 w 1586"/>
                <a:gd name="T13" fmla="*/ 1220 h 821"/>
                <a:gd name="T14" fmla="*/ 83 w 1586"/>
                <a:gd name="T15" fmla="*/ 449 h 821"/>
                <a:gd name="T16" fmla="*/ 0 w 1586"/>
                <a:gd name="T17" fmla="*/ 226 h 821"/>
                <a:gd name="T18" fmla="*/ 92 w 1586"/>
                <a:gd name="T19" fmla="*/ 48 h 821"/>
                <a:gd name="T20" fmla="*/ 274 w 1586"/>
                <a:gd name="T21" fmla="*/ 0 h 821"/>
                <a:gd name="T22" fmla="*/ 274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w="9525">
              <a:noFill/>
              <a:round/>
              <a:headEnd/>
              <a:tailEnd/>
            </a:ln>
          </p:spPr>
          <p:txBody>
            <a:bodyPr/>
            <a:lstStyle/>
            <a:p>
              <a:endParaRPr lang="en-US"/>
            </a:p>
          </p:txBody>
        </p:sp>
        <p:sp>
          <p:nvSpPr>
            <p:cNvPr id="8" name="Freeform 11"/>
            <p:cNvSpPr>
              <a:spLocks/>
            </p:cNvSpPr>
            <p:nvPr userDrawn="1"/>
          </p:nvSpPr>
          <p:spPr bwMode="auto">
            <a:xfrm>
              <a:off x="474" y="344"/>
              <a:ext cx="1488" cy="919"/>
            </a:xfrm>
            <a:custGeom>
              <a:avLst/>
              <a:gdLst>
                <a:gd name="T0" fmla="*/ 0 w 1049"/>
                <a:gd name="T1" fmla="*/ 492 h 747"/>
                <a:gd name="T2" fmla="*/ 1855 w 1049"/>
                <a:gd name="T3" fmla="*/ 1131 h 747"/>
                <a:gd name="T4" fmla="*/ 1889 w 1049"/>
                <a:gd name="T5" fmla="*/ 808 h 747"/>
                <a:gd name="T6" fmla="*/ 2111 w 1049"/>
                <a:gd name="T7" fmla="*/ 639 h 747"/>
                <a:gd name="T8" fmla="*/ 157 w 1049"/>
                <a:gd name="T9" fmla="*/ 0 h 747"/>
                <a:gd name="T10" fmla="*/ 0 w 1049"/>
                <a:gd name="T11" fmla="*/ 192 h 747"/>
                <a:gd name="T12" fmla="*/ 0 w 1049"/>
                <a:gd name="T13" fmla="*/ 492 h 747"/>
                <a:gd name="T14" fmla="*/ 0 w 1049"/>
                <a:gd name="T15" fmla="*/ 492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w="9525">
              <a:noFill/>
              <a:round/>
              <a:headEnd/>
              <a:tailEnd/>
            </a:ln>
          </p:spPr>
          <p:txBody>
            <a:bodyPr/>
            <a:lstStyle/>
            <a:p>
              <a:endParaRPr lang="en-US"/>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gd name="T0" fmla="*/ 219 w 150"/>
                  <a:gd name="T1" fmla="*/ 0 h 173"/>
                  <a:gd name="T2" fmla="*/ 81 w 150"/>
                  <a:gd name="T3" fmla="*/ 101 h 173"/>
                  <a:gd name="T4" fmla="*/ 0 w 150"/>
                  <a:gd name="T5" fmla="*/ 265 h 173"/>
                  <a:gd name="T6" fmla="*/ 160 w 150"/>
                  <a:gd name="T7" fmla="*/ 245 h 173"/>
                  <a:gd name="T8" fmla="*/ 206 w 150"/>
                  <a:gd name="T9" fmla="*/ 129 h 173"/>
                  <a:gd name="T10" fmla="*/ 300 w 150"/>
                  <a:gd name="T11" fmla="*/ 41 h 173"/>
                  <a:gd name="T12" fmla="*/ 219 w 150"/>
                  <a:gd name="T13" fmla="*/ 0 h 173"/>
                  <a:gd name="T14" fmla="*/ 219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w="9525">
                <a:noFill/>
                <a:round/>
                <a:headEnd/>
                <a:tailEnd/>
              </a:ln>
            </p:spPr>
            <p:txBody>
              <a:bodyPr/>
              <a:lstStyle/>
              <a:p>
                <a:endParaRPr lang="en-US"/>
              </a:p>
            </p:txBody>
          </p:sp>
          <p:sp>
            <p:nvSpPr>
              <p:cNvPr id="11" name="Freeform 14"/>
              <p:cNvSpPr>
                <a:spLocks/>
              </p:cNvSpPr>
              <p:nvPr userDrawn="1"/>
            </p:nvSpPr>
            <p:spPr bwMode="auto">
              <a:xfrm>
                <a:off x="123" y="148"/>
                <a:ext cx="2386" cy="1081"/>
              </a:xfrm>
              <a:custGeom>
                <a:avLst/>
                <a:gdLst>
                  <a:gd name="T0" fmla="*/ 313 w 1684"/>
                  <a:gd name="T1" fmla="*/ 0 h 880"/>
                  <a:gd name="T2" fmla="*/ 126 w 1684"/>
                  <a:gd name="T3" fmla="*/ 79 h 880"/>
                  <a:gd name="T4" fmla="*/ 0 w 1684"/>
                  <a:gd name="T5" fmla="*/ 314 h 880"/>
                  <a:gd name="T6" fmla="*/ 135 w 1684"/>
                  <a:gd name="T7" fmla="*/ 541 h 880"/>
                  <a:gd name="T8" fmla="*/ 2373 w 1684"/>
                  <a:gd name="T9" fmla="*/ 1308 h 880"/>
                  <a:gd name="T10" fmla="*/ 2855 w 1684"/>
                  <a:gd name="T11" fmla="*/ 1260 h 880"/>
                  <a:gd name="T12" fmla="*/ 3245 w 1684"/>
                  <a:gd name="T13" fmla="*/ 1328 h 880"/>
                  <a:gd name="T14" fmla="*/ 3381 w 1684"/>
                  <a:gd name="T15" fmla="*/ 1220 h 880"/>
                  <a:gd name="T16" fmla="*/ 3015 w 1684"/>
                  <a:gd name="T17" fmla="*/ 1002 h 880"/>
                  <a:gd name="T18" fmla="*/ 2866 w 1684"/>
                  <a:gd name="T19" fmla="*/ 773 h 880"/>
                  <a:gd name="T20" fmla="*/ 2749 w 1684"/>
                  <a:gd name="T21" fmla="*/ 795 h 880"/>
                  <a:gd name="T22" fmla="*/ 2889 w 1684"/>
                  <a:gd name="T23" fmla="*/ 1002 h 880"/>
                  <a:gd name="T24" fmla="*/ 3168 w 1684"/>
                  <a:gd name="T25" fmla="*/ 1222 h 880"/>
                  <a:gd name="T26" fmla="*/ 2837 w 1684"/>
                  <a:gd name="T27" fmla="*/ 1188 h 880"/>
                  <a:gd name="T28" fmla="*/ 2447 w 1684"/>
                  <a:gd name="T29" fmla="*/ 1228 h 880"/>
                  <a:gd name="T30" fmla="*/ 2519 w 1684"/>
                  <a:gd name="T31" fmla="*/ 980 h 880"/>
                  <a:gd name="T32" fmla="*/ 2686 w 1684"/>
                  <a:gd name="T33" fmla="*/ 812 h 880"/>
                  <a:gd name="T34" fmla="*/ 2491 w 1684"/>
                  <a:gd name="T35" fmla="*/ 833 h 880"/>
                  <a:gd name="T36" fmla="*/ 2339 w 1684"/>
                  <a:gd name="T37" fmla="*/ 993 h 880"/>
                  <a:gd name="T38" fmla="*/ 2287 w 1684"/>
                  <a:gd name="T39" fmla="*/ 1194 h 880"/>
                  <a:gd name="T40" fmla="*/ 215 w 1684"/>
                  <a:gd name="T41" fmla="*/ 468 h 880"/>
                  <a:gd name="T42" fmla="*/ 160 w 1684"/>
                  <a:gd name="T43" fmla="*/ 324 h 880"/>
                  <a:gd name="T44" fmla="*/ 207 w 1684"/>
                  <a:gd name="T45" fmla="*/ 144 h 880"/>
                  <a:gd name="T46" fmla="*/ 435 w 1684"/>
                  <a:gd name="T47" fmla="*/ 0 h 880"/>
                  <a:gd name="T48" fmla="*/ 313 w 1684"/>
                  <a:gd name="T49" fmla="*/ 0 h 880"/>
                  <a:gd name="T50" fmla="*/ 313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w="9525">
                <a:noFill/>
                <a:round/>
                <a:headEnd/>
                <a:tailEnd/>
              </a:ln>
            </p:spPr>
            <p:txBody>
              <a:bodyPr/>
              <a:lstStyle/>
              <a:p>
                <a:endParaRPr lang="en-US"/>
              </a:p>
            </p:txBody>
          </p:sp>
          <p:sp>
            <p:nvSpPr>
              <p:cNvPr id="12" name="Freeform 15"/>
              <p:cNvSpPr>
                <a:spLocks/>
              </p:cNvSpPr>
              <p:nvPr userDrawn="1"/>
            </p:nvSpPr>
            <p:spPr bwMode="auto">
              <a:xfrm>
                <a:off x="324" y="158"/>
                <a:ext cx="1686" cy="614"/>
              </a:xfrm>
              <a:custGeom>
                <a:avLst/>
                <a:gdLst>
                  <a:gd name="T0" fmla="*/ 201 w 1190"/>
                  <a:gd name="T1" fmla="*/ 0 h 500"/>
                  <a:gd name="T2" fmla="*/ 2389 w 1190"/>
                  <a:gd name="T3" fmla="*/ 739 h 500"/>
                  <a:gd name="T4" fmla="*/ 2159 w 1190"/>
                  <a:gd name="T5" fmla="*/ 754 h 500"/>
                  <a:gd name="T6" fmla="*/ 0 w 1190"/>
                  <a:gd name="T7" fmla="*/ 41 h 500"/>
                  <a:gd name="T8" fmla="*/ 201 w 1190"/>
                  <a:gd name="T9" fmla="*/ 0 h 500"/>
                  <a:gd name="T10" fmla="*/ 201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w="9525">
                <a:noFill/>
                <a:round/>
                <a:headEnd/>
                <a:tailEnd/>
              </a:ln>
            </p:spPr>
            <p:txBody>
              <a:bodyPr/>
              <a:lstStyle/>
              <a:p>
                <a:endParaRPr lang="en-US"/>
              </a:p>
            </p:txBody>
          </p:sp>
          <p:sp>
            <p:nvSpPr>
              <p:cNvPr id="13" name="Freeform 16"/>
              <p:cNvSpPr>
                <a:spLocks/>
              </p:cNvSpPr>
              <p:nvPr userDrawn="1"/>
            </p:nvSpPr>
            <p:spPr bwMode="auto">
              <a:xfrm>
                <a:off x="409" y="251"/>
                <a:ext cx="227" cy="410"/>
              </a:xfrm>
              <a:custGeom>
                <a:avLst/>
                <a:gdLst>
                  <a:gd name="T0" fmla="*/ 234 w 160"/>
                  <a:gd name="T1" fmla="*/ 0 h 335"/>
                  <a:gd name="T2" fmla="*/ 38 w 160"/>
                  <a:gd name="T3" fmla="*/ 159 h 335"/>
                  <a:gd name="T4" fmla="*/ 0 w 160"/>
                  <a:gd name="T5" fmla="*/ 344 h 335"/>
                  <a:gd name="T6" fmla="*/ 67 w 160"/>
                  <a:gd name="T7" fmla="*/ 470 h 335"/>
                  <a:gd name="T8" fmla="*/ 189 w 160"/>
                  <a:gd name="T9" fmla="*/ 502 h 335"/>
                  <a:gd name="T10" fmla="*/ 153 w 160"/>
                  <a:gd name="T11" fmla="*/ 230 h 335"/>
                  <a:gd name="T12" fmla="*/ 322 w 160"/>
                  <a:gd name="T13" fmla="*/ 26 h 335"/>
                  <a:gd name="T14" fmla="*/ 234 w 160"/>
                  <a:gd name="T15" fmla="*/ 0 h 335"/>
                  <a:gd name="T16" fmla="*/ 234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w="9525">
                <a:noFill/>
                <a:round/>
                <a:headEnd/>
                <a:tailEnd/>
              </a:ln>
            </p:spPr>
            <p:txBody>
              <a:bodyPr/>
              <a:lstStyle/>
              <a:p>
                <a:endParaRPr lang="en-US"/>
              </a:p>
            </p:txBody>
          </p:sp>
          <p:sp>
            <p:nvSpPr>
              <p:cNvPr id="14" name="Freeform 17"/>
              <p:cNvSpPr>
                <a:spLocks/>
              </p:cNvSpPr>
              <p:nvPr userDrawn="1"/>
            </p:nvSpPr>
            <p:spPr bwMode="auto">
              <a:xfrm>
                <a:off x="846" y="536"/>
                <a:ext cx="691" cy="364"/>
              </a:xfrm>
              <a:custGeom>
                <a:avLst/>
                <a:gdLst>
                  <a:gd name="T0" fmla="*/ 28 w 489"/>
                  <a:gd name="T1" fmla="*/ 52 h 296"/>
                  <a:gd name="T2" fmla="*/ 319 w 489"/>
                  <a:gd name="T3" fmla="*/ 100 h 296"/>
                  <a:gd name="T4" fmla="*/ 647 w 489"/>
                  <a:gd name="T5" fmla="*/ 207 h 296"/>
                  <a:gd name="T6" fmla="*/ 879 w 489"/>
                  <a:gd name="T7" fmla="*/ 368 h 296"/>
                  <a:gd name="T8" fmla="*/ 651 w 489"/>
                  <a:gd name="T9" fmla="*/ 348 h 296"/>
                  <a:gd name="T10" fmla="*/ 277 w 489"/>
                  <a:gd name="T11" fmla="*/ 221 h 296"/>
                  <a:gd name="T12" fmla="*/ 100 w 489"/>
                  <a:gd name="T13" fmla="*/ 121 h 296"/>
                  <a:gd name="T14" fmla="*/ 213 w 489"/>
                  <a:gd name="T15" fmla="*/ 246 h 296"/>
                  <a:gd name="T16" fmla="*/ 543 w 489"/>
                  <a:gd name="T17" fmla="*/ 408 h 296"/>
                  <a:gd name="T18" fmla="*/ 930 w 489"/>
                  <a:gd name="T19" fmla="*/ 448 h 296"/>
                  <a:gd name="T20" fmla="*/ 976 w 489"/>
                  <a:gd name="T21" fmla="*/ 338 h 296"/>
                  <a:gd name="T22" fmla="*/ 787 w 489"/>
                  <a:gd name="T23" fmla="*/ 182 h 296"/>
                  <a:gd name="T24" fmla="*/ 339 w 489"/>
                  <a:gd name="T25" fmla="*/ 26 h 296"/>
                  <a:gd name="T26" fmla="*/ 0 w 489"/>
                  <a:gd name="T27" fmla="*/ 0 h 296"/>
                  <a:gd name="T28" fmla="*/ 28 w 489"/>
                  <a:gd name="T29" fmla="*/ 52 h 296"/>
                  <a:gd name="T30" fmla="*/ 28 w 489"/>
                  <a:gd name="T31" fmla="*/ 52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w="9525">
                <a:noFill/>
                <a:round/>
                <a:headEnd/>
                <a:tailEnd/>
              </a:ln>
            </p:spPr>
            <p:txBody>
              <a:bodyPr/>
              <a:lstStyle/>
              <a:p>
                <a:endParaRPr lang="en-US"/>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gd name="T0" fmla="*/ 498 w 794"/>
                <a:gd name="T1" fmla="*/ 198 h 414"/>
                <a:gd name="T2" fmla="*/ 445 w 794"/>
                <a:gd name="T3" fmla="*/ 159 h 414"/>
                <a:gd name="T4" fmla="*/ 349 w 794"/>
                <a:gd name="T5" fmla="*/ 105 h 414"/>
                <a:gd name="T6" fmla="*/ 44 w 794"/>
                <a:gd name="T7" fmla="*/ 0 h 414"/>
                <a:gd name="T8" fmla="*/ 14 w 794"/>
                <a:gd name="T9" fmla="*/ 10 h 414"/>
                <a:gd name="T10" fmla="*/ 0 w 794"/>
                <a:gd name="T11" fmla="*/ 42 h 414"/>
                <a:gd name="T12" fmla="*/ 17 w 794"/>
                <a:gd name="T13" fmla="*/ 78 h 414"/>
                <a:gd name="T14" fmla="*/ 358 w 794"/>
                <a:gd name="T15" fmla="*/ 205 h 414"/>
                <a:gd name="T16" fmla="*/ 433 w 794"/>
                <a:gd name="T17" fmla="*/ 197 h 414"/>
                <a:gd name="T18" fmla="*/ 493 w 794"/>
                <a:gd name="T19" fmla="*/ 207 h 414"/>
                <a:gd name="T20" fmla="*/ 498 w 794"/>
                <a:gd name="T21" fmla="*/ 198 h 414"/>
                <a:gd name="T22" fmla="*/ 498 w 794"/>
                <a:gd name="T23" fmla="*/ 198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w="9525">
              <a:noFill/>
              <a:round/>
              <a:headEnd/>
              <a:tailEnd/>
            </a:ln>
          </p:spPr>
          <p:txBody>
            <a:bodyPr/>
            <a:lstStyle/>
            <a:p>
              <a:endParaRPr lang="en-US"/>
            </a:p>
          </p:txBody>
        </p:sp>
        <p:sp>
          <p:nvSpPr>
            <p:cNvPr id="17" name="Freeform 20"/>
            <p:cNvSpPr>
              <a:spLocks/>
            </p:cNvSpPr>
            <p:nvPr userDrawn="1"/>
          </p:nvSpPr>
          <p:spPr bwMode="auto">
            <a:xfrm rot="7320404">
              <a:off x="4893" y="2923"/>
              <a:ext cx="627" cy="290"/>
            </a:xfrm>
            <a:custGeom>
              <a:avLst/>
              <a:gdLst>
                <a:gd name="T0" fmla="*/ 21 w 1586"/>
                <a:gd name="T1" fmla="*/ 0 h 821"/>
                <a:gd name="T2" fmla="*/ 208 w 1586"/>
                <a:gd name="T3" fmla="*/ 65 h 821"/>
                <a:gd name="T4" fmla="*/ 223 w 1586"/>
                <a:gd name="T5" fmla="*/ 79 h 821"/>
                <a:gd name="T6" fmla="*/ 248 w 1586"/>
                <a:gd name="T7" fmla="*/ 99 h 821"/>
                <a:gd name="T8" fmla="*/ 245 w 1586"/>
                <a:gd name="T9" fmla="*/ 102 h 821"/>
                <a:gd name="T10" fmla="*/ 211 w 1586"/>
                <a:gd name="T11" fmla="*/ 98 h 821"/>
                <a:gd name="T12" fmla="*/ 179 w 1586"/>
                <a:gd name="T13" fmla="*/ 101 h 821"/>
                <a:gd name="T14" fmla="*/ 7 w 1586"/>
                <a:gd name="T15" fmla="*/ 37 h 821"/>
                <a:gd name="T16" fmla="*/ 0 w 1586"/>
                <a:gd name="T17" fmla="*/ 19 h 821"/>
                <a:gd name="T18" fmla="*/ 7 w 1586"/>
                <a:gd name="T19" fmla="*/ 4 h 821"/>
                <a:gd name="T20" fmla="*/ 21 w 1586"/>
                <a:gd name="T21" fmla="*/ 0 h 821"/>
                <a:gd name="T22" fmla="*/ 21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folHlink"/>
            </a:solidFill>
            <a:ln w="9525">
              <a:noFill/>
              <a:round/>
              <a:headEnd/>
              <a:tailEnd/>
            </a:ln>
          </p:spPr>
          <p:txBody>
            <a:bodyPr/>
            <a:lstStyle/>
            <a:p>
              <a:endParaRPr lang="en-US"/>
            </a:p>
          </p:txBody>
        </p:sp>
        <p:sp>
          <p:nvSpPr>
            <p:cNvPr id="18" name="Freeform 21"/>
            <p:cNvSpPr>
              <a:spLocks/>
            </p:cNvSpPr>
            <p:nvPr userDrawn="1"/>
          </p:nvSpPr>
          <p:spPr bwMode="auto">
            <a:xfrm rot="7320404">
              <a:off x="5000" y="2912"/>
              <a:ext cx="416" cy="265"/>
            </a:xfrm>
            <a:custGeom>
              <a:avLst/>
              <a:gdLst>
                <a:gd name="T0" fmla="*/ 0 w 1049"/>
                <a:gd name="T1" fmla="*/ 41 h 747"/>
                <a:gd name="T2" fmla="*/ 145 w 1049"/>
                <a:gd name="T3" fmla="*/ 94 h 747"/>
                <a:gd name="T4" fmla="*/ 148 w 1049"/>
                <a:gd name="T5" fmla="*/ 67 h 747"/>
                <a:gd name="T6" fmla="*/ 165 w 1049"/>
                <a:gd name="T7" fmla="*/ 53 h 747"/>
                <a:gd name="T8" fmla="*/ 12 w 1049"/>
                <a:gd name="T9" fmla="*/ 0 h 747"/>
                <a:gd name="T10" fmla="*/ 0 w 1049"/>
                <a:gd name="T11" fmla="*/ 16 h 747"/>
                <a:gd name="T12" fmla="*/ 0 w 1049"/>
                <a:gd name="T13" fmla="*/ 41 h 747"/>
                <a:gd name="T14" fmla="*/ 0 w 1049"/>
                <a:gd name="T15" fmla="*/ 41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w="9525">
              <a:noFill/>
              <a:round/>
              <a:headEnd/>
              <a:tailEnd/>
            </a:ln>
          </p:spPr>
          <p:txBody>
            <a:bodyPr/>
            <a:lstStyle/>
            <a:p>
              <a:endParaRPr lang="en-US"/>
            </a:p>
          </p:txBody>
        </p:sp>
        <p:grpSp>
          <p:nvGrpSpPr>
            <p:cNvPr id="19" name="Group 22"/>
            <p:cNvGrpSpPr>
              <a:grpSpLocks/>
            </p:cNvGrpSpPr>
            <p:nvPr userDrawn="1"/>
          </p:nvGrpSpPr>
          <p:grpSpPr bwMode="auto">
            <a:xfrm>
              <a:off x="4986" y="2752"/>
              <a:ext cx="468" cy="667"/>
              <a:chOff x="4986" y="2752"/>
              <a:chExt cx="468" cy="667"/>
            </a:xfrm>
          </p:grpSpPr>
          <p:sp>
            <p:nvSpPr>
              <p:cNvPr id="20" name="Freeform 23"/>
              <p:cNvSpPr>
                <a:spLocks/>
              </p:cNvSpPr>
              <p:nvPr userDrawn="1"/>
            </p:nvSpPr>
            <p:spPr bwMode="auto">
              <a:xfrm rot="7320404">
                <a:off x="4987" y="3190"/>
                <a:ext cx="59" cy="61"/>
              </a:xfrm>
              <a:custGeom>
                <a:avLst/>
                <a:gdLst>
                  <a:gd name="T0" fmla="*/ 17 w 150"/>
                  <a:gd name="T1" fmla="*/ 0 h 173"/>
                  <a:gd name="T2" fmla="*/ 6 w 150"/>
                  <a:gd name="T3" fmla="*/ 8 h 173"/>
                  <a:gd name="T4" fmla="*/ 0 w 150"/>
                  <a:gd name="T5" fmla="*/ 22 h 173"/>
                  <a:gd name="T6" fmla="*/ 12 w 150"/>
                  <a:gd name="T7" fmla="*/ 20 h 173"/>
                  <a:gd name="T8" fmla="*/ 16 w 150"/>
                  <a:gd name="T9" fmla="*/ 11 h 173"/>
                  <a:gd name="T10" fmla="*/ 23 w 150"/>
                  <a:gd name="T11" fmla="*/ 4 h 173"/>
                  <a:gd name="T12" fmla="*/ 17 w 150"/>
                  <a:gd name="T13" fmla="*/ 0 h 173"/>
                  <a:gd name="T14" fmla="*/ 17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w="9525">
                <a:noFill/>
                <a:round/>
                <a:headEnd/>
                <a:tailEnd/>
              </a:ln>
            </p:spPr>
            <p:txBody>
              <a:bodyPr/>
              <a:lstStyle/>
              <a:p>
                <a:endParaRPr lang="en-US"/>
              </a:p>
            </p:txBody>
          </p:sp>
          <p:sp>
            <p:nvSpPr>
              <p:cNvPr id="21" name="Freeform 24"/>
              <p:cNvSpPr>
                <a:spLocks/>
              </p:cNvSpPr>
              <p:nvPr userDrawn="1"/>
            </p:nvSpPr>
            <p:spPr bwMode="auto">
              <a:xfrm rot="7320404">
                <a:off x="4887" y="2930"/>
                <a:ext cx="667" cy="311"/>
              </a:xfrm>
              <a:custGeom>
                <a:avLst/>
                <a:gdLst>
                  <a:gd name="T0" fmla="*/ 25 w 1684"/>
                  <a:gd name="T1" fmla="*/ 0 h 880"/>
                  <a:gd name="T2" fmla="*/ 10 w 1684"/>
                  <a:gd name="T3" fmla="*/ 6 h 880"/>
                  <a:gd name="T4" fmla="*/ 0 w 1684"/>
                  <a:gd name="T5" fmla="*/ 26 h 880"/>
                  <a:gd name="T6" fmla="*/ 11 w 1684"/>
                  <a:gd name="T7" fmla="*/ 45 h 880"/>
                  <a:gd name="T8" fmla="*/ 185 w 1684"/>
                  <a:gd name="T9" fmla="*/ 108 h 880"/>
                  <a:gd name="T10" fmla="*/ 223 w 1684"/>
                  <a:gd name="T11" fmla="*/ 104 h 880"/>
                  <a:gd name="T12" fmla="*/ 253 w 1684"/>
                  <a:gd name="T13" fmla="*/ 110 h 880"/>
                  <a:gd name="T14" fmla="*/ 264 w 1684"/>
                  <a:gd name="T15" fmla="*/ 101 h 880"/>
                  <a:gd name="T16" fmla="*/ 236 w 1684"/>
                  <a:gd name="T17" fmla="*/ 83 h 880"/>
                  <a:gd name="T18" fmla="*/ 224 w 1684"/>
                  <a:gd name="T19" fmla="*/ 64 h 880"/>
                  <a:gd name="T20" fmla="*/ 215 w 1684"/>
                  <a:gd name="T21" fmla="*/ 66 h 880"/>
                  <a:gd name="T22" fmla="*/ 226 w 1684"/>
                  <a:gd name="T23" fmla="*/ 83 h 880"/>
                  <a:gd name="T24" fmla="*/ 248 w 1684"/>
                  <a:gd name="T25" fmla="*/ 101 h 880"/>
                  <a:gd name="T26" fmla="*/ 222 w 1684"/>
                  <a:gd name="T27" fmla="*/ 98 h 880"/>
                  <a:gd name="T28" fmla="*/ 191 w 1684"/>
                  <a:gd name="T29" fmla="*/ 102 h 880"/>
                  <a:gd name="T30" fmla="*/ 197 w 1684"/>
                  <a:gd name="T31" fmla="*/ 81 h 880"/>
                  <a:gd name="T32" fmla="*/ 210 w 1684"/>
                  <a:gd name="T33" fmla="*/ 67 h 880"/>
                  <a:gd name="T34" fmla="*/ 195 w 1684"/>
                  <a:gd name="T35" fmla="*/ 69 h 880"/>
                  <a:gd name="T36" fmla="*/ 183 w 1684"/>
                  <a:gd name="T37" fmla="*/ 82 h 880"/>
                  <a:gd name="T38" fmla="*/ 179 w 1684"/>
                  <a:gd name="T39" fmla="*/ 99 h 880"/>
                  <a:gd name="T40" fmla="*/ 17 w 1684"/>
                  <a:gd name="T41" fmla="*/ 39 h 880"/>
                  <a:gd name="T42" fmla="*/ 13 w 1684"/>
                  <a:gd name="T43" fmla="*/ 27 h 880"/>
                  <a:gd name="T44" fmla="*/ 16 w 1684"/>
                  <a:gd name="T45" fmla="*/ 12 h 880"/>
                  <a:gd name="T46" fmla="*/ 34 w 1684"/>
                  <a:gd name="T47" fmla="*/ 0 h 880"/>
                  <a:gd name="T48" fmla="*/ 25 w 1684"/>
                  <a:gd name="T49" fmla="*/ 0 h 880"/>
                  <a:gd name="T50" fmla="*/ 25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w="9525">
                <a:noFill/>
                <a:round/>
                <a:headEnd/>
                <a:tailEnd/>
              </a:ln>
            </p:spPr>
            <p:txBody>
              <a:bodyPr/>
              <a:lstStyle/>
              <a:p>
                <a:endParaRPr lang="en-US"/>
              </a:p>
            </p:txBody>
          </p:sp>
          <p:sp>
            <p:nvSpPr>
              <p:cNvPr id="22" name="Freeform 25"/>
              <p:cNvSpPr>
                <a:spLocks/>
              </p:cNvSpPr>
              <p:nvPr userDrawn="1"/>
            </p:nvSpPr>
            <p:spPr bwMode="auto">
              <a:xfrm rot="7320404">
                <a:off x="5062" y="2997"/>
                <a:ext cx="472" cy="176"/>
              </a:xfrm>
              <a:custGeom>
                <a:avLst/>
                <a:gdLst>
                  <a:gd name="T0" fmla="*/ 16 w 1190"/>
                  <a:gd name="T1" fmla="*/ 0 h 500"/>
                  <a:gd name="T2" fmla="*/ 187 w 1190"/>
                  <a:gd name="T3" fmla="*/ 61 h 500"/>
                  <a:gd name="T4" fmla="*/ 169 w 1190"/>
                  <a:gd name="T5" fmla="*/ 62 h 500"/>
                  <a:gd name="T6" fmla="*/ 0 w 1190"/>
                  <a:gd name="T7" fmla="*/ 4 h 500"/>
                  <a:gd name="T8" fmla="*/ 16 w 1190"/>
                  <a:gd name="T9" fmla="*/ 0 h 500"/>
                  <a:gd name="T10" fmla="*/ 16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w="9525">
                <a:noFill/>
                <a:round/>
                <a:headEnd/>
                <a:tailEnd/>
              </a:ln>
            </p:spPr>
            <p:txBody>
              <a:bodyPr/>
              <a:lstStyle/>
              <a:p>
                <a:endParaRPr lang="en-US"/>
              </a:p>
            </p:txBody>
          </p:sp>
          <p:sp>
            <p:nvSpPr>
              <p:cNvPr id="23" name="Freeform 26"/>
              <p:cNvSpPr>
                <a:spLocks/>
              </p:cNvSpPr>
              <p:nvPr userDrawn="1"/>
            </p:nvSpPr>
            <p:spPr bwMode="auto">
              <a:xfrm rot="7320404">
                <a:off x="5363" y="2874"/>
                <a:ext cx="63" cy="118"/>
              </a:xfrm>
              <a:custGeom>
                <a:avLst/>
                <a:gdLst>
                  <a:gd name="T0" fmla="*/ 18 w 160"/>
                  <a:gd name="T1" fmla="*/ 0 h 335"/>
                  <a:gd name="T2" fmla="*/ 3 w 160"/>
                  <a:gd name="T3" fmla="*/ 13 h 335"/>
                  <a:gd name="T4" fmla="*/ 0 w 160"/>
                  <a:gd name="T5" fmla="*/ 29 h 335"/>
                  <a:gd name="T6" fmla="*/ 5 w 160"/>
                  <a:gd name="T7" fmla="*/ 39 h 335"/>
                  <a:gd name="T8" fmla="*/ 15 w 160"/>
                  <a:gd name="T9" fmla="*/ 42 h 335"/>
                  <a:gd name="T10" fmla="*/ 12 w 160"/>
                  <a:gd name="T11" fmla="*/ 19 h 335"/>
                  <a:gd name="T12" fmla="*/ 25 w 160"/>
                  <a:gd name="T13" fmla="*/ 2 h 335"/>
                  <a:gd name="T14" fmla="*/ 18 w 160"/>
                  <a:gd name="T15" fmla="*/ 0 h 335"/>
                  <a:gd name="T16" fmla="*/ 18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w="9525">
                <a:noFill/>
                <a:round/>
                <a:headEnd/>
                <a:tailEnd/>
              </a:ln>
            </p:spPr>
            <p:txBody>
              <a:bodyPr/>
              <a:lstStyle/>
              <a:p>
                <a:endParaRPr lang="en-US"/>
              </a:p>
            </p:txBody>
          </p:sp>
          <p:sp>
            <p:nvSpPr>
              <p:cNvPr id="24" name="Freeform 27"/>
              <p:cNvSpPr>
                <a:spLocks/>
              </p:cNvSpPr>
              <p:nvPr userDrawn="1"/>
            </p:nvSpPr>
            <p:spPr bwMode="auto">
              <a:xfrm rot="7320404">
                <a:off x="5136" y="3000"/>
                <a:ext cx="193" cy="104"/>
              </a:xfrm>
              <a:custGeom>
                <a:avLst/>
                <a:gdLst>
                  <a:gd name="T0" fmla="*/ 2 w 489"/>
                  <a:gd name="T1" fmla="*/ 4 h 296"/>
                  <a:gd name="T2" fmla="*/ 25 w 489"/>
                  <a:gd name="T3" fmla="*/ 8 h 296"/>
                  <a:gd name="T4" fmla="*/ 51 w 489"/>
                  <a:gd name="T5" fmla="*/ 17 h 296"/>
                  <a:gd name="T6" fmla="*/ 69 w 489"/>
                  <a:gd name="T7" fmla="*/ 30 h 296"/>
                  <a:gd name="T8" fmla="*/ 51 w 489"/>
                  <a:gd name="T9" fmla="*/ 28 h 296"/>
                  <a:gd name="T10" fmla="*/ 22 w 489"/>
                  <a:gd name="T11" fmla="*/ 18 h 296"/>
                  <a:gd name="T12" fmla="*/ 8 w 489"/>
                  <a:gd name="T13" fmla="*/ 10 h 296"/>
                  <a:gd name="T14" fmla="*/ 17 w 489"/>
                  <a:gd name="T15" fmla="*/ 20 h 296"/>
                  <a:gd name="T16" fmla="*/ 42 w 489"/>
                  <a:gd name="T17" fmla="*/ 33 h 296"/>
                  <a:gd name="T18" fmla="*/ 73 w 489"/>
                  <a:gd name="T19" fmla="*/ 37 h 296"/>
                  <a:gd name="T20" fmla="*/ 76 w 489"/>
                  <a:gd name="T21" fmla="*/ 28 h 296"/>
                  <a:gd name="T22" fmla="*/ 62 w 489"/>
                  <a:gd name="T23" fmla="*/ 15 h 296"/>
                  <a:gd name="T24" fmla="*/ 26 w 489"/>
                  <a:gd name="T25" fmla="*/ 2 h 296"/>
                  <a:gd name="T26" fmla="*/ 0 w 489"/>
                  <a:gd name="T27" fmla="*/ 0 h 296"/>
                  <a:gd name="T28" fmla="*/ 2 w 489"/>
                  <a:gd name="T29" fmla="*/ 4 h 296"/>
                  <a:gd name="T30" fmla="*/ 2 w 489"/>
                  <a:gd name="T31" fmla="*/ 4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w="9525">
                <a:noFill/>
                <a:round/>
                <a:headEnd/>
                <a:tailEnd/>
              </a:ln>
            </p:spPr>
            <p:txBody>
              <a:bodyPr/>
              <a:lstStyle/>
              <a:p>
                <a:endParaRPr lang="en-US"/>
              </a:p>
            </p:txBody>
          </p:sp>
        </p:grpSp>
      </p:grpSp>
      <p:sp>
        <p:nvSpPr>
          <p:cNvPr id="25" name="Freeform 28"/>
          <p:cNvSpPr>
            <a:spLocks/>
          </p:cNvSpPr>
          <p:nvPr/>
        </p:nvSpPr>
        <p:spPr bwMode="auto">
          <a:xfrm>
            <a:off x="901700" y="5054600"/>
            <a:ext cx="6807200" cy="728663"/>
          </a:xfrm>
          <a:custGeom>
            <a:avLst/>
            <a:gdLst>
              <a:gd name="T0" fmla="*/ 0 w 4288"/>
              <a:gd name="T1" fmla="*/ 0 h 459"/>
              <a:gd name="T2" fmla="*/ 2056447500 w 4288"/>
              <a:gd name="T3" fmla="*/ 645160443 h 459"/>
              <a:gd name="T4" fmla="*/ 2147483647 w 4288"/>
              <a:gd name="T5" fmla="*/ 362902749 h 459"/>
              <a:gd name="T6" fmla="*/ 2147483647 w 4288"/>
              <a:gd name="T7" fmla="*/ 947579400 h 459"/>
              <a:gd name="T8" fmla="*/ 2147483647 w 4288"/>
              <a:gd name="T9" fmla="*/ 383064013 h 459"/>
              <a:gd name="T10" fmla="*/ 2147483647 w 4288"/>
              <a:gd name="T11" fmla="*/ 1149192039 h 459"/>
              <a:gd name="T12" fmla="*/ 2147483647 w 4288"/>
              <a:gd name="T13" fmla="*/ 342741485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US"/>
          </a:p>
        </p:txBody>
      </p:sp>
      <p:sp>
        <p:nvSpPr>
          <p:cNvPr id="26" name="Freeform 29"/>
          <p:cNvSpPr>
            <a:spLocks/>
          </p:cNvSpPr>
          <p:nvPr/>
        </p:nvSpPr>
        <p:spPr bwMode="auto">
          <a:xfrm>
            <a:off x="4076700" y="1930400"/>
            <a:ext cx="889000" cy="381000"/>
          </a:xfrm>
          <a:custGeom>
            <a:avLst/>
            <a:gdLst>
              <a:gd name="T0" fmla="*/ 0 w 560"/>
              <a:gd name="T1" fmla="*/ 80645000 h 240"/>
              <a:gd name="T2" fmla="*/ 705643750 w 560"/>
              <a:gd name="T3" fmla="*/ 362902500 h 240"/>
              <a:gd name="T4" fmla="*/ 1129030000 w 560"/>
              <a:gd name="T5" fmla="*/ 40322500 h 240"/>
              <a:gd name="T6" fmla="*/ 1411287500 w 560"/>
              <a:gd name="T7" fmla="*/ 60483750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US"/>
          </a:p>
        </p:txBody>
      </p:sp>
      <p:sp>
        <p:nvSpPr>
          <p:cNvPr id="16387" name="Rectangle 3"/>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xmlns="">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lang="en-US" noProof="0" smtClean="0"/>
              <a:t>Click to edit Master title style</a:t>
            </a:r>
          </a:p>
        </p:txBody>
      </p:sp>
      <p:sp>
        <p:nvSpPr>
          <p:cNvPr id="16388"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pPr lvl="0"/>
            <a:r>
              <a:rPr lang="en-US" noProof="0" smtClean="0"/>
              <a:t>Click to edit Master subtitle style</a:t>
            </a:r>
          </a:p>
        </p:txBody>
      </p:sp>
      <p:sp>
        <p:nvSpPr>
          <p:cNvPr id="27" name="Rectangle 5"/>
          <p:cNvSpPr>
            <a:spLocks noGrp="1" noChangeArrowheads="1"/>
          </p:cNvSpPr>
          <p:nvPr>
            <p:ph type="dt" sz="half" idx="10"/>
          </p:nvPr>
        </p:nvSpPr>
        <p:spPr>
          <a:xfrm>
            <a:off x="685800" y="6248400"/>
            <a:ext cx="1905000" cy="45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lvl1pPr>
          </a:lstStyle>
          <a:p>
            <a:pPr>
              <a:defRPr/>
            </a:pPr>
            <a:endParaRPr lang="en-US"/>
          </a:p>
        </p:txBody>
      </p:sp>
      <p:sp>
        <p:nvSpPr>
          <p:cNvPr id="28" name="Rectangle 6"/>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lvl1pPr>
          </a:lstStyle>
          <a:p>
            <a:pPr>
              <a:defRPr/>
            </a:pPr>
            <a:endParaRPr lang="en-US"/>
          </a:p>
        </p:txBody>
      </p:sp>
      <p:sp>
        <p:nvSpPr>
          <p:cNvPr id="29" name="Rectangle 7"/>
          <p:cNvSpPr>
            <a:spLocks noGrp="1" noChangeArrowheads="1"/>
          </p:cNvSpPr>
          <p:nvPr>
            <p:ph type="sldNum" sz="quarter" idx="12"/>
          </p:nvPr>
        </p:nvSpPr>
        <p:spPr>
          <a:xfrm>
            <a:off x="6553200" y="6248400"/>
            <a:ext cx="1905000" cy="45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lvl1pPr>
          </a:lstStyle>
          <a:p>
            <a:pPr>
              <a:defRPr/>
            </a:pPr>
            <a:fld id="{B6583731-8690-44E9-B24F-70738603C0B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9260BD0-3384-4180-89E3-4F7A8AC9BA8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AB2F00E-6F74-457C-B545-21BDF9AD0A7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E86C7177-D879-45C4-B218-FAF27E58C69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BA0161A9-1021-4F87-A5F1-AD09861F398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2A18D160-90AF-42F3-B95E-BA32D1101AA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85C23394-18B8-47C3-A6F9-8AD1071C3E6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1F7D22B-5724-496E-9DFC-5C96E0D80D2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5723A399-6714-4A5F-AE9A-C837CBD111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27129C4-BA1A-40BF-A388-AD069E8A3AF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591052BE-B378-4831-8EDE-DB7F280076B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Freeform 2"/>
          <p:cNvSpPr>
            <a:spLocks/>
          </p:cNvSpPr>
          <p:nvPr/>
        </p:nvSpPr>
        <p:spPr bwMode="auto">
          <a:xfrm rot="-3172564">
            <a:off x="7777957" y="-15081"/>
            <a:ext cx="1162050" cy="2084387"/>
          </a:xfrm>
          <a:custGeom>
            <a:avLst/>
            <a:gdLst>
              <a:gd name="T0" fmla="*/ 465160249 w 2903"/>
              <a:gd name="T1" fmla="*/ 138463012 h 3686"/>
              <a:gd name="T2" fmla="*/ 411001033 w 2903"/>
              <a:gd name="T3" fmla="*/ 25582090 h 3686"/>
              <a:gd name="T4" fmla="*/ 359085058 w 2903"/>
              <a:gd name="T5" fmla="*/ 0 h 3686"/>
              <a:gd name="T6" fmla="*/ 17625693 w 2903"/>
              <a:gd name="T7" fmla="*/ 898890480 h 3686"/>
              <a:gd name="T8" fmla="*/ 17625693 w 2903"/>
              <a:gd name="T9" fmla="*/ 1032237527 h 3686"/>
              <a:gd name="T10" fmla="*/ 0 w 2903"/>
              <a:gd name="T11" fmla="*/ 1161107043 h 3686"/>
              <a:gd name="T12" fmla="*/ 11536839 w 2903"/>
              <a:gd name="T13" fmla="*/ 1178694836 h 3686"/>
              <a:gd name="T14" fmla="*/ 70663288 w 2903"/>
              <a:gd name="T15" fmla="*/ 1072849144 h 3686"/>
              <a:gd name="T16" fmla="*/ 118573533 w 2903"/>
              <a:gd name="T17" fmla="*/ 1032237527 h 3686"/>
              <a:gd name="T18" fmla="*/ 465160249 w 2903"/>
              <a:gd name="T19" fmla="*/ 138463012 h 3686"/>
              <a:gd name="T20" fmla="*/ 465160249 w 2903"/>
              <a:gd name="T21" fmla="*/ 138463012 h 36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close/>
              </a:path>
            </a:pathLst>
          </a:custGeom>
          <a:solidFill>
            <a:srgbClr val="FFFFFF"/>
          </a:solidFill>
          <a:ln w="9525">
            <a:noFill/>
            <a:round/>
            <a:headEnd/>
            <a:tailEnd/>
          </a:ln>
        </p:spPr>
        <p:txBody>
          <a:bodyPr/>
          <a:lstStyle/>
          <a:p>
            <a:endParaRPr lang="en-US"/>
          </a:p>
        </p:txBody>
      </p:sp>
      <p:sp>
        <p:nvSpPr>
          <p:cNvPr id="1027"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5" name="Rectangle 5"/>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5366" name="Rectangle 6"/>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5367" name="Rectangle 7"/>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0212593-7EA4-4EA3-A796-7EE0D25DD591}" type="slidenum">
              <a:rPr lang="en-US"/>
              <a:pPr>
                <a:defRPr/>
              </a:pPr>
              <a:t>‹#›</a:t>
            </a:fld>
            <a:endParaRPr lang="en-US"/>
          </a:p>
        </p:txBody>
      </p:sp>
      <p:sp>
        <p:nvSpPr>
          <p:cNvPr id="1032" name="Freeform 8"/>
          <p:cNvSpPr>
            <a:spLocks/>
          </p:cNvSpPr>
          <p:nvPr/>
        </p:nvSpPr>
        <p:spPr bwMode="auto">
          <a:xfrm rot="-3172564">
            <a:off x="7865269" y="24607"/>
            <a:ext cx="1165225" cy="2097087"/>
          </a:xfrm>
          <a:custGeom>
            <a:avLst/>
            <a:gdLst>
              <a:gd name="T0" fmla="*/ 367400126 w 2911"/>
              <a:gd name="T1" fmla="*/ 0 h 3703"/>
              <a:gd name="T2" fmla="*/ 20829548 w 2911"/>
              <a:gd name="T3" fmla="*/ 909239838 h 3703"/>
              <a:gd name="T4" fmla="*/ 20989661 w 2911"/>
              <a:gd name="T5" fmla="*/ 1026623476 h 3703"/>
              <a:gd name="T6" fmla="*/ 0 w 2911"/>
              <a:gd name="T7" fmla="*/ 1165174497 h 3703"/>
              <a:gd name="T8" fmla="*/ 8011272 w 2911"/>
              <a:gd name="T9" fmla="*/ 1187624598 h 3703"/>
              <a:gd name="T10" fmla="*/ 67615873 w 2911"/>
              <a:gd name="T11" fmla="*/ 1075051858 h 3703"/>
              <a:gd name="T12" fmla="*/ 122252957 w 2911"/>
              <a:gd name="T13" fmla="*/ 1032717091 h 3703"/>
              <a:gd name="T14" fmla="*/ 466420234 w 2911"/>
              <a:gd name="T15" fmla="*/ 137267738 h 3703"/>
              <a:gd name="T16" fmla="*/ 414827305 w 2911"/>
              <a:gd name="T17" fmla="*/ 30789179 h 3703"/>
              <a:gd name="T18" fmla="*/ 367400126 w 2911"/>
              <a:gd name="T19" fmla="*/ 0 h 3703"/>
              <a:gd name="T20" fmla="*/ 367400126 w 2911"/>
              <a:gd name="T21" fmla="*/ 0 h 37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close/>
              </a:path>
            </a:pathLst>
          </a:custGeom>
          <a:solidFill>
            <a:schemeClr val="folHlink"/>
          </a:solidFill>
          <a:ln w="9525">
            <a:noFill/>
            <a:round/>
            <a:headEnd/>
            <a:tailEnd/>
          </a:ln>
        </p:spPr>
        <p:txBody>
          <a:bodyPr/>
          <a:lstStyle/>
          <a:p>
            <a:endParaRPr lang="en-US"/>
          </a:p>
        </p:txBody>
      </p:sp>
      <p:sp>
        <p:nvSpPr>
          <p:cNvPr id="1033" name="Freeform 9"/>
          <p:cNvSpPr>
            <a:spLocks/>
          </p:cNvSpPr>
          <p:nvPr/>
        </p:nvSpPr>
        <p:spPr bwMode="auto">
          <a:xfrm rot="-3172564">
            <a:off x="7831138" y="192088"/>
            <a:ext cx="1025525" cy="1571625"/>
          </a:xfrm>
          <a:custGeom>
            <a:avLst/>
            <a:gdLst>
              <a:gd name="T0" fmla="*/ 0 w 2561"/>
              <a:gd name="T1" fmla="*/ 795925910 h 2777"/>
              <a:gd name="T2" fmla="*/ 69271991 w 2561"/>
              <a:gd name="T3" fmla="*/ 817705678 h 2777"/>
              <a:gd name="T4" fmla="*/ 118018666 w 2561"/>
              <a:gd name="T5" fmla="*/ 889450897 h 2777"/>
              <a:gd name="T6" fmla="*/ 410660494 w 2561"/>
              <a:gd name="T7" fmla="*/ 127796260 h 2777"/>
              <a:gd name="T8" fmla="*/ 339624568 w 2561"/>
              <a:gd name="T9" fmla="*/ 26263738 h 2777"/>
              <a:gd name="T10" fmla="*/ 304347469 w 2561"/>
              <a:gd name="T11" fmla="*/ 0 h 2777"/>
              <a:gd name="T12" fmla="*/ 0 w 2561"/>
              <a:gd name="T13" fmla="*/ 795925910 h 2777"/>
              <a:gd name="T14" fmla="*/ 0 w 2561"/>
              <a:gd name="T15" fmla="*/ 795925910 h 27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61" h="2777">
                <a:moveTo>
                  <a:pt x="0" y="2485"/>
                </a:moveTo>
                <a:lnTo>
                  <a:pt x="432" y="2553"/>
                </a:lnTo>
                <a:lnTo>
                  <a:pt x="736" y="2777"/>
                </a:lnTo>
                <a:lnTo>
                  <a:pt x="2561" y="399"/>
                </a:lnTo>
                <a:lnTo>
                  <a:pt x="2118" y="82"/>
                </a:lnTo>
                <a:lnTo>
                  <a:pt x="1898" y="0"/>
                </a:lnTo>
                <a:lnTo>
                  <a:pt x="0" y="2485"/>
                </a:lnTo>
                <a:close/>
              </a:path>
            </a:pathLst>
          </a:custGeom>
          <a:solidFill>
            <a:schemeClr val="bg2"/>
          </a:solidFill>
          <a:ln w="9525">
            <a:noFill/>
            <a:round/>
            <a:headEnd/>
            <a:tailEnd/>
          </a:ln>
        </p:spPr>
        <p:txBody>
          <a:bodyPr/>
          <a:lstStyle/>
          <a:p>
            <a:endParaRPr lang="en-US"/>
          </a:p>
        </p:txBody>
      </p:sp>
      <p:grpSp>
        <p:nvGrpSpPr>
          <p:cNvPr id="1034" name="Group 10"/>
          <p:cNvGrpSpPr>
            <a:grpSpLocks/>
          </p:cNvGrpSpPr>
          <p:nvPr/>
        </p:nvGrpSpPr>
        <p:grpSpPr bwMode="auto">
          <a:xfrm>
            <a:off x="7938" y="5540375"/>
            <a:ext cx="1784350" cy="1246188"/>
            <a:chOff x="5" y="3490"/>
            <a:chExt cx="1124" cy="785"/>
          </a:xfrm>
        </p:grpSpPr>
        <p:sp>
          <p:nvSpPr>
            <p:cNvPr id="1051" name="Freeform 11"/>
            <p:cNvSpPr>
              <a:spLocks/>
            </p:cNvSpPr>
            <p:nvPr userDrawn="1"/>
          </p:nvSpPr>
          <p:spPr bwMode="auto">
            <a:xfrm>
              <a:off x="24" y="3505"/>
              <a:ext cx="1089" cy="649"/>
            </a:xfrm>
            <a:custGeom>
              <a:avLst/>
              <a:gdLst>
                <a:gd name="T0" fmla="*/ 397 w 2177"/>
                <a:gd name="T1" fmla="*/ 315 h 1298"/>
                <a:gd name="T2" fmla="*/ 355 w 2177"/>
                <a:gd name="T3" fmla="*/ 277 h 1298"/>
                <a:gd name="T4" fmla="*/ 333 w 2177"/>
                <a:gd name="T5" fmla="*/ 120 h 1298"/>
                <a:gd name="T6" fmla="*/ 535 w 2177"/>
                <a:gd name="T7" fmla="*/ 83 h 1298"/>
                <a:gd name="T8" fmla="*/ 545 w 2177"/>
                <a:gd name="T9" fmla="*/ 51 h 1298"/>
                <a:gd name="T10" fmla="*/ 525 w 2177"/>
                <a:gd name="T11" fmla="*/ 25 h 1298"/>
                <a:gd name="T12" fmla="*/ 319 w 2177"/>
                <a:gd name="T13" fmla="*/ 53 h 1298"/>
                <a:gd name="T14" fmla="*/ 305 w 2177"/>
                <a:gd name="T15" fmla="*/ 8 h 1298"/>
                <a:gd name="T16" fmla="*/ 272 w 2177"/>
                <a:gd name="T17" fmla="*/ 0 h 1298"/>
                <a:gd name="T18" fmla="*/ 240 w 2177"/>
                <a:gd name="T19" fmla="*/ 7 h 1298"/>
                <a:gd name="T20" fmla="*/ 222 w 2177"/>
                <a:gd name="T21" fmla="*/ 27 h 1298"/>
                <a:gd name="T22" fmla="*/ 235 w 2177"/>
                <a:gd name="T23" fmla="*/ 72 h 1298"/>
                <a:gd name="T24" fmla="*/ 165 w 2177"/>
                <a:gd name="T25" fmla="*/ 111 h 1298"/>
                <a:gd name="T26" fmla="*/ 246 w 2177"/>
                <a:gd name="T27" fmla="*/ 119 h 1298"/>
                <a:gd name="T28" fmla="*/ 278 w 2177"/>
                <a:gd name="T29" fmla="*/ 223 h 1298"/>
                <a:gd name="T30" fmla="*/ 36 w 2177"/>
                <a:gd name="T31" fmla="*/ 118 h 1298"/>
                <a:gd name="T32" fmla="*/ 12 w 2177"/>
                <a:gd name="T33" fmla="*/ 128 h 1298"/>
                <a:gd name="T34" fmla="*/ 0 w 2177"/>
                <a:gd name="T35" fmla="*/ 159 h 1298"/>
                <a:gd name="T36" fmla="*/ 14 w 2177"/>
                <a:gd name="T37" fmla="*/ 195 h 1298"/>
                <a:gd name="T38" fmla="*/ 285 w 2177"/>
                <a:gd name="T39" fmla="*/ 322 h 1298"/>
                <a:gd name="T40" fmla="*/ 345 w 2177"/>
                <a:gd name="T41" fmla="*/ 314 h 1298"/>
                <a:gd name="T42" fmla="*/ 393 w 2177"/>
                <a:gd name="T43" fmla="*/ 325 h 1298"/>
                <a:gd name="T44" fmla="*/ 397 w 2177"/>
                <a:gd name="T45" fmla="*/ 315 h 1298"/>
                <a:gd name="T46" fmla="*/ 397 w 2177"/>
                <a:gd name="T47" fmla="*/ 315 h 12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close/>
                </a:path>
              </a:pathLst>
            </a:custGeom>
            <a:solidFill>
              <a:srgbClr val="F8F8F8"/>
            </a:solidFill>
            <a:ln w="9525">
              <a:noFill/>
              <a:round/>
              <a:headEnd/>
              <a:tailEnd/>
            </a:ln>
          </p:spPr>
          <p:txBody>
            <a:bodyPr/>
            <a:lstStyle/>
            <a:p>
              <a:endParaRPr lang="en-US"/>
            </a:p>
          </p:txBody>
        </p:sp>
        <p:sp>
          <p:nvSpPr>
            <p:cNvPr id="1052" name="Freeform 12"/>
            <p:cNvSpPr>
              <a:spLocks/>
            </p:cNvSpPr>
            <p:nvPr userDrawn="1"/>
          </p:nvSpPr>
          <p:spPr bwMode="auto">
            <a:xfrm>
              <a:off x="1022" y="3582"/>
              <a:ext cx="71" cy="129"/>
            </a:xfrm>
            <a:custGeom>
              <a:avLst/>
              <a:gdLst>
                <a:gd name="T0" fmla="*/ 0 w 143"/>
                <a:gd name="T1" fmla="*/ 2 h 258"/>
                <a:gd name="T2" fmla="*/ 30 w 143"/>
                <a:gd name="T3" fmla="*/ 0 h 258"/>
                <a:gd name="T4" fmla="*/ 35 w 143"/>
                <a:gd name="T5" fmla="*/ 59 h 258"/>
                <a:gd name="T6" fmla="*/ 2 w 143"/>
                <a:gd name="T7" fmla="*/ 65 h 258"/>
                <a:gd name="T8" fmla="*/ 0 w 143"/>
                <a:gd name="T9" fmla="*/ 2 h 258"/>
                <a:gd name="T10" fmla="*/ 0 w 143"/>
                <a:gd name="T11" fmla="*/ 2 h 2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258">
                  <a:moveTo>
                    <a:pt x="0" y="7"/>
                  </a:moveTo>
                  <a:lnTo>
                    <a:pt x="120" y="0"/>
                  </a:lnTo>
                  <a:lnTo>
                    <a:pt x="143" y="233"/>
                  </a:lnTo>
                  <a:lnTo>
                    <a:pt x="8" y="258"/>
                  </a:lnTo>
                  <a:lnTo>
                    <a:pt x="0" y="7"/>
                  </a:lnTo>
                  <a:close/>
                </a:path>
              </a:pathLst>
            </a:custGeom>
            <a:solidFill>
              <a:schemeClr val="accent1"/>
            </a:solidFill>
            <a:ln w="9525">
              <a:noFill/>
              <a:round/>
              <a:headEnd/>
              <a:tailEnd/>
            </a:ln>
          </p:spPr>
          <p:txBody>
            <a:bodyPr/>
            <a:lstStyle/>
            <a:p>
              <a:endParaRPr lang="en-US"/>
            </a:p>
          </p:txBody>
        </p:sp>
        <p:sp>
          <p:nvSpPr>
            <p:cNvPr id="1053" name="Freeform 13"/>
            <p:cNvSpPr>
              <a:spLocks/>
            </p:cNvSpPr>
            <p:nvPr userDrawn="1"/>
          </p:nvSpPr>
          <p:spPr bwMode="auto">
            <a:xfrm>
              <a:off x="20" y="3774"/>
              <a:ext cx="792" cy="410"/>
            </a:xfrm>
            <a:custGeom>
              <a:avLst/>
              <a:gdLst>
                <a:gd name="T0" fmla="*/ 34 w 1586"/>
                <a:gd name="T1" fmla="*/ 0 h 821"/>
                <a:gd name="T2" fmla="*/ 332 w 1586"/>
                <a:gd name="T3" fmla="*/ 129 h 821"/>
                <a:gd name="T4" fmla="*/ 356 w 1586"/>
                <a:gd name="T5" fmla="*/ 159 h 821"/>
                <a:gd name="T6" fmla="*/ 396 w 1586"/>
                <a:gd name="T7" fmla="*/ 198 h 821"/>
                <a:gd name="T8" fmla="*/ 391 w 1586"/>
                <a:gd name="T9" fmla="*/ 205 h 821"/>
                <a:gd name="T10" fmla="*/ 337 w 1586"/>
                <a:gd name="T11" fmla="*/ 196 h 821"/>
                <a:gd name="T12" fmla="*/ 286 w 1586"/>
                <a:gd name="T13" fmla="*/ 202 h 821"/>
                <a:gd name="T14" fmla="*/ 10 w 1586"/>
                <a:gd name="T15" fmla="*/ 74 h 821"/>
                <a:gd name="T16" fmla="*/ 0 w 1586"/>
                <a:gd name="T17" fmla="*/ 37 h 821"/>
                <a:gd name="T18" fmla="*/ 11 w 1586"/>
                <a:gd name="T19" fmla="*/ 8 h 821"/>
                <a:gd name="T20" fmla="*/ 34 w 1586"/>
                <a:gd name="T21" fmla="*/ 0 h 821"/>
                <a:gd name="T22" fmla="*/ 34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w="9525">
              <a:noFill/>
              <a:round/>
              <a:headEnd/>
              <a:tailEnd/>
            </a:ln>
          </p:spPr>
          <p:txBody>
            <a:bodyPr/>
            <a:lstStyle/>
            <a:p>
              <a:endParaRPr lang="en-US"/>
            </a:p>
          </p:txBody>
        </p:sp>
        <p:sp>
          <p:nvSpPr>
            <p:cNvPr id="1054" name="Freeform 14"/>
            <p:cNvSpPr>
              <a:spLocks/>
            </p:cNvSpPr>
            <p:nvPr userDrawn="1"/>
          </p:nvSpPr>
          <p:spPr bwMode="auto">
            <a:xfrm>
              <a:off x="129" y="3808"/>
              <a:ext cx="525" cy="374"/>
            </a:xfrm>
            <a:custGeom>
              <a:avLst/>
              <a:gdLst>
                <a:gd name="T0" fmla="*/ 0 w 1049"/>
                <a:gd name="T1" fmla="*/ 82 h 747"/>
                <a:gd name="T2" fmla="*/ 231 w 1049"/>
                <a:gd name="T3" fmla="*/ 187 h 747"/>
                <a:gd name="T4" fmla="*/ 235 w 1049"/>
                <a:gd name="T5" fmla="*/ 134 h 747"/>
                <a:gd name="T6" fmla="*/ 263 w 1049"/>
                <a:gd name="T7" fmla="*/ 106 h 747"/>
                <a:gd name="T8" fmla="*/ 20 w 1049"/>
                <a:gd name="T9" fmla="*/ 0 h 747"/>
                <a:gd name="T10" fmla="*/ 0 w 1049"/>
                <a:gd name="T11" fmla="*/ 32 h 747"/>
                <a:gd name="T12" fmla="*/ 0 w 1049"/>
                <a:gd name="T13" fmla="*/ 82 h 747"/>
                <a:gd name="T14" fmla="*/ 0 w 1049"/>
                <a:gd name="T15" fmla="*/ 82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w="9525">
              <a:noFill/>
              <a:round/>
              <a:headEnd/>
              <a:tailEnd/>
            </a:ln>
          </p:spPr>
          <p:txBody>
            <a:bodyPr/>
            <a:lstStyle/>
            <a:p>
              <a:endParaRPr lang="en-US"/>
            </a:p>
          </p:txBody>
        </p:sp>
        <p:sp>
          <p:nvSpPr>
            <p:cNvPr id="1055" name="Freeform 15"/>
            <p:cNvSpPr>
              <a:spLocks/>
            </p:cNvSpPr>
            <p:nvPr userDrawn="1"/>
          </p:nvSpPr>
          <p:spPr bwMode="auto">
            <a:xfrm>
              <a:off x="485" y="3532"/>
              <a:ext cx="135" cy="121"/>
            </a:xfrm>
            <a:custGeom>
              <a:avLst/>
              <a:gdLst>
                <a:gd name="T0" fmla="*/ 0 w 272"/>
                <a:gd name="T1" fmla="*/ 7 h 241"/>
                <a:gd name="T2" fmla="*/ 39 w 272"/>
                <a:gd name="T3" fmla="*/ 0 h 241"/>
                <a:gd name="T4" fmla="*/ 62 w 272"/>
                <a:gd name="T5" fmla="*/ 9 h 241"/>
                <a:gd name="T6" fmla="*/ 67 w 272"/>
                <a:gd name="T7" fmla="*/ 35 h 241"/>
                <a:gd name="T8" fmla="*/ 40 w 272"/>
                <a:gd name="T9" fmla="*/ 37 h 241"/>
                <a:gd name="T10" fmla="*/ 8 w 272"/>
                <a:gd name="T11" fmla="*/ 61 h 241"/>
                <a:gd name="T12" fmla="*/ 0 w 272"/>
                <a:gd name="T13" fmla="*/ 7 h 241"/>
                <a:gd name="T14" fmla="*/ 0 w 272"/>
                <a:gd name="T15" fmla="*/ 7 h 2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2" h="241">
                  <a:moveTo>
                    <a:pt x="0" y="28"/>
                  </a:moveTo>
                  <a:lnTo>
                    <a:pt x="160" y="0"/>
                  </a:lnTo>
                  <a:lnTo>
                    <a:pt x="251" y="36"/>
                  </a:lnTo>
                  <a:lnTo>
                    <a:pt x="272" y="139"/>
                  </a:lnTo>
                  <a:lnTo>
                    <a:pt x="164" y="146"/>
                  </a:lnTo>
                  <a:lnTo>
                    <a:pt x="32" y="241"/>
                  </a:lnTo>
                  <a:lnTo>
                    <a:pt x="0" y="28"/>
                  </a:lnTo>
                  <a:close/>
                </a:path>
              </a:pathLst>
            </a:custGeom>
            <a:solidFill>
              <a:schemeClr val="hlink"/>
            </a:solidFill>
            <a:ln w="9525">
              <a:noFill/>
              <a:round/>
              <a:headEnd/>
              <a:tailEnd/>
            </a:ln>
          </p:spPr>
          <p:txBody>
            <a:bodyPr/>
            <a:lstStyle/>
            <a:p>
              <a:endParaRPr lang="en-US"/>
            </a:p>
          </p:txBody>
        </p:sp>
        <p:sp>
          <p:nvSpPr>
            <p:cNvPr id="1056" name="Freeform 16"/>
            <p:cNvSpPr>
              <a:spLocks/>
            </p:cNvSpPr>
            <p:nvPr userDrawn="1"/>
          </p:nvSpPr>
          <p:spPr bwMode="auto">
            <a:xfrm>
              <a:off x="641" y="4163"/>
              <a:ext cx="76" cy="112"/>
            </a:xfrm>
            <a:custGeom>
              <a:avLst/>
              <a:gdLst>
                <a:gd name="T0" fmla="*/ 38 w 152"/>
                <a:gd name="T1" fmla="*/ 1 h 224"/>
                <a:gd name="T2" fmla="*/ 38 w 152"/>
                <a:gd name="T3" fmla="*/ 56 h 224"/>
                <a:gd name="T4" fmla="*/ 0 w 152"/>
                <a:gd name="T5" fmla="*/ 2 h 224"/>
                <a:gd name="T6" fmla="*/ 18 w 152"/>
                <a:gd name="T7" fmla="*/ 0 h 224"/>
                <a:gd name="T8" fmla="*/ 38 w 152"/>
                <a:gd name="T9" fmla="*/ 1 h 224"/>
                <a:gd name="T10" fmla="*/ 38 w 152"/>
                <a:gd name="T11" fmla="*/ 1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 h="224">
                  <a:moveTo>
                    <a:pt x="152" y="4"/>
                  </a:moveTo>
                  <a:lnTo>
                    <a:pt x="152" y="224"/>
                  </a:lnTo>
                  <a:lnTo>
                    <a:pt x="0" y="8"/>
                  </a:lnTo>
                  <a:lnTo>
                    <a:pt x="72" y="0"/>
                  </a:lnTo>
                  <a:lnTo>
                    <a:pt x="152" y="4"/>
                  </a:lnTo>
                  <a:close/>
                </a:path>
              </a:pathLst>
            </a:custGeom>
            <a:solidFill>
              <a:schemeClr val="hlink"/>
            </a:solidFill>
            <a:ln w="9525">
              <a:noFill/>
              <a:round/>
              <a:headEnd/>
              <a:tailEnd/>
            </a:ln>
          </p:spPr>
          <p:txBody>
            <a:bodyPr/>
            <a:lstStyle/>
            <a:p>
              <a:endParaRPr lang="en-US"/>
            </a:p>
          </p:txBody>
        </p:sp>
        <p:sp>
          <p:nvSpPr>
            <p:cNvPr id="1057" name="Freeform 17"/>
            <p:cNvSpPr>
              <a:spLocks/>
            </p:cNvSpPr>
            <p:nvPr userDrawn="1"/>
          </p:nvSpPr>
          <p:spPr bwMode="auto">
            <a:xfrm>
              <a:off x="504" y="3607"/>
              <a:ext cx="193" cy="383"/>
            </a:xfrm>
            <a:custGeom>
              <a:avLst/>
              <a:gdLst>
                <a:gd name="T0" fmla="*/ 0 w 386"/>
                <a:gd name="T1" fmla="*/ 20 h 764"/>
                <a:gd name="T2" fmla="*/ 22 w 386"/>
                <a:gd name="T3" fmla="*/ 0 h 764"/>
                <a:gd name="T4" fmla="*/ 58 w 386"/>
                <a:gd name="T5" fmla="*/ 2 h 764"/>
                <a:gd name="T6" fmla="*/ 97 w 386"/>
                <a:gd name="T7" fmla="*/ 192 h 764"/>
                <a:gd name="T8" fmla="*/ 70 w 386"/>
                <a:gd name="T9" fmla="*/ 181 h 764"/>
                <a:gd name="T10" fmla="*/ 38 w 386"/>
                <a:gd name="T11" fmla="*/ 170 h 764"/>
                <a:gd name="T12" fmla="*/ 0 w 386"/>
                <a:gd name="T13" fmla="*/ 20 h 764"/>
                <a:gd name="T14" fmla="*/ 0 w 386"/>
                <a:gd name="T15" fmla="*/ 20 h 7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6" h="764">
                  <a:moveTo>
                    <a:pt x="0" y="80"/>
                  </a:moveTo>
                  <a:lnTo>
                    <a:pt x="87" y="0"/>
                  </a:lnTo>
                  <a:lnTo>
                    <a:pt x="232" y="6"/>
                  </a:lnTo>
                  <a:lnTo>
                    <a:pt x="386" y="764"/>
                  </a:lnTo>
                  <a:lnTo>
                    <a:pt x="279" y="720"/>
                  </a:lnTo>
                  <a:lnTo>
                    <a:pt x="152" y="677"/>
                  </a:lnTo>
                  <a:lnTo>
                    <a:pt x="0" y="80"/>
                  </a:lnTo>
                  <a:close/>
                </a:path>
              </a:pathLst>
            </a:custGeom>
            <a:solidFill>
              <a:schemeClr val="bg2"/>
            </a:solidFill>
            <a:ln w="9525">
              <a:noFill/>
              <a:round/>
              <a:headEnd/>
              <a:tailEnd/>
            </a:ln>
          </p:spPr>
          <p:txBody>
            <a:bodyPr/>
            <a:lstStyle/>
            <a:p>
              <a:endParaRPr lang="en-US"/>
            </a:p>
          </p:txBody>
        </p:sp>
        <p:sp>
          <p:nvSpPr>
            <p:cNvPr id="1058" name="Freeform 18"/>
            <p:cNvSpPr>
              <a:spLocks/>
            </p:cNvSpPr>
            <p:nvPr userDrawn="1"/>
          </p:nvSpPr>
          <p:spPr bwMode="auto">
            <a:xfrm>
              <a:off x="668" y="3590"/>
              <a:ext cx="364" cy="174"/>
            </a:xfrm>
            <a:custGeom>
              <a:avLst/>
              <a:gdLst>
                <a:gd name="T0" fmla="*/ 173 w 728"/>
                <a:gd name="T1" fmla="*/ 0 h 348"/>
                <a:gd name="T2" fmla="*/ 0 w 728"/>
                <a:gd name="T3" fmla="*/ 27 h 348"/>
                <a:gd name="T4" fmla="*/ 7 w 728"/>
                <a:gd name="T5" fmla="*/ 87 h 348"/>
                <a:gd name="T6" fmla="*/ 179 w 728"/>
                <a:gd name="T7" fmla="*/ 60 h 348"/>
                <a:gd name="T8" fmla="*/ 182 w 728"/>
                <a:gd name="T9" fmla="*/ 11 h 348"/>
                <a:gd name="T10" fmla="*/ 173 w 728"/>
                <a:gd name="T11" fmla="*/ 0 h 348"/>
                <a:gd name="T12" fmla="*/ 173 w 728"/>
                <a:gd name="T13" fmla="*/ 0 h 3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8" h="348">
                  <a:moveTo>
                    <a:pt x="692" y="0"/>
                  </a:moveTo>
                  <a:lnTo>
                    <a:pt x="0" y="106"/>
                  </a:lnTo>
                  <a:lnTo>
                    <a:pt x="28" y="348"/>
                  </a:lnTo>
                  <a:lnTo>
                    <a:pt x="715" y="237"/>
                  </a:lnTo>
                  <a:lnTo>
                    <a:pt x="728" y="43"/>
                  </a:lnTo>
                  <a:lnTo>
                    <a:pt x="692" y="0"/>
                  </a:lnTo>
                  <a:close/>
                </a:path>
              </a:pathLst>
            </a:custGeom>
            <a:solidFill>
              <a:schemeClr val="bg2"/>
            </a:solidFill>
            <a:ln w="9525">
              <a:noFill/>
              <a:round/>
              <a:headEnd/>
              <a:tailEnd/>
            </a:ln>
          </p:spPr>
          <p:txBody>
            <a:bodyPr/>
            <a:lstStyle/>
            <a:p>
              <a:endParaRPr lang="en-US"/>
            </a:p>
          </p:txBody>
        </p:sp>
        <p:sp>
          <p:nvSpPr>
            <p:cNvPr id="1059" name="Freeform 19"/>
            <p:cNvSpPr>
              <a:spLocks/>
            </p:cNvSpPr>
            <p:nvPr userDrawn="1"/>
          </p:nvSpPr>
          <p:spPr bwMode="auto">
            <a:xfrm>
              <a:off x="347" y="3693"/>
              <a:ext cx="156" cy="67"/>
            </a:xfrm>
            <a:custGeom>
              <a:avLst/>
              <a:gdLst>
                <a:gd name="T0" fmla="*/ 68 w 312"/>
                <a:gd name="T1" fmla="*/ 0 h 135"/>
                <a:gd name="T2" fmla="*/ 0 w 312"/>
                <a:gd name="T3" fmla="*/ 19 h 135"/>
                <a:gd name="T4" fmla="*/ 78 w 312"/>
                <a:gd name="T5" fmla="*/ 33 h 135"/>
                <a:gd name="T6" fmla="*/ 68 w 312"/>
                <a:gd name="T7" fmla="*/ 0 h 135"/>
                <a:gd name="T8" fmla="*/ 68 w 312"/>
                <a:gd name="T9" fmla="*/ 0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135">
                  <a:moveTo>
                    <a:pt x="272" y="0"/>
                  </a:moveTo>
                  <a:lnTo>
                    <a:pt x="0" y="78"/>
                  </a:lnTo>
                  <a:lnTo>
                    <a:pt x="312" y="135"/>
                  </a:lnTo>
                  <a:lnTo>
                    <a:pt x="272" y="0"/>
                  </a:lnTo>
                  <a:close/>
                </a:path>
              </a:pathLst>
            </a:custGeom>
            <a:solidFill>
              <a:schemeClr val="accent1"/>
            </a:solidFill>
            <a:ln w="9525">
              <a:noFill/>
              <a:round/>
              <a:headEnd/>
              <a:tailEnd/>
            </a:ln>
          </p:spPr>
          <p:txBody>
            <a:bodyPr/>
            <a:lstStyle/>
            <a:p>
              <a:endParaRPr lang="en-US"/>
            </a:p>
          </p:txBody>
        </p:sp>
        <p:grpSp>
          <p:nvGrpSpPr>
            <p:cNvPr id="1060" name="Group 20"/>
            <p:cNvGrpSpPr>
              <a:grpSpLocks/>
            </p:cNvGrpSpPr>
            <p:nvPr userDrawn="1"/>
          </p:nvGrpSpPr>
          <p:grpSpPr bwMode="auto">
            <a:xfrm>
              <a:off x="5" y="3490"/>
              <a:ext cx="1124" cy="780"/>
              <a:chOff x="5" y="3490"/>
              <a:chExt cx="1124" cy="780"/>
            </a:xfrm>
          </p:grpSpPr>
          <p:grpSp>
            <p:nvGrpSpPr>
              <p:cNvPr id="1061" name="Group 21"/>
              <p:cNvGrpSpPr>
                <a:grpSpLocks/>
              </p:cNvGrpSpPr>
              <p:nvPr userDrawn="1"/>
            </p:nvGrpSpPr>
            <p:grpSpPr bwMode="auto">
              <a:xfrm>
                <a:off x="499" y="3562"/>
                <a:ext cx="548" cy="708"/>
                <a:chOff x="499" y="3562"/>
                <a:chExt cx="548" cy="708"/>
              </a:xfrm>
            </p:grpSpPr>
            <p:sp>
              <p:nvSpPr>
                <p:cNvPr id="1074" name="Freeform 22"/>
                <p:cNvSpPr>
                  <a:spLocks/>
                </p:cNvSpPr>
                <p:nvPr userDrawn="1"/>
              </p:nvSpPr>
              <p:spPr bwMode="auto">
                <a:xfrm>
                  <a:off x="499" y="3587"/>
                  <a:ext cx="157" cy="87"/>
                </a:xfrm>
                <a:custGeom>
                  <a:avLst/>
                  <a:gdLst>
                    <a:gd name="T0" fmla="*/ 0 w 313"/>
                    <a:gd name="T1" fmla="*/ 26 h 175"/>
                    <a:gd name="T2" fmla="*/ 29 w 313"/>
                    <a:gd name="T3" fmla="*/ 2 h 175"/>
                    <a:gd name="T4" fmla="*/ 54 w 313"/>
                    <a:gd name="T5" fmla="*/ 0 h 175"/>
                    <a:gd name="T6" fmla="*/ 73 w 313"/>
                    <a:gd name="T7" fmla="*/ 6 h 175"/>
                    <a:gd name="T8" fmla="*/ 79 w 313"/>
                    <a:gd name="T9" fmla="*/ 22 h 175"/>
                    <a:gd name="T10" fmla="*/ 42 w 313"/>
                    <a:gd name="T11" fmla="*/ 16 h 175"/>
                    <a:gd name="T12" fmla="*/ 19 w 313"/>
                    <a:gd name="T13" fmla="*/ 25 h 175"/>
                    <a:gd name="T14" fmla="*/ 4 w 313"/>
                    <a:gd name="T15" fmla="*/ 43 h 175"/>
                    <a:gd name="T16" fmla="*/ 0 w 313"/>
                    <a:gd name="T17" fmla="*/ 26 h 175"/>
                    <a:gd name="T18" fmla="*/ 0 w 313"/>
                    <a:gd name="T19" fmla="*/ 26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close/>
                    </a:path>
                  </a:pathLst>
                </a:custGeom>
                <a:solidFill>
                  <a:schemeClr val="accent2"/>
                </a:solidFill>
                <a:ln w="9525">
                  <a:noFill/>
                  <a:round/>
                  <a:headEnd/>
                  <a:tailEnd/>
                </a:ln>
              </p:spPr>
              <p:txBody>
                <a:bodyPr/>
                <a:lstStyle/>
                <a:p>
                  <a:endParaRPr lang="en-US"/>
                </a:p>
              </p:txBody>
            </p:sp>
            <p:sp>
              <p:nvSpPr>
                <p:cNvPr id="1075" name="Freeform 23"/>
                <p:cNvSpPr>
                  <a:spLocks/>
                </p:cNvSpPr>
                <p:nvPr userDrawn="1"/>
              </p:nvSpPr>
              <p:spPr bwMode="auto">
                <a:xfrm>
                  <a:off x="636" y="4137"/>
                  <a:ext cx="115" cy="133"/>
                </a:xfrm>
                <a:custGeom>
                  <a:avLst/>
                  <a:gdLst>
                    <a:gd name="T0" fmla="*/ 0 w 230"/>
                    <a:gd name="T1" fmla="*/ 10 h 266"/>
                    <a:gd name="T2" fmla="*/ 40 w 230"/>
                    <a:gd name="T3" fmla="*/ 67 h 266"/>
                    <a:gd name="T4" fmla="*/ 58 w 230"/>
                    <a:gd name="T5" fmla="*/ 63 h 266"/>
                    <a:gd name="T6" fmla="*/ 56 w 230"/>
                    <a:gd name="T7" fmla="*/ 5 h 266"/>
                    <a:gd name="T8" fmla="*/ 42 w 230"/>
                    <a:gd name="T9" fmla="*/ 0 h 266"/>
                    <a:gd name="T10" fmla="*/ 45 w 230"/>
                    <a:gd name="T11" fmla="*/ 50 h 266"/>
                    <a:gd name="T12" fmla="*/ 18 w 230"/>
                    <a:gd name="T13" fmla="*/ 1 h 266"/>
                    <a:gd name="T14" fmla="*/ 0 w 230"/>
                    <a:gd name="T15" fmla="*/ 10 h 266"/>
                    <a:gd name="T16" fmla="*/ 0 w 230"/>
                    <a:gd name="T17" fmla="*/ 10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0" h="266">
                      <a:moveTo>
                        <a:pt x="0" y="40"/>
                      </a:moveTo>
                      <a:lnTo>
                        <a:pt x="160" y="266"/>
                      </a:lnTo>
                      <a:lnTo>
                        <a:pt x="230" y="251"/>
                      </a:lnTo>
                      <a:lnTo>
                        <a:pt x="223" y="17"/>
                      </a:lnTo>
                      <a:lnTo>
                        <a:pt x="166" y="0"/>
                      </a:lnTo>
                      <a:lnTo>
                        <a:pt x="179" y="197"/>
                      </a:lnTo>
                      <a:lnTo>
                        <a:pt x="71" y="4"/>
                      </a:lnTo>
                      <a:lnTo>
                        <a:pt x="0" y="40"/>
                      </a:lnTo>
                      <a:close/>
                    </a:path>
                  </a:pathLst>
                </a:custGeom>
                <a:solidFill>
                  <a:schemeClr val="accent2"/>
                </a:solidFill>
                <a:ln w="9525">
                  <a:noFill/>
                  <a:round/>
                  <a:headEnd/>
                  <a:tailEnd/>
                </a:ln>
              </p:spPr>
              <p:txBody>
                <a:bodyPr/>
                <a:lstStyle/>
                <a:p>
                  <a:endParaRPr lang="en-US"/>
                </a:p>
              </p:txBody>
            </p:sp>
            <p:sp>
              <p:nvSpPr>
                <p:cNvPr id="1076" name="Freeform 24"/>
                <p:cNvSpPr>
                  <a:spLocks/>
                </p:cNvSpPr>
                <p:nvPr userDrawn="1"/>
              </p:nvSpPr>
              <p:spPr bwMode="auto">
                <a:xfrm>
                  <a:off x="1004" y="3562"/>
                  <a:ext cx="43" cy="117"/>
                </a:xfrm>
                <a:custGeom>
                  <a:avLst/>
                  <a:gdLst>
                    <a:gd name="T0" fmla="*/ 0 w 87"/>
                    <a:gd name="T1" fmla="*/ 5 h 234"/>
                    <a:gd name="T2" fmla="*/ 9 w 87"/>
                    <a:gd name="T3" fmla="*/ 24 h 234"/>
                    <a:gd name="T4" fmla="*/ 11 w 87"/>
                    <a:gd name="T5" fmla="*/ 39 h 234"/>
                    <a:gd name="T6" fmla="*/ 6 w 87"/>
                    <a:gd name="T7" fmla="*/ 59 h 234"/>
                    <a:gd name="T8" fmla="*/ 20 w 87"/>
                    <a:gd name="T9" fmla="*/ 55 h 234"/>
                    <a:gd name="T10" fmla="*/ 21 w 87"/>
                    <a:gd name="T11" fmla="*/ 29 h 234"/>
                    <a:gd name="T12" fmla="*/ 11 w 87"/>
                    <a:gd name="T13" fmla="*/ 0 h 234"/>
                    <a:gd name="T14" fmla="*/ 0 w 87"/>
                    <a:gd name="T15" fmla="*/ 5 h 234"/>
                    <a:gd name="T16" fmla="*/ 0 w 87"/>
                    <a:gd name="T17" fmla="*/ 5 h 2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34">
                      <a:moveTo>
                        <a:pt x="0" y="19"/>
                      </a:moveTo>
                      <a:lnTo>
                        <a:pt x="36" y="93"/>
                      </a:lnTo>
                      <a:lnTo>
                        <a:pt x="44" y="154"/>
                      </a:lnTo>
                      <a:lnTo>
                        <a:pt x="27" y="234"/>
                      </a:lnTo>
                      <a:lnTo>
                        <a:pt x="80" y="220"/>
                      </a:lnTo>
                      <a:lnTo>
                        <a:pt x="87" y="116"/>
                      </a:lnTo>
                      <a:lnTo>
                        <a:pt x="46" y="0"/>
                      </a:lnTo>
                      <a:lnTo>
                        <a:pt x="0" y="19"/>
                      </a:lnTo>
                      <a:close/>
                    </a:path>
                  </a:pathLst>
                </a:custGeom>
                <a:solidFill>
                  <a:schemeClr val="accent2"/>
                </a:solidFill>
                <a:ln w="9525">
                  <a:noFill/>
                  <a:round/>
                  <a:headEnd/>
                  <a:tailEnd/>
                </a:ln>
              </p:spPr>
              <p:txBody>
                <a:bodyPr/>
                <a:lstStyle/>
                <a:p>
                  <a:endParaRPr lang="en-US"/>
                </a:p>
              </p:txBody>
            </p:sp>
          </p:grpSp>
          <p:sp>
            <p:nvSpPr>
              <p:cNvPr id="1062" name="Freeform 25"/>
              <p:cNvSpPr>
                <a:spLocks/>
              </p:cNvSpPr>
              <p:nvPr userDrawn="1"/>
            </p:nvSpPr>
            <p:spPr bwMode="auto">
              <a:xfrm>
                <a:off x="76" y="3732"/>
                <a:ext cx="595" cy="250"/>
              </a:xfrm>
              <a:custGeom>
                <a:avLst/>
                <a:gdLst>
                  <a:gd name="T0" fmla="*/ 25 w 1190"/>
                  <a:gd name="T1" fmla="*/ 0 h 500"/>
                  <a:gd name="T2" fmla="*/ 298 w 1190"/>
                  <a:gd name="T3" fmla="*/ 123 h 500"/>
                  <a:gd name="T4" fmla="*/ 269 w 1190"/>
                  <a:gd name="T5" fmla="*/ 125 h 500"/>
                  <a:gd name="T6" fmla="*/ 0 w 1190"/>
                  <a:gd name="T7" fmla="*/ 7 h 500"/>
                  <a:gd name="T8" fmla="*/ 25 w 1190"/>
                  <a:gd name="T9" fmla="*/ 0 h 500"/>
                  <a:gd name="T10" fmla="*/ 25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w="9525">
                <a:noFill/>
                <a:round/>
                <a:headEnd/>
                <a:tailEnd/>
              </a:ln>
            </p:spPr>
            <p:txBody>
              <a:bodyPr/>
              <a:lstStyle/>
              <a:p>
                <a:endParaRPr lang="en-US"/>
              </a:p>
            </p:txBody>
          </p:sp>
          <p:sp>
            <p:nvSpPr>
              <p:cNvPr id="1063" name="Freeform 26"/>
              <p:cNvSpPr>
                <a:spLocks/>
              </p:cNvSpPr>
              <p:nvPr userDrawn="1"/>
            </p:nvSpPr>
            <p:spPr bwMode="auto">
              <a:xfrm>
                <a:off x="260" y="3886"/>
                <a:ext cx="244" cy="148"/>
              </a:xfrm>
              <a:custGeom>
                <a:avLst/>
                <a:gdLst>
                  <a:gd name="T0" fmla="*/ 3 w 489"/>
                  <a:gd name="T1" fmla="*/ 9 h 296"/>
                  <a:gd name="T2" fmla="*/ 40 w 489"/>
                  <a:gd name="T3" fmla="*/ 17 h 296"/>
                  <a:gd name="T4" fmla="*/ 81 w 489"/>
                  <a:gd name="T5" fmla="*/ 35 h 296"/>
                  <a:gd name="T6" fmla="*/ 110 w 489"/>
                  <a:gd name="T7" fmla="*/ 61 h 296"/>
                  <a:gd name="T8" fmla="*/ 81 w 489"/>
                  <a:gd name="T9" fmla="*/ 58 h 296"/>
                  <a:gd name="T10" fmla="*/ 34 w 489"/>
                  <a:gd name="T11" fmla="*/ 37 h 296"/>
                  <a:gd name="T12" fmla="*/ 12 w 489"/>
                  <a:gd name="T13" fmla="*/ 20 h 296"/>
                  <a:gd name="T14" fmla="*/ 26 w 489"/>
                  <a:gd name="T15" fmla="*/ 41 h 296"/>
                  <a:gd name="T16" fmla="*/ 68 w 489"/>
                  <a:gd name="T17" fmla="*/ 68 h 296"/>
                  <a:gd name="T18" fmla="*/ 116 w 489"/>
                  <a:gd name="T19" fmla="*/ 74 h 296"/>
                  <a:gd name="T20" fmla="*/ 122 w 489"/>
                  <a:gd name="T21" fmla="*/ 56 h 296"/>
                  <a:gd name="T22" fmla="*/ 98 w 489"/>
                  <a:gd name="T23" fmla="*/ 30 h 296"/>
                  <a:gd name="T24" fmla="*/ 42 w 489"/>
                  <a:gd name="T25" fmla="*/ 5 h 296"/>
                  <a:gd name="T26" fmla="*/ 0 w 489"/>
                  <a:gd name="T27" fmla="*/ 0 h 296"/>
                  <a:gd name="T28" fmla="*/ 3 w 489"/>
                  <a:gd name="T29" fmla="*/ 9 h 296"/>
                  <a:gd name="T30" fmla="*/ 3 w 489"/>
                  <a:gd name="T31" fmla="*/ 9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w="9525">
                <a:noFill/>
                <a:round/>
                <a:headEnd/>
                <a:tailEnd/>
              </a:ln>
            </p:spPr>
            <p:txBody>
              <a:bodyPr/>
              <a:lstStyle/>
              <a:p>
                <a:endParaRPr lang="en-US"/>
              </a:p>
            </p:txBody>
          </p:sp>
          <p:sp>
            <p:nvSpPr>
              <p:cNvPr id="1064" name="Freeform 27"/>
              <p:cNvSpPr>
                <a:spLocks/>
              </p:cNvSpPr>
              <p:nvPr userDrawn="1"/>
            </p:nvSpPr>
            <p:spPr bwMode="auto">
              <a:xfrm>
                <a:off x="565" y="3680"/>
                <a:ext cx="107" cy="238"/>
              </a:xfrm>
              <a:custGeom>
                <a:avLst/>
                <a:gdLst>
                  <a:gd name="T0" fmla="*/ 6 w 213"/>
                  <a:gd name="T1" fmla="*/ 0 h 478"/>
                  <a:gd name="T2" fmla="*/ 23 w 213"/>
                  <a:gd name="T3" fmla="*/ 6 h 478"/>
                  <a:gd name="T4" fmla="*/ 20 w 213"/>
                  <a:gd name="T5" fmla="*/ 48 h 478"/>
                  <a:gd name="T6" fmla="*/ 27 w 213"/>
                  <a:gd name="T7" fmla="*/ 81 h 478"/>
                  <a:gd name="T8" fmla="*/ 54 w 213"/>
                  <a:gd name="T9" fmla="*/ 112 h 478"/>
                  <a:gd name="T10" fmla="*/ 25 w 213"/>
                  <a:gd name="T11" fmla="*/ 119 h 478"/>
                  <a:gd name="T12" fmla="*/ 8 w 213"/>
                  <a:gd name="T13" fmla="*/ 85 h 478"/>
                  <a:gd name="T14" fmla="*/ 0 w 213"/>
                  <a:gd name="T15" fmla="*/ 14 h 478"/>
                  <a:gd name="T16" fmla="*/ 6 w 213"/>
                  <a:gd name="T17" fmla="*/ 0 h 478"/>
                  <a:gd name="T18" fmla="*/ 6 w 213"/>
                  <a:gd name="T19" fmla="*/ 0 h 4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close/>
                  </a:path>
                </a:pathLst>
              </a:custGeom>
              <a:solidFill>
                <a:schemeClr val="accent2"/>
              </a:solidFill>
              <a:ln w="9525">
                <a:noFill/>
                <a:round/>
                <a:headEnd/>
                <a:tailEnd/>
              </a:ln>
            </p:spPr>
            <p:txBody>
              <a:bodyPr/>
              <a:lstStyle/>
              <a:p>
                <a:endParaRPr lang="en-US"/>
              </a:p>
            </p:txBody>
          </p:sp>
          <p:grpSp>
            <p:nvGrpSpPr>
              <p:cNvPr id="1065" name="Group 28"/>
              <p:cNvGrpSpPr>
                <a:grpSpLocks/>
              </p:cNvGrpSpPr>
              <p:nvPr userDrawn="1"/>
            </p:nvGrpSpPr>
            <p:grpSpPr bwMode="auto">
              <a:xfrm>
                <a:off x="5" y="3490"/>
                <a:ext cx="1124" cy="678"/>
                <a:chOff x="5" y="3490"/>
                <a:chExt cx="1124" cy="678"/>
              </a:xfrm>
            </p:grpSpPr>
            <p:sp>
              <p:nvSpPr>
                <p:cNvPr id="1066" name="Freeform 29"/>
                <p:cNvSpPr>
                  <a:spLocks/>
                </p:cNvSpPr>
                <p:nvPr userDrawn="1"/>
              </p:nvSpPr>
              <p:spPr bwMode="auto">
                <a:xfrm>
                  <a:off x="669" y="4048"/>
                  <a:ext cx="75" cy="87"/>
                </a:xfrm>
                <a:custGeom>
                  <a:avLst/>
                  <a:gdLst>
                    <a:gd name="T0" fmla="*/ 28 w 150"/>
                    <a:gd name="T1" fmla="*/ 0 h 173"/>
                    <a:gd name="T2" fmla="*/ 10 w 150"/>
                    <a:gd name="T3" fmla="*/ 17 h 173"/>
                    <a:gd name="T4" fmla="*/ 0 w 150"/>
                    <a:gd name="T5" fmla="*/ 44 h 173"/>
                    <a:gd name="T6" fmla="*/ 20 w 150"/>
                    <a:gd name="T7" fmla="*/ 40 h 173"/>
                    <a:gd name="T8" fmla="*/ 26 w 150"/>
                    <a:gd name="T9" fmla="*/ 21 h 173"/>
                    <a:gd name="T10" fmla="*/ 38 w 150"/>
                    <a:gd name="T11" fmla="*/ 7 h 173"/>
                    <a:gd name="T12" fmla="*/ 28 w 150"/>
                    <a:gd name="T13" fmla="*/ 0 h 173"/>
                    <a:gd name="T14" fmla="*/ 28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w="9525">
                  <a:noFill/>
                  <a:round/>
                  <a:headEnd/>
                  <a:tailEnd/>
                </a:ln>
              </p:spPr>
              <p:txBody>
                <a:bodyPr/>
                <a:lstStyle/>
                <a:p>
                  <a:endParaRPr lang="en-US"/>
                </a:p>
              </p:txBody>
            </p:sp>
            <p:sp>
              <p:nvSpPr>
                <p:cNvPr id="1067" name="Freeform 30"/>
                <p:cNvSpPr>
                  <a:spLocks/>
                </p:cNvSpPr>
                <p:nvPr userDrawn="1"/>
              </p:nvSpPr>
              <p:spPr bwMode="auto">
                <a:xfrm>
                  <a:off x="5" y="3728"/>
                  <a:ext cx="842" cy="440"/>
                </a:xfrm>
                <a:custGeom>
                  <a:avLst/>
                  <a:gdLst>
                    <a:gd name="T0" fmla="*/ 39 w 1684"/>
                    <a:gd name="T1" fmla="*/ 0 h 880"/>
                    <a:gd name="T2" fmla="*/ 16 w 1684"/>
                    <a:gd name="T3" fmla="*/ 13 h 880"/>
                    <a:gd name="T4" fmla="*/ 0 w 1684"/>
                    <a:gd name="T5" fmla="*/ 52 h 880"/>
                    <a:gd name="T6" fmla="*/ 17 w 1684"/>
                    <a:gd name="T7" fmla="*/ 90 h 880"/>
                    <a:gd name="T8" fmla="*/ 296 w 1684"/>
                    <a:gd name="T9" fmla="*/ 217 h 880"/>
                    <a:gd name="T10" fmla="*/ 356 w 1684"/>
                    <a:gd name="T11" fmla="*/ 209 h 880"/>
                    <a:gd name="T12" fmla="*/ 404 w 1684"/>
                    <a:gd name="T13" fmla="*/ 220 h 880"/>
                    <a:gd name="T14" fmla="*/ 421 w 1684"/>
                    <a:gd name="T15" fmla="*/ 202 h 880"/>
                    <a:gd name="T16" fmla="*/ 376 w 1684"/>
                    <a:gd name="T17" fmla="*/ 166 h 880"/>
                    <a:gd name="T18" fmla="*/ 357 w 1684"/>
                    <a:gd name="T19" fmla="*/ 128 h 880"/>
                    <a:gd name="T20" fmla="*/ 343 w 1684"/>
                    <a:gd name="T21" fmla="*/ 132 h 880"/>
                    <a:gd name="T22" fmla="*/ 360 w 1684"/>
                    <a:gd name="T23" fmla="*/ 166 h 880"/>
                    <a:gd name="T24" fmla="*/ 395 w 1684"/>
                    <a:gd name="T25" fmla="*/ 203 h 880"/>
                    <a:gd name="T26" fmla="*/ 354 w 1684"/>
                    <a:gd name="T27" fmla="*/ 197 h 880"/>
                    <a:gd name="T28" fmla="*/ 305 w 1684"/>
                    <a:gd name="T29" fmla="*/ 204 h 880"/>
                    <a:gd name="T30" fmla="*/ 314 w 1684"/>
                    <a:gd name="T31" fmla="*/ 163 h 880"/>
                    <a:gd name="T32" fmla="*/ 335 w 1684"/>
                    <a:gd name="T33" fmla="*/ 135 h 880"/>
                    <a:gd name="T34" fmla="*/ 311 w 1684"/>
                    <a:gd name="T35" fmla="*/ 138 h 880"/>
                    <a:gd name="T36" fmla="*/ 292 w 1684"/>
                    <a:gd name="T37" fmla="*/ 165 h 880"/>
                    <a:gd name="T38" fmla="*/ 285 w 1684"/>
                    <a:gd name="T39" fmla="*/ 198 h 880"/>
                    <a:gd name="T40" fmla="*/ 27 w 1684"/>
                    <a:gd name="T41" fmla="*/ 78 h 880"/>
                    <a:gd name="T42" fmla="*/ 20 w 1684"/>
                    <a:gd name="T43" fmla="*/ 54 h 880"/>
                    <a:gd name="T44" fmla="*/ 26 w 1684"/>
                    <a:gd name="T45" fmla="*/ 24 h 880"/>
                    <a:gd name="T46" fmla="*/ 55 w 1684"/>
                    <a:gd name="T47" fmla="*/ 0 h 880"/>
                    <a:gd name="T48" fmla="*/ 39 w 1684"/>
                    <a:gd name="T49" fmla="*/ 0 h 880"/>
                    <a:gd name="T50" fmla="*/ 39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w="9525">
                  <a:noFill/>
                  <a:round/>
                  <a:headEnd/>
                  <a:tailEnd/>
                </a:ln>
              </p:spPr>
              <p:txBody>
                <a:bodyPr/>
                <a:lstStyle/>
                <a:p>
                  <a:endParaRPr lang="en-US"/>
                </a:p>
              </p:txBody>
            </p:sp>
            <p:sp>
              <p:nvSpPr>
                <p:cNvPr id="1068" name="Freeform 31"/>
                <p:cNvSpPr>
                  <a:spLocks/>
                </p:cNvSpPr>
                <p:nvPr userDrawn="1"/>
              </p:nvSpPr>
              <p:spPr bwMode="auto">
                <a:xfrm>
                  <a:off x="106" y="3770"/>
                  <a:ext cx="80" cy="167"/>
                </a:xfrm>
                <a:custGeom>
                  <a:avLst/>
                  <a:gdLst>
                    <a:gd name="T0" fmla="*/ 29 w 160"/>
                    <a:gd name="T1" fmla="*/ 0 h 335"/>
                    <a:gd name="T2" fmla="*/ 5 w 160"/>
                    <a:gd name="T3" fmla="*/ 26 h 335"/>
                    <a:gd name="T4" fmla="*/ 0 w 160"/>
                    <a:gd name="T5" fmla="*/ 57 h 335"/>
                    <a:gd name="T6" fmla="*/ 9 w 160"/>
                    <a:gd name="T7" fmla="*/ 78 h 335"/>
                    <a:gd name="T8" fmla="*/ 24 w 160"/>
                    <a:gd name="T9" fmla="*/ 83 h 335"/>
                    <a:gd name="T10" fmla="*/ 19 w 160"/>
                    <a:gd name="T11" fmla="*/ 38 h 335"/>
                    <a:gd name="T12" fmla="*/ 40 w 160"/>
                    <a:gd name="T13" fmla="*/ 4 h 335"/>
                    <a:gd name="T14" fmla="*/ 29 w 160"/>
                    <a:gd name="T15" fmla="*/ 0 h 335"/>
                    <a:gd name="T16" fmla="*/ 29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w="9525">
                  <a:noFill/>
                  <a:round/>
                  <a:headEnd/>
                  <a:tailEnd/>
                </a:ln>
              </p:spPr>
              <p:txBody>
                <a:bodyPr/>
                <a:lstStyle/>
                <a:p>
                  <a:endParaRPr lang="en-US"/>
                </a:p>
              </p:txBody>
            </p:sp>
            <p:sp>
              <p:nvSpPr>
                <p:cNvPr id="1069" name="Freeform 32"/>
                <p:cNvSpPr>
                  <a:spLocks/>
                </p:cNvSpPr>
                <p:nvPr userDrawn="1"/>
              </p:nvSpPr>
              <p:spPr bwMode="auto">
                <a:xfrm>
                  <a:off x="449" y="3490"/>
                  <a:ext cx="322" cy="594"/>
                </a:xfrm>
                <a:custGeom>
                  <a:avLst/>
                  <a:gdLst>
                    <a:gd name="T0" fmla="*/ 55 w 642"/>
                    <a:gd name="T1" fmla="*/ 224 h 1188"/>
                    <a:gd name="T2" fmla="*/ 0 w 642"/>
                    <a:gd name="T3" fmla="*/ 31 h 1188"/>
                    <a:gd name="T4" fmla="*/ 21 w 642"/>
                    <a:gd name="T5" fmla="*/ 10 h 1188"/>
                    <a:gd name="T6" fmla="*/ 65 w 642"/>
                    <a:gd name="T7" fmla="*/ 0 h 1188"/>
                    <a:gd name="T8" fmla="*/ 100 w 642"/>
                    <a:gd name="T9" fmla="*/ 15 h 1188"/>
                    <a:gd name="T10" fmla="*/ 162 w 642"/>
                    <a:gd name="T11" fmla="*/ 297 h 1188"/>
                    <a:gd name="T12" fmla="*/ 139 w 642"/>
                    <a:gd name="T13" fmla="*/ 273 h 1188"/>
                    <a:gd name="T14" fmla="*/ 89 w 642"/>
                    <a:gd name="T15" fmla="*/ 25 h 1188"/>
                    <a:gd name="T16" fmla="*/ 57 w 642"/>
                    <a:gd name="T17" fmla="*/ 16 h 1188"/>
                    <a:gd name="T18" fmla="*/ 30 w 642"/>
                    <a:gd name="T19" fmla="*/ 19 h 1188"/>
                    <a:gd name="T20" fmla="*/ 19 w 642"/>
                    <a:gd name="T21" fmla="*/ 36 h 1188"/>
                    <a:gd name="T22" fmla="*/ 77 w 642"/>
                    <a:gd name="T23" fmla="*/ 231 h 1188"/>
                    <a:gd name="T24" fmla="*/ 55 w 642"/>
                    <a:gd name="T25" fmla="*/ 224 h 1188"/>
                    <a:gd name="T26" fmla="*/ 55 w 642"/>
                    <a:gd name="T27" fmla="*/ 224 h 1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close/>
                    </a:path>
                  </a:pathLst>
                </a:custGeom>
                <a:solidFill>
                  <a:schemeClr val="accent2"/>
                </a:solidFill>
                <a:ln w="9525">
                  <a:noFill/>
                  <a:round/>
                  <a:headEnd/>
                  <a:tailEnd/>
                </a:ln>
              </p:spPr>
              <p:txBody>
                <a:bodyPr/>
                <a:lstStyle/>
                <a:p>
                  <a:endParaRPr lang="en-US"/>
                </a:p>
              </p:txBody>
            </p:sp>
            <p:sp>
              <p:nvSpPr>
                <p:cNvPr id="1070" name="Freeform 33"/>
                <p:cNvSpPr>
                  <a:spLocks/>
                </p:cNvSpPr>
                <p:nvPr userDrawn="1"/>
              </p:nvSpPr>
              <p:spPr bwMode="auto">
                <a:xfrm>
                  <a:off x="578" y="3650"/>
                  <a:ext cx="96" cy="252"/>
                </a:xfrm>
                <a:custGeom>
                  <a:avLst/>
                  <a:gdLst>
                    <a:gd name="T0" fmla="*/ 0 w 192"/>
                    <a:gd name="T1" fmla="*/ 7 h 504"/>
                    <a:gd name="T2" fmla="*/ 19 w 192"/>
                    <a:gd name="T3" fmla="*/ 49 h 504"/>
                    <a:gd name="T4" fmla="*/ 29 w 192"/>
                    <a:gd name="T5" fmla="*/ 80 h 504"/>
                    <a:gd name="T6" fmla="*/ 29 w 192"/>
                    <a:gd name="T7" fmla="*/ 126 h 504"/>
                    <a:gd name="T8" fmla="*/ 48 w 192"/>
                    <a:gd name="T9" fmla="*/ 126 h 504"/>
                    <a:gd name="T10" fmla="*/ 47 w 192"/>
                    <a:gd name="T11" fmla="*/ 90 h 504"/>
                    <a:gd name="T12" fmla="*/ 41 w 192"/>
                    <a:gd name="T13" fmla="*/ 52 h 504"/>
                    <a:gd name="T14" fmla="*/ 25 w 192"/>
                    <a:gd name="T15" fmla="*/ 15 h 504"/>
                    <a:gd name="T16" fmla="*/ 16 w 192"/>
                    <a:gd name="T17" fmla="*/ 0 h 504"/>
                    <a:gd name="T18" fmla="*/ 0 w 192"/>
                    <a:gd name="T19" fmla="*/ 7 h 504"/>
                    <a:gd name="T20" fmla="*/ 0 w 192"/>
                    <a:gd name="T21" fmla="*/ 7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close/>
                    </a:path>
                  </a:pathLst>
                </a:custGeom>
                <a:solidFill>
                  <a:schemeClr val="accent2"/>
                </a:solidFill>
                <a:ln w="9525">
                  <a:noFill/>
                  <a:round/>
                  <a:headEnd/>
                  <a:tailEnd/>
                </a:ln>
              </p:spPr>
              <p:txBody>
                <a:bodyPr/>
                <a:lstStyle/>
                <a:p>
                  <a:endParaRPr lang="en-US"/>
                </a:p>
              </p:txBody>
            </p:sp>
            <p:sp>
              <p:nvSpPr>
                <p:cNvPr id="1071" name="Freeform 34"/>
                <p:cNvSpPr>
                  <a:spLocks/>
                </p:cNvSpPr>
                <p:nvPr userDrawn="1"/>
              </p:nvSpPr>
              <p:spPr bwMode="auto">
                <a:xfrm>
                  <a:off x="328" y="3630"/>
                  <a:ext cx="195" cy="135"/>
                </a:xfrm>
                <a:custGeom>
                  <a:avLst/>
                  <a:gdLst>
                    <a:gd name="T0" fmla="*/ 75 w 390"/>
                    <a:gd name="T1" fmla="*/ 0 h 269"/>
                    <a:gd name="T2" fmla="*/ 65 w 390"/>
                    <a:gd name="T3" fmla="*/ 5 h 269"/>
                    <a:gd name="T4" fmla="*/ 64 w 390"/>
                    <a:gd name="T5" fmla="*/ 17 h 269"/>
                    <a:gd name="T6" fmla="*/ 0 w 390"/>
                    <a:gd name="T7" fmla="*/ 43 h 269"/>
                    <a:gd name="T8" fmla="*/ 0 w 390"/>
                    <a:gd name="T9" fmla="*/ 56 h 269"/>
                    <a:gd name="T10" fmla="*/ 71 w 390"/>
                    <a:gd name="T11" fmla="*/ 57 h 269"/>
                    <a:gd name="T12" fmla="*/ 80 w 390"/>
                    <a:gd name="T13" fmla="*/ 68 h 269"/>
                    <a:gd name="T14" fmla="*/ 98 w 390"/>
                    <a:gd name="T15" fmla="*/ 67 h 269"/>
                    <a:gd name="T16" fmla="*/ 96 w 390"/>
                    <a:gd name="T17" fmla="*/ 48 h 269"/>
                    <a:gd name="T18" fmla="*/ 29 w 390"/>
                    <a:gd name="T19" fmla="*/ 44 h 269"/>
                    <a:gd name="T20" fmla="*/ 84 w 390"/>
                    <a:gd name="T21" fmla="*/ 23 h 269"/>
                    <a:gd name="T22" fmla="*/ 75 w 390"/>
                    <a:gd name="T23" fmla="*/ 0 h 269"/>
                    <a:gd name="T24" fmla="*/ 75 w 390"/>
                    <a:gd name="T25" fmla="*/ 0 h 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close/>
                    </a:path>
                  </a:pathLst>
                </a:custGeom>
                <a:solidFill>
                  <a:schemeClr val="accent2"/>
                </a:solidFill>
                <a:ln w="9525">
                  <a:noFill/>
                  <a:round/>
                  <a:headEnd/>
                  <a:tailEnd/>
                </a:ln>
              </p:spPr>
              <p:txBody>
                <a:bodyPr/>
                <a:lstStyle/>
                <a:p>
                  <a:endParaRPr lang="en-US"/>
                </a:p>
              </p:txBody>
            </p:sp>
            <p:sp>
              <p:nvSpPr>
                <p:cNvPr id="1072" name="Freeform 35"/>
                <p:cNvSpPr>
                  <a:spLocks/>
                </p:cNvSpPr>
                <p:nvPr userDrawn="1"/>
              </p:nvSpPr>
              <p:spPr bwMode="auto">
                <a:xfrm>
                  <a:off x="658" y="3538"/>
                  <a:ext cx="471" cy="212"/>
                </a:xfrm>
                <a:custGeom>
                  <a:avLst/>
                  <a:gdLst>
                    <a:gd name="T0" fmla="*/ 0 w 941"/>
                    <a:gd name="T1" fmla="*/ 33 h 424"/>
                    <a:gd name="T2" fmla="*/ 216 w 941"/>
                    <a:gd name="T3" fmla="*/ 0 h 424"/>
                    <a:gd name="T4" fmla="*/ 232 w 941"/>
                    <a:gd name="T5" fmla="*/ 20 h 424"/>
                    <a:gd name="T6" fmla="*/ 236 w 941"/>
                    <a:gd name="T7" fmla="*/ 46 h 424"/>
                    <a:gd name="T8" fmla="*/ 226 w 941"/>
                    <a:gd name="T9" fmla="*/ 71 h 424"/>
                    <a:gd name="T10" fmla="*/ 15 w 941"/>
                    <a:gd name="T11" fmla="*/ 106 h 424"/>
                    <a:gd name="T12" fmla="*/ 14 w 941"/>
                    <a:gd name="T13" fmla="*/ 96 h 424"/>
                    <a:gd name="T14" fmla="*/ 216 w 941"/>
                    <a:gd name="T15" fmla="*/ 61 h 424"/>
                    <a:gd name="T16" fmla="*/ 224 w 941"/>
                    <a:gd name="T17" fmla="*/ 37 h 424"/>
                    <a:gd name="T18" fmla="*/ 210 w 941"/>
                    <a:gd name="T19" fmla="*/ 15 h 424"/>
                    <a:gd name="T20" fmla="*/ 0 w 941"/>
                    <a:gd name="T21" fmla="*/ 47 h 424"/>
                    <a:gd name="T22" fmla="*/ 0 w 941"/>
                    <a:gd name="T23" fmla="*/ 33 h 424"/>
                    <a:gd name="T24" fmla="*/ 0 w 941"/>
                    <a:gd name="T25" fmla="*/ 33 h 4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close/>
                    </a:path>
                  </a:pathLst>
                </a:custGeom>
                <a:solidFill>
                  <a:schemeClr val="accent2"/>
                </a:solidFill>
                <a:ln w="9525">
                  <a:noFill/>
                  <a:round/>
                  <a:headEnd/>
                  <a:tailEnd/>
                </a:ln>
              </p:spPr>
              <p:txBody>
                <a:bodyPr/>
                <a:lstStyle/>
                <a:p>
                  <a:endParaRPr lang="en-US"/>
                </a:p>
              </p:txBody>
            </p:sp>
            <p:sp>
              <p:nvSpPr>
                <p:cNvPr id="1073" name="Freeform 36"/>
                <p:cNvSpPr>
                  <a:spLocks/>
                </p:cNvSpPr>
                <p:nvPr userDrawn="1"/>
              </p:nvSpPr>
              <p:spPr bwMode="auto">
                <a:xfrm>
                  <a:off x="717" y="3606"/>
                  <a:ext cx="245" cy="86"/>
                </a:xfrm>
                <a:custGeom>
                  <a:avLst/>
                  <a:gdLst>
                    <a:gd name="T0" fmla="*/ 0 w 488"/>
                    <a:gd name="T1" fmla="*/ 31 h 173"/>
                    <a:gd name="T2" fmla="*/ 17 w 488"/>
                    <a:gd name="T3" fmla="*/ 43 h 173"/>
                    <a:gd name="T4" fmla="*/ 56 w 488"/>
                    <a:gd name="T5" fmla="*/ 41 h 173"/>
                    <a:gd name="T6" fmla="*/ 105 w 488"/>
                    <a:gd name="T7" fmla="*/ 29 h 173"/>
                    <a:gd name="T8" fmla="*/ 123 w 488"/>
                    <a:gd name="T9" fmla="*/ 10 h 173"/>
                    <a:gd name="T10" fmla="*/ 111 w 488"/>
                    <a:gd name="T11" fmla="*/ 0 h 173"/>
                    <a:gd name="T12" fmla="*/ 64 w 488"/>
                    <a:gd name="T13" fmla="*/ 0 h 173"/>
                    <a:gd name="T14" fmla="*/ 28 w 488"/>
                    <a:gd name="T15" fmla="*/ 3 h 173"/>
                    <a:gd name="T16" fmla="*/ 4 w 488"/>
                    <a:gd name="T17" fmla="*/ 19 h 173"/>
                    <a:gd name="T18" fmla="*/ 28 w 488"/>
                    <a:gd name="T19" fmla="*/ 23 h 173"/>
                    <a:gd name="T20" fmla="*/ 69 w 488"/>
                    <a:gd name="T21" fmla="*/ 13 h 173"/>
                    <a:gd name="T22" fmla="*/ 105 w 488"/>
                    <a:gd name="T23" fmla="*/ 13 h 173"/>
                    <a:gd name="T24" fmla="*/ 68 w 488"/>
                    <a:gd name="T25" fmla="*/ 27 h 173"/>
                    <a:gd name="T26" fmla="*/ 36 w 488"/>
                    <a:gd name="T27" fmla="*/ 31 h 173"/>
                    <a:gd name="T28" fmla="*/ 0 w 488"/>
                    <a:gd name="T29" fmla="*/ 31 h 173"/>
                    <a:gd name="T30" fmla="*/ 0 w 488"/>
                    <a:gd name="T31" fmla="*/ 31 h 1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close/>
                    </a:path>
                  </a:pathLst>
                </a:custGeom>
                <a:solidFill>
                  <a:schemeClr val="accent2"/>
                </a:solidFill>
                <a:ln w="9525">
                  <a:noFill/>
                  <a:round/>
                  <a:headEnd/>
                  <a:tailEnd/>
                </a:ln>
              </p:spPr>
              <p:txBody>
                <a:bodyPr/>
                <a:lstStyle/>
                <a:p>
                  <a:endParaRPr lang="en-US"/>
                </a:p>
              </p:txBody>
            </p:sp>
          </p:grpSp>
        </p:grpSp>
      </p:grpSp>
      <p:grpSp>
        <p:nvGrpSpPr>
          <p:cNvPr id="1035" name="Group 37"/>
          <p:cNvGrpSpPr>
            <a:grpSpLocks/>
          </p:cNvGrpSpPr>
          <p:nvPr/>
        </p:nvGrpSpPr>
        <p:grpSpPr bwMode="auto">
          <a:xfrm>
            <a:off x="8680450" y="2116138"/>
            <a:ext cx="385763" cy="4308475"/>
            <a:chOff x="5468" y="1333"/>
            <a:chExt cx="243" cy="2714"/>
          </a:xfrm>
        </p:grpSpPr>
        <p:sp>
          <p:nvSpPr>
            <p:cNvPr id="1049" name="Freeform 38"/>
            <p:cNvSpPr>
              <a:spLocks/>
            </p:cNvSpPr>
            <p:nvPr userDrawn="1"/>
          </p:nvSpPr>
          <p:spPr bwMode="auto">
            <a:xfrm flipH="1">
              <a:off x="5468" y="2620"/>
              <a:ext cx="205" cy="1427"/>
            </a:xfrm>
            <a:custGeom>
              <a:avLst/>
              <a:gdLst>
                <a:gd name="T0" fmla="*/ 49 w 772"/>
                <a:gd name="T1" fmla="*/ 603 h 3266"/>
                <a:gd name="T2" fmla="*/ 27 w 772"/>
                <a:gd name="T3" fmla="*/ 562 h 3266"/>
                <a:gd name="T4" fmla="*/ 23 w 772"/>
                <a:gd name="T5" fmla="*/ 531 h 3266"/>
                <a:gd name="T6" fmla="*/ 26 w 772"/>
                <a:gd name="T7" fmla="*/ 485 h 3266"/>
                <a:gd name="T8" fmla="*/ 42 w 772"/>
                <a:gd name="T9" fmla="*/ 430 h 3266"/>
                <a:gd name="T10" fmla="*/ 45 w 772"/>
                <a:gd name="T11" fmla="*/ 395 h 3266"/>
                <a:gd name="T12" fmla="*/ 42 w 772"/>
                <a:gd name="T13" fmla="*/ 372 h 3266"/>
                <a:gd name="T14" fmla="*/ 28 w 772"/>
                <a:gd name="T15" fmla="*/ 355 h 3266"/>
                <a:gd name="T16" fmla="*/ 25 w 772"/>
                <a:gd name="T17" fmla="*/ 333 h 3266"/>
                <a:gd name="T18" fmla="*/ 30 w 772"/>
                <a:gd name="T19" fmla="*/ 303 h 3266"/>
                <a:gd name="T20" fmla="*/ 52 w 772"/>
                <a:gd name="T21" fmla="*/ 221 h 3266"/>
                <a:gd name="T22" fmla="*/ 54 w 772"/>
                <a:gd name="T23" fmla="*/ 180 h 3266"/>
                <a:gd name="T24" fmla="*/ 49 w 772"/>
                <a:gd name="T25" fmla="*/ 136 h 3266"/>
                <a:gd name="T26" fmla="*/ 30 w 772"/>
                <a:gd name="T27" fmla="*/ 115 h 3266"/>
                <a:gd name="T28" fmla="*/ 14 w 772"/>
                <a:gd name="T29" fmla="*/ 80 h 3266"/>
                <a:gd name="T30" fmla="*/ 0 w 772"/>
                <a:gd name="T31" fmla="*/ 0 h 3266"/>
                <a:gd name="T32" fmla="*/ 2 w 772"/>
                <a:gd name="T33" fmla="*/ 73 h 3266"/>
                <a:gd name="T34" fmla="*/ 13 w 772"/>
                <a:gd name="T35" fmla="*/ 117 h 3266"/>
                <a:gd name="T36" fmla="*/ 27 w 772"/>
                <a:gd name="T37" fmla="*/ 144 h 3266"/>
                <a:gd name="T38" fmla="*/ 42 w 772"/>
                <a:gd name="T39" fmla="*/ 159 h 3266"/>
                <a:gd name="T40" fmla="*/ 43 w 772"/>
                <a:gd name="T41" fmla="*/ 199 h 3266"/>
                <a:gd name="T42" fmla="*/ 35 w 772"/>
                <a:gd name="T43" fmla="*/ 242 h 3266"/>
                <a:gd name="T44" fmla="*/ 17 w 772"/>
                <a:gd name="T45" fmla="*/ 316 h 3266"/>
                <a:gd name="T46" fmla="*/ 16 w 772"/>
                <a:gd name="T47" fmla="*/ 364 h 3266"/>
                <a:gd name="T48" fmla="*/ 33 w 772"/>
                <a:gd name="T49" fmla="*/ 391 h 3266"/>
                <a:gd name="T50" fmla="*/ 32 w 772"/>
                <a:gd name="T51" fmla="*/ 416 h 3266"/>
                <a:gd name="T52" fmla="*/ 18 w 772"/>
                <a:gd name="T53" fmla="*/ 468 h 3266"/>
                <a:gd name="T54" fmla="*/ 11 w 772"/>
                <a:gd name="T55" fmla="*/ 518 h 3266"/>
                <a:gd name="T56" fmla="*/ 17 w 772"/>
                <a:gd name="T57" fmla="*/ 571 h 3266"/>
                <a:gd name="T58" fmla="*/ 30 w 772"/>
                <a:gd name="T59" fmla="*/ 600 h 3266"/>
                <a:gd name="T60" fmla="*/ 47 w 772"/>
                <a:gd name="T61" fmla="*/ 623 h 3266"/>
                <a:gd name="T62" fmla="*/ 49 w 772"/>
                <a:gd name="T63" fmla="*/ 603 h 3266"/>
                <a:gd name="T64" fmla="*/ 49 w 772"/>
                <a:gd name="T65" fmla="*/ 603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w="9525">
              <a:noFill/>
              <a:round/>
              <a:headEnd/>
              <a:tailEnd/>
            </a:ln>
          </p:spPr>
          <p:txBody>
            <a:bodyPr/>
            <a:lstStyle/>
            <a:p>
              <a:endParaRPr lang="en-US"/>
            </a:p>
          </p:txBody>
        </p:sp>
        <p:sp>
          <p:nvSpPr>
            <p:cNvPr id="1050" name="Freeform 39"/>
            <p:cNvSpPr>
              <a:spLocks/>
            </p:cNvSpPr>
            <p:nvPr userDrawn="1"/>
          </p:nvSpPr>
          <p:spPr bwMode="auto">
            <a:xfrm flipH="1">
              <a:off x="5506" y="1333"/>
              <a:ext cx="205" cy="1633"/>
            </a:xfrm>
            <a:custGeom>
              <a:avLst/>
              <a:gdLst>
                <a:gd name="T0" fmla="*/ 49 w 772"/>
                <a:gd name="T1" fmla="*/ 789 h 3266"/>
                <a:gd name="T2" fmla="*/ 27 w 772"/>
                <a:gd name="T3" fmla="*/ 737 h 3266"/>
                <a:gd name="T4" fmla="*/ 23 w 772"/>
                <a:gd name="T5" fmla="*/ 696 h 3266"/>
                <a:gd name="T6" fmla="*/ 26 w 772"/>
                <a:gd name="T7" fmla="*/ 636 h 3266"/>
                <a:gd name="T8" fmla="*/ 42 w 772"/>
                <a:gd name="T9" fmla="*/ 563 h 3266"/>
                <a:gd name="T10" fmla="*/ 45 w 772"/>
                <a:gd name="T11" fmla="*/ 518 h 3266"/>
                <a:gd name="T12" fmla="*/ 42 w 772"/>
                <a:gd name="T13" fmla="*/ 487 h 3266"/>
                <a:gd name="T14" fmla="*/ 28 w 772"/>
                <a:gd name="T15" fmla="*/ 465 h 3266"/>
                <a:gd name="T16" fmla="*/ 25 w 772"/>
                <a:gd name="T17" fmla="*/ 437 h 3266"/>
                <a:gd name="T18" fmla="*/ 30 w 772"/>
                <a:gd name="T19" fmla="*/ 397 h 3266"/>
                <a:gd name="T20" fmla="*/ 52 w 772"/>
                <a:gd name="T21" fmla="*/ 289 h 3266"/>
                <a:gd name="T22" fmla="*/ 54 w 772"/>
                <a:gd name="T23" fmla="*/ 237 h 3266"/>
                <a:gd name="T24" fmla="*/ 49 w 772"/>
                <a:gd name="T25" fmla="*/ 179 h 3266"/>
                <a:gd name="T26" fmla="*/ 30 w 772"/>
                <a:gd name="T27" fmla="*/ 151 h 3266"/>
                <a:gd name="T28" fmla="*/ 14 w 772"/>
                <a:gd name="T29" fmla="*/ 106 h 3266"/>
                <a:gd name="T30" fmla="*/ 0 w 772"/>
                <a:gd name="T31" fmla="*/ 0 h 3266"/>
                <a:gd name="T32" fmla="*/ 2 w 772"/>
                <a:gd name="T33" fmla="*/ 96 h 3266"/>
                <a:gd name="T34" fmla="*/ 13 w 772"/>
                <a:gd name="T35" fmla="*/ 153 h 3266"/>
                <a:gd name="T36" fmla="*/ 27 w 772"/>
                <a:gd name="T37" fmla="*/ 189 h 3266"/>
                <a:gd name="T38" fmla="*/ 42 w 772"/>
                <a:gd name="T39" fmla="*/ 209 h 3266"/>
                <a:gd name="T40" fmla="*/ 43 w 772"/>
                <a:gd name="T41" fmla="*/ 261 h 3266"/>
                <a:gd name="T42" fmla="*/ 35 w 772"/>
                <a:gd name="T43" fmla="*/ 317 h 3266"/>
                <a:gd name="T44" fmla="*/ 17 w 772"/>
                <a:gd name="T45" fmla="*/ 415 h 3266"/>
                <a:gd name="T46" fmla="*/ 16 w 772"/>
                <a:gd name="T47" fmla="*/ 478 h 3266"/>
                <a:gd name="T48" fmla="*/ 33 w 772"/>
                <a:gd name="T49" fmla="*/ 513 h 3266"/>
                <a:gd name="T50" fmla="*/ 32 w 772"/>
                <a:gd name="T51" fmla="*/ 545 h 3266"/>
                <a:gd name="T52" fmla="*/ 18 w 772"/>
                <a:gd name="T53" fmla="*/ 613 h 3266"/>
                <a:gd name="T54" fmla="*/ 11 w 772"/>
                <a:gd name="T55" fmla="*/ 679 h 3266"/>
                <a:gd name="T56" fmla="*/ 17 w 772"/>
                <a:gd name="T57" fmla="*/ 749 h 3266"/>
                <a:gd name="T58" fmla="*/ 30 w 772"/>
                <a:gd name="T59" fmla="*/ 786 h 3266"/>
                <a:gd name="T60" fmla="*/ 47 w 772"/>
                <a:gd name="T61" fmla="*/ 817 h 3266"/>
                <a:gd name="T62" fmla="*/ 49 w 772"/>
                <a:gd name="T63" fmla="*/ 789 h 3266"/>
                <a:gd name="T64" fmla="*/ 49 w 772"/>
                <a:gd name="T65" fmla="*/ 789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w="9525">
              <a:noFill/>
              <a:round/>
              <a:headEnd/>
              <a:tailEnd/>
            </a:ln>
          </p:spPr>
          <p:txBody>
            <a:bodyPr/>
            <a:lstStyle/>
            <a:p>
              <a:endParaRPr lang="en-US"/>
            </a:p>
          </p:txBody>
        </p:sp>
      </p:grpSp>
      <p:grpSp>
        <p:nvGrpSpPr>
          <p:cNvPr id="1036" name="Group 40"/>
          <p:cNvGrpSpPr>
            <a:grpSpLocks/>
          </p:cNvGrpSpPr>
          <p:nvPr/>
        </p:nvGrpSpPr>
        <p:grpSpPr bwMode="auto">
          <a:xfrm>
            <a:off x="7318375" y="90488"/>
            <a:ext cx="2133600" cy="1911350"/>
            <a:chOff x="4610" y="57"/>
            <a:chExt cx="1344" cy="1204"/>
          </a:xfrm>
        </p:grpSpPr>
        <p:grpSp>
          <p:nvGrpSpPr>
            <p:cNvPr id="1037" name="Group 41"/>
            <p:cNvGrpSpPr>
              <a:grpSpLocks/>
            </p:cNvGrpSpPr>
            <p:nvPr userDrawn="1"/>
          </p:nvGrpSpPr>
          <p:grpSpPr bwMode="auto">
            <a:xfrm>
              <a:off x="4610" y="57"/>
              <a:ext cx="1344" cy="1204"/>
              <a:chOff x="4610" y="57"/>
              <a:chExt cx="1344" cy="1204"/>
            </a:xfrm>
          </p:grpSpPr>
          <p:sp>
            <p:nvSpPr>
              <p:cNvPr id="1039" name="Freeform 42"/>
              <p:cNvSpPr>
                <a:spLocks/>
              </p:cNvSpPr>
              <p:nvPr userDrawn="1"/>
            </p:nvSpPr>
            <p:spPr bwMode="auto">
              <a:xfrm rot="-3172564">
                <a:off x="5430" y="1086"/>
                <a:ext cx="62" cy="288"/>
              </a:xfrm>
              <a:custGeom>
                <a:avLst/>
                <a:gdLst>
                  <a:gd name="T0" fmla="*/ 8 w 245"/>
                  <a:gd name="T1" fmla="*/ 1 h 806"/>
                  <a:gd name="T2" fmla="*/ 8 w 245"/>
                  <a:gd name="T3" fmla="*/ 44 h 806"/>
                  <a:gd name="T4" fmla="*/ 0 w 245"/>
                  <a:gd name="T5" fmla="*/ 103 h 806"/>
                  <a:gd name="T6" fmla="*/ 5 w 245"/>
                  <a:gd name="T7" fmla="*/ 101 h 806"/>
                  <a:gd name="T8" fmla="*/ 14 w 245"/>
                  <a:gd name="T9" fmla="*/ 48 h 806"/>
                  <a:gd name="T10" fmla="*/ 16 w 245"/>
                  <a:gd name="T11" fmla="*/ 0 h 806"/>
                  <a:gd name="T12" fmla="*/ 8 w 245"/>
                  <a:gd name="T13" fmla="*/ 1 h 806"/>
                  <a:gd name="T14" fmla="*/ 8 w 245"/>
                  <a:gd name="T15" fmla="*/ 1 h 8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806">
                    <a:moveTo>
                      <a:pt x="123" y="9"/>
                    </a:moveTo>
                    <a:lnTo>
                      <a:pt x="131" y="342"/>
                    </a:lnTo>
                    <a:lnTo>
                      <a:pt x="0" y="806"/>
                    </a:lnTo>
                    <a:lnTo>
                      <a:pt x="79" y="789"/>
                    </a:lnTo>
                    <a:lnTo>
                      <a:pt x="218" y="376"/>
                    </a:lnTo>
                    <a:lnTo>
                      <a:pt x="245" y="0"/>
                    </a:lnTo>
                    <a:lnTo>
                      <a:pt x="123" y="9"/>
                    </a:lnTo>
                    <a:close/>
                  </a:path>
                </a:pathLst>
              </a:custGeom>
              <a:solidFill>
                <a:schemeClr val="accent2"/>
              </a:solidFill>
              <a:ln w="9525">
                <a:noFill/>
                <a:round/>
                <a:headEnd/>
                <a:tailEnd/>
              </a:ln>
            </p:spPr>
            <p:txBody>
              <a:bodyPr/>
              <a:lstStyle/>
              <a:p>
                <a:endParaRPr lang="en-US"/>
              </a:p>
            </p:txBody>
          </p:sp>
          <p:grpSp>
            <p:nvGrpSpPr>
              <p:cNvPr id="1040" name="Group 43"/>
              <p:cNvGrpSpPr>
                <a:grpSpLocks/>
              </p:cNvGrpSpPr>
              <p:nvPr userDrawn="1"/>
            </p:nvGrpSpPr>
            <p:grpSpPr bwMode="auto">
              <a:xfrm>
                <a:off x="4610" y="57"/>
                <a:ext cx="1344" cy="985"/>
                <a:chOff x="4610" y="57"/>
                <a:chExt cx="1344" cy="985"/>
              </a:xfrm>
            </p:grpSpPr>
            <p:sp>
              <p:nvSpPr>
                <p:cNvPr id="1041" name="Freeform 44"/>
                <p:cNvSpPr>
                  <a:spLocks/>
                </p:cNvSpPr>
                <p:nvPr userDrawn="1"/>
              </p:nvSpPr>
              <p:spPr bwMode="auto">
                <a:xfrm rot="-3172564">
                  <a:off x="4966" y="71"/>
                  <a:ext cx="153" cy="125"/>
                </a:xfrm>
                <a:custGeom>
                  <a:avLst/>
                  <a:gdLst>
                    <a:gd name="T0" fmla="*/ 0 w 604"/>
                    <a:gd name="T1" fmla="*/ 0 h 349"/>
                    <a:gd name="T2" fmla="*/ 19 w 604"/>
                    <a:gd name="T3" fmla="*/ 24 h 349"/>
                    <a:gd name="T4" fmla="*/ 32 w 604"/>
                    <a:gd name="T5" fmla="*/ 45 h 349"/>
                    <a:gd name="T6" fmla="*/ 39 w 604"/>
                    <a:gd name="T7" fmla="*/ 18 h 349"/>
                    <a:gd name="T8" fmla="*/ 23 w 604"/>
                    <a:gd name="T9" fmla="*/ 1 h 349"/>
                    <a:gd name="T10" fmla="*/ 30 w 604"/>
                    <a:gd name="T11" fmla="*/ 24 h 349"/>
                    <a:gd name="T12" fmla="*/ 8 w 604"/>
                    <a:gd name="T13" fmla="*/ 2 h 349"/>
                    <a:gd name="T14" fmla="*/ 0 w 604"/>
                    <a:gd name="T15" fmla="*/ 0 h 349"/>
                    <a:gd name="T16" fmla="*/ 0 w 604"/>
                    <a:gd name="T17" fmla="*/ 0 h 3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4" h="349">
                      <a:moveTo>
                        <a:pt x="0" y="0"/>
                      </a:moveTo>
                      <a:lnTo>
                        <a:pt x="298" y="184"/>
                      </a:lnTo>
                      <a:lnTo>
                        <a:pt x="500" y="349"/>
                      </a:lnTo>
                      <a:lnTo>
                        <a:pt x="604" y="140"/>
                      </a:lnTo>
                      <a:lnTo>
                        <a:pt x="359" y="9"/>
                      </a:lnTo>
                      <a:lnTo>
                        <a:pt x="464" y="184"/>
                      </a:lnTo>
                      <a:lnTo>
                        <a:pt x="131" y="17"/>
                      </a:lnTo>
                      <a:lnTo>
                        <a:pt x="0" y="0"/>
                      </a:lnTo>
                      <a:close/>
                    </a:path>
                  </a:pathLst>
                </a:custGeom>
                <a:solidFill>
                  <a:schemeClr val="accent2"/>
                </a:solidFill>
                <a:ln w="9525">
                  <a:noFill/>
                  <a:round/>
                  <a:headEnd/>
                  <a:tailEnd/>
                </a:ln>
              </p:spPr>
              <p:txBody>
                <a:bodyPr/>
                <a:lstStyle/>
                <a:p>
                  <a:endParaRPr lang="en-US"/>
                </a:p>
              </p:txBody>
            </p:sp>
            <p:sp>
              <p:nvSpPr>
                <p:cNvPr id="1042" name="Freeform 45"/>
                <p:cNvSpPr>
                  <a:spLocks/>
                </p:cNvSpPr>
                <p:nvPr userDrawn="1"/>
              </p:nvSpPr>
              <p:spPr bwMode="auto">
                <a:xfrm rot="-3172564">
                  <a:off x="5048" y="332"/>
                  <a:ext cx="269" cy="438"/>
                </a:xfrm>
                <a:custGeom>
                  <a:avLst/>
                  <a:gdLst>
                    <a:gd name="T0" fmla="*/ 47 w 1064"/>
                    <a:gd name="T1" fmla="*/ 16 h 1230"/>
                    <a:gd name="T2" fmla="*/ 31 w 1064"/>
                    <a:gd name="T3" fmla="*/ 45 h 1230"/>
                    <a:gd name="T4" fmla="*/ 10 w 1064"/>
                    <a:gd name="T5" fmla="*/ 97 h 1230"/>
                    <a:gd name="T6" fmla="*/ 0 w 1064"/>
                    <a:gd name="T7" fmla="*/ 140 h 1230"/>
                    <a:gd name="T8" fmla="*/ 4 w 1064"/>
                    <a:gd name="T9" fmla="*/ 156 h 1230"/>
                    <a:gd name="T10" fmla="*/ 17 w 1064"/>
                    <a:gd name="T11" fmla="*/ 152 h 1230"/>
                    <a:gd name="T12" fmla="*/ 37 w 1064"/>
                    <a:gd name="T13" fmla="*/ 116 h 1230"/>
                    <a:gd name="T14" fmla="*/ 56 w 1064"/>
                    <a:gd name="T15" fmla="*/ 68 h 1230"/>
                    <a:gd name="T16" fmla="*/ 66 w 1064"/>
                    <a:gd name="T17" fmla="*/ 34 h 1230"/>
                    <a:gd name="T18" fmla="*/ 68 w 1064"/>
                    <a:gd name="T19" fmla="*/ 11 h 1230"/>
                    <a:gd name="T20" fmla="*/ 62 w 1064"/>
                    <a:gd name="T21" fmla="*/ 0 h 1230"/>
                    <a:gd name="T22" fmla="*/ 53 w 1064"/>
                    <a:gd name="T23" fmla="*/ 8 h 1230"/>
                    <a:gd name="T24" fmla="*/ 62 w 1064"/>
                    <a:gd name="T25" fmla="*/ 14 h 1230"/>
                    <a:gd name="T26" fmla="*/ 56 w 1064"/>
                    <a:gd name="T27" fmla="*/ 45 h 1230"/>
                    <a:gd name="T28" fmla="*/ 44 w 1064"/>
                    <a:gd name="T29" fmla="*/ 83 h 1230"/>
                    <a:gd name="T30" fmla="*/ 22 w 1064"/>
                    <a:gd name="T31" fmla="*/ 128 h 1230"/>
                    <a:gd name="T32" fmla="*/ 7 w 1064"/>
                    <a:gd name="T33" fmla="*/ 141 h 1230"/>
                    <a:gd name="T34" fmla="*/ 9 w 1064"/>
                    <a:gd name="T35" fmla="*/ 120 h 1230"/>
                    <a:gd name="T36" fmla="*/ 28 w 1064"/>
                    <a:gd name="T37" fmla="*/ 64 h 1230"/>
                    <a:gd name="T38" fmla="*/ 53 w 1064"/>
                    <a:gd name="T39" fmla="*/ 15 h 1230"/>
                    <a:gd name="T40" fmla="*/ 47 w 1064"/>
                    <a:gd name="T41" fmla="*/ 16 h 1230"/>
                    <a:gd name="T42" fmla="*/ 47 w 1064"/>
                    <a:gd name="T43" fmla="*/ 16 h 12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close/>
                    </a:path>
                  </a:pathLst>
                </a:custGeom>
                <a:solidFill>
                  <a:schemeClr val="accent2"/>
                </a:solidFill>
                <a:ln w="9525">
                  <a:noFill/>
                  <a:round/>
                  <a:headEnd/>
                  <a:tailEnd/>
                </a:ln>
              </p:spPr>
              <p:txBody>
                <a:bodyPr/>
                <a:lstStyle/>
                <a:p>
                  <a:endParaRPr lang="en-US"/>
                </a:p>
              </p:txBody>
            </p:sp>
            <p:sp>
              <p:nvSpPr>
                <p:cNvPr id="1043" name="Freeform 46"/>
                <p:cNvSpPr>
                  <a:spLocks/>
                </p:cNvSpPr>
                <p:nvPr userDrawn="1"/>
              </p:nvSpPr>
              <p:spPr bwMode="auto">
                <a:xfrm rot="-3172564">
                  <a:off x="4858" y="182"/>
                  <a:ext cx="505" cy="898"/>
                </a:xfrm>
                <a:custGeom>
                  <a:avLst/>
                  <a:gdLst>
                    <a:gd name="T0" fmla="*/ 124 w 2002"/>
                    <a:gd name="T1" fmla="*/ 0 h 2521"/>
                    <a:gd name="T2" fmla="*/ 0 w 2002"/>
                    <a:gd name="T3" fmla="*/ 320 h 2521"/>
                    <a:gd name="T4" fmla="*/ 12 w 2002"/>
                    <a:gd name="T5" fmla="*/ 311 h 2521"/>
                    <a:gd name="T6" fmla="*/ 127 w 2002"/>
                    <a:gd name="T7" fmla="*/ 8 h 2521"/>
                    <a:gd name="T8" fmla="*/ 124 w 2002"/>
                    <a:gd name="T9" fmla="*/ 0 h 2521"/>
                    <a:gd name="T10" fmla="*/ 124 w 2002"/>
                    <a:gd name="T11" fmla="*/ 0 h 2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2" h="2521">
                      <a:moveTo>
                        <a:pt x="1941" y="0"/>
                      </a:moveTo>
                      <a:lnTo>
                        <a:pt x="0" y="2521"/>
                      </a:lnTo>
                      <a:lnTo>
                        <a:pt x="192" y="2450"/>
                      </a:lnTo>
                      <a:lnTo>
                        <a:pt x="2002" y="61"/>
                      </a:lnTo>
                      <a:lnTo>
                        <a:pt x="1941" y="0"/>
                      </a:lnTo>
                      <a:close/>
                    </a:path>
                  </a:pathLst>
                </a:custGeom>
                <a:solidFill>
                  <a:schemeClr val="accent2"/>
                </a:solidFill>
                <a:ln w="9525">
                  <a:noFill/>
                  <a:round/>
                  <a:headEnd/>
                  <a:tailEnd/>
                </a:ln>
              </p:spPr>
              <p:txBody>
                <a:bodyPr/>
                <a:lstStyle/>
                <a:p>
                  <a:endParaRPr lang="en-US"/>
                </a:p>
              </p:txBody>
            </p:sp>
            <p:sp>
              <p:nvSpPr>
                <p:cNvPr id="1044" name="Freeform 47"/>
                <p:cNvSpPr>
                  <a:spLocks/>
                </p:cNvSpPr>
                <p:nvPr userDrawn="1"/>
              </p:nvSpPr>
              <p:spPr bwMode="auto">
                <a:xfrm rot="-3172564">
                  <a:off x="4903" y="-19"/>
                  <a:ext cx="758" cy="1344"/>
                </a:xfrm>
                <a:custGeom>
                  <a:avLst/>
                  <a:gdLst>
                    <a:gd name="T0" fmla="*/ 6 w 3007"/>
                    <a:gd name="T1" fmla="*/ 361 h 3771"/>
                    <a:gd name="T2" fmla="*/ 25 w 3007"/>
                    <a:gd name="T3" fmla="*/ 360 h 3771"/>
                    <a:gd name="T4" fmla="*/ 52 w 3007"/>
                    <a:gd name="T5" fmla="*/ 382 h 3771"/>
                    <a:gd name="T6" fmla="*/ 43 w 3007"/>
                    <a:gd name="T7" fmla="*/ 358 h 3771"/>
                    <a:gd name="T8" fmla="*/ 23 w 3007"/>
                    <a:gd name="T9" fmla="*/ 343 h 3771"/>
                    <a:gd name="T10" fmla="*/ 41 w 3007"/>
                    <a:gd name="T11" fmla="*/ 345 h 3771"/>
                    <a:gd name="T12" fmla="*/ 62 w 3007"/>
                    <a:gd name="T13" fmla="*/ 365 h 3771"/>
                    <a:gd name="T14" fmla="*/ 182 w 3007"/>
                    <a:gd name="T15" fmla="*/ 53 h 3771"/>
                    <a:gd name="T16" fmla="*/ 164 w 3007"/>
                    <a:gd name="T17" fmla="*/ 19 h 3771"/>
                    <a:gd name="T18" fmla="*/ 147 w 3007"/>
                    <a:gd name="T19" fmla="*/ 0 h 3771"/>
                    <a:gd name="T20" fmla="*/ 171 w 3007"/>
                    <a:gd name="T21" fmla="*/ 10 h 3771"/>
                    <a:gd name="T22" fmla="*/ 191 w 3007"/>
                    <a:gd name="T23" fmla="*/ 55 h 3771"/>
                    <a:gd name="T24" fmla="*/ 53 w 3007"/>
                    <a:gd name="T25" fmla="*/ 416 h 3771"/>
                    <a:gd name="T26" fmla="*/ 31 w 3007"/>
                    <a:gd name="T27" fmla="*/ 433 h 3771"/>
                    <a:gd name="T28" fmla="*/ 7 w 3007"/>
                    <a:gd name="T29" fmla="*/ 479 h 3771"/>
                    <a:gd name="T30" fmla="*/ 0 w 3007"/>
                    <a:gd name="T31" fmla="*/ 466 h 3771"/>
                    <a:gd name="T32" fmla="*/ 8 w 3007"/>
                    <a:gd name="T33" fmla="*/ 461 h 3771"/>
                    <a:gd name="T34" fmla="*/ 24 w 3007"/>
                    <a:gd name="T35" fmla="*/ 430 h 3771"/>
                    <a:gd name="T36" fmla="*/ 11 w 3007"/>
                    <a:gd name="T37" fmla="*/ 416 h 3771"/>
                    <a:gd name="T38" fmla="*/ 11 w 3007"/>
                    <a:gd name="T39" fmla="*/ 403 h 3771"/>
                    <a:gd name="T40" fmla="*/ 26 w 3007"/>
                    <a:gd name="T41" fmla="*/ 419 h 3771"/>
                    <a:gd name="T42" fmla="*/ 26 w 3007"/>
                    <a:gd name="T43" fmla="*/ 405 h 3771"/>
                    <a:gd name="T44" fmla="*/ 38 w 3007"/>
                    <a:gd name="T45" fmla="*/ 409 h 3771"/>
                    <a:gd name="T46" fmla="*/ 27 w 3007"/>
                    <a:gd name="T47" fmla="*/ 391 h 3771"/>
                    <a:gd name="T48" fmla="*/ 40 w 3007"/>
                    <a:gd name="T49" fmla="*/ 389 h 3771"/>
                    <a:gd name="T50" fmla="*/ 6 w 3007"/>
                    <a:gd name="T51" fmla="*/ 361 h 3771"/>
                    <a:gd name="T52" fmla="*/ 6 w 3007"/>
                    <a:gd name="T53" fmla="*/ 361 h 37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close/>
                    </a:path>
                  </a:pathLst>
                </a:custGeom>
                <a:solidFill>
                  <a:schemeClr val="accent2"/>
                </a:solidFill>
                <a:ln w="9525">
                  <a:noFill/>
                  <a:round/>
                  <a:headEnd/>
                  <a:tailEnd/>
                </a:ln>
              </p:spPr>
              <p:txBody>
                <a:bodyPr/>
                <a:lstStyle/>
                <a:p>
                  <a:endParaRPr lang="en-US"/>
                </a:p>
              </p:txBody>
            </p:sp>
            <p:sp>
              <p:nvSpPr>
                <p:cNvPr id="1045" name="Freeform 48"/>
                <p:cNvSpPr>
                  <a:spLocks/>
                </p:cNvSpPr>
                <p:nvPr userDrawn="1"/>
              </p:nvSpPr>
              <p:spPr bwMode="auto">
                <a:xfrm rot="-3172564">
                  <a:off x="5297" y="897"/>
                  <a:ext cx="169" cy="122"/>
                </a:xfrm>
                <a:custGeom>
                  <a:avLst/>
                  <a:gdLst>
                    <a:gd name="T0" fmla="*/ 0 w 673"/>
                    <a:gd name="T1" fmla="*/ 10 h 342"/>
                    <a:gd name="T2" fmla="*/ 16 w 673"/>
                    <a:gd name="T3" fmla="*/ 14 h 342"/>
                    <a:gd name="T4" fmla="*/ 40 w 673"/>
                    <a:gd name="T5" fmla="*/ 44 h 342"/>
                    <a:gd name="T6" fmla="*/ 42 w 673"/>
                    <a:gd name="T7" fmla="*/ 37 h 342"/>
                    <a:gd name="T8" fmla="*/ 28 w 673"/>
                    <a:gd name="T9" fmla="*/ 15 h 342"/>
                    <a:gd name="T10" fmla="*/ 2 w 673"/>
                    <a:gd name="T11" fmla="*/ 0 h 342"/>
                    <a:gd name="T12" fmla="*/ 0 w 673"/>
                    <a:gd name="T13" fmla="*/ 10 h 342"/>
                    <a:gd name="T14" fmla="*/ 0 w 673"/>
                    <a:gd name="T15" fmla="*/ 10 h 3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3" h="342">
                      <a:moveTo>
                        <a:pt x="0" y="80"/>
                      </a:moveTo>
                      <a:lnTo>
                        <a:pt x="255" y="106"/>
                      </a:lnTo>
                      <a:lnTo>
                        <a:pt x="639" y="342"/>
                      </a:lnTo>
                      <a:lnTo>
                        <a:pt x="673" y="289"/>
                      </a:lnTo>
                      <a:lnTo>
                        <a:pt x="447" y="114"/>
                      </a:lnTo>
                      <a:lnTo>
                        <a:pt x="26" y="0"/>
                      </a:lnTo>
                      <a:lnTo>
                        <a:pt x="0" y="80"/>
                      </a:lnTo>
                      <a:close/>
                    </a:path>
                  </a:pathLst>
                </a:custGeom>
                <a:solidFill>
                  <a:schemeClr val="accent2"/>
                </a:solidFill>
                <a:ln w="9525">
                  <a:noFill/>
                  <a:round/>
                  <a:headEnd/>
                  <a:tailEnd/>
                </a:ln>
              </p:spPr>
              <p:txBody>
                <a:bodyPr/>
                <a:lstStyle/>
                <a:p>
                  <a:endParaRPr lang="en-US"/>
                </a:p>
              </p:txBody>
            </p:sp>
            <p:sp>
              <p:nvSpPr>
                <p:cNvPr id="1046" name="Freeform 49"/>
                <p:cNvSpPr>
                  <a:spLocks/>
                </p:cNvSpPr>
                <p:nvPr userDrawn="1"/>
              </p:nvSpPr>
              <p:spPr bwMode="auto">
                <a:xfrm rot="-3172564">
                  <a:off x="5253" y="806"/>
                  <a:ext cx="181" cy="144"/>
                </a:xfrm>
                <a:custGeom>
                  <a:avLst/>
                  <a:gdLst>
                    <a:gd name="T0" fmla="*/ 0 w 716"/>
                    <a:gd name="T1" fmla="*/ 10 h 403"/>
                    <a:gd name="T2" fmla="*/ 22 w 716"/>
                    <a:gd name="T3" fmla="*/ 19 h 403"/>
                    <a:gd name="T4" fmla="*/ 41 w 716"/>
                    <a:gd name="T5" fmla="*/ 51 h 403"/>
                    <a:gd name="T6" fmla="*/ 46 w 716"/>
                    <a:gd name="T7" fmla="*/ 38 h 403"/>
                    <a:gd name="T8" fmla="*/ 27 w 716"/>
                    <a:gd name="T9" fmla="*/ 15 h 403"/>
                    <a:gd name="T10" fmla="*/ 5 w 716"/>
                    <a:gd name="T11" fmla="*/ 0 h 403"/>
                    <a:gd name="T12" fmla="*/ 0 w 716"/>
                    <a:gd name="T13" fmla="*/ 10 h 403"/>
                    <a:gd name="T14" fmla="*/ 0 w 716"/>
                    <a:gd name="T15" fmla="*/ 10 h 4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6" h="403">
                      <a:moveTo>
                        <a:pt x="0" y="78"/>
                      </a:moveTo>
                      <a:lnTo>
                        <a:pt x="340" y="148"/>
                      </a:lnTo>
                      <a:lnTo>
                        <a:pt x="638" y="403"/>
                      </a:lnTo>
                      <a:lnTo>
                        <a:pt x="716" y="296"/>
                      </a:lnTo>
                      <a:lnTo>
                        <a:pt x="420" y="114"/>
                      </a:lnTo>
                      <a:lnTo>
                        <a:pt x="70" y="0"/>
                      </a:lnTo>
                      <a:lnTo>
                        <a:pt x="0" y="78"/>
                      </a:lnTo>
                      <a:close/>
                    </a:path>
                  </a:pathLst>
                </a:custGeom>
                <a:solidFill>
                  <a:schemeClr val="accent2"/>
                </a:solidFill>
                <a:ln w="9525">
                  <a:noFill/>
                  <a:round/>
                  <a:headEnd/>
                  <a:tailEnd/>
                </a:ln>
              </p:spPr>
              <p:txBody>
                <a:bodyPr/>
                <a:lstStyle/>
                <a:p>
                  <a:endParaRPr lang="en-US"/>
                </a:p>
              </p:txBody>
            </p:sp>
            <p:sp>
              <p:nvSpPr>
                <p:cNvPr id="1047" name="Freeform 50"/>
                <p:cNvSpPr>
                  <a:spLocks/>
                </p:cNvSpPr>
                <p:nvPr userDrawn="1"/>
              </p:nvSpPr>
              <p:spPr bwMode="auto">
                <a:xfrm rot="-3172564">
                  <a:off x="4985" y="210"/>
                  <a:ext cx="181" cy="147"/>
                </a:xfrm>
                <a:custGeom>
                  <a:avLst/>
                  <a:gdLst>
                    <a:gd name="T0" fmla="*/ 0 w 717"/>
                    <a:gd name="T1" fmla="*/ 10 h 411"/>
                    <a:gd name="T2" fmla="*/ 20 w 717"/>
                    <a:gd name="T3" fmla="*/ 18 h 411"/>
                    <a:gd name="T4" fmla="*/ 41 w 717"/>
                    <a:gd name="T5" fmla="*/ 53 h 411"/>
                    <a:gd name="T6" fmla="*/ 46 w 717"/>
                    <a:gd name="T7" fmla="*/ 40 h 411"/>
                    <a:gd name="T8" fmla="*/ 25 w 717"/>
                    <a:gd name="T9" fmla="*/ 11 h 411"/>
                    <a:gd name="T10" fmla="*/ 4 w 717"/>
                    <a:gd name="T11" fmla="*/ 0 h 411"/>
                    <a:gd name="T12" fmla="*/ 0 w 717"/>
                    <a:gd name="T13" fmla="*/ 10 h 411"/>
                    <a:gd name="T14" fmla="*/ 0 w 717"/>
                    <a:gd name="T15" fmla="*/ 10 h 4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7" h="411">
                      <a:moveTo>
                        <a:pt x="0" y="78"/>
                      </a:moveTo>
                      <a:lnTo>
                        <a:pt x="316" y="139"/>
                      </a:lnTo>
                      <a:lnTo>
                        <a:pt x="649" y="411"/>
                      </a:lnTo>
                      <a:lnTo>
                        <a:pt x="717" y="314"/>
                      </a:lnTo>
                      <a:lnTo>
                        <a:pt x="394" y="87"/>
                      </a:lnTo>
                      <a:lnTo>
                        <a:pt x="54" y="0"/>
                      </a:lnTo>
                      <a:lnTo>
                        <a:pt x="0" y="78"/>
                      </a:lnTo>
                      <a:close/>
                    </a:path>
                  </a:pathLst>
                </a:custGeom>
                <a:solidFill>
                  <a:schemeClr val="accent2"/>
                </a:solidFill>
                <a:ln w="9525">
                  <a:noFill/>
                  <a:round/>
                  <a:headEnd/>
                  <a:tailEnd/>
                </a:ln>
              </p:spPr>
              <p:txBody>
                <a:bodyPr/>
                <a:lstStyle/>
                <a:p>
                  <a:endParaRPr lang="en-US"/>
                </a:p>
              </p:txBody>
            </p:sp>
            <p:sp>
              <p:nvSpPr>
                <p:cNvPr id="1048" name="Freeform 51"/>
                <p:cNvSpPr>
                  <a:spLocks/>
                </p:cNvSpPr>
                <p:nvPr userDrawn="1"/>
              </p:nvSpPr>
              <p:spPr bwMode="auto">
                <a:xfrm rot="-3172564">
                  <a:off x="4948" y="142"/>
                  <a:ext cx="179" cy="138"/>
                </a:xfrm>
                <a:custGeom>
                  <a:avLst/>
                  <a:gdLst>
                    <a:gd name="T0" fmla="*/ 0 w 709"/>
                    <a:gd name="T1" fmla="*/ 11 h 386"/>
                    <a:gd name="T2" fmla="*/ 17 w 709"/>
                    <a:gd name="T3" fmla="*/ 17 h 386"/>
                    <a:gd name="T4" fmla="*/ 42 w 709"/>
                    <a:gd name="T5" fmla="*/ 49 h 386"/>
                    <a:gd name="T6" fmla="*/ 45 w 709"/>
                    <a:gd name="T7" fmla="*/ 39 h 386"/>
                    <a:gd name="T8" fmla="*/ 19 w 709"/>
                    <a:gd name="T9" fmla="*/ 7 h 386"/>
                    <a:gd name="T10" fmla="*/ 3 w 709"/>
                    <a:gd name="T11" fmla="*/ 0 h 386"/>
                    <a:gd name="T12" fmla="*/ 0 w 709"/>
                    <a:gd name="T13" fmla="*/ 11 h 386"/>
                    <a:gd name="T14" fmla="*/ 0 w 709"/>
                    <a:gd name="T15" fmla="*/ 11 h 3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9" h="386">
                      <a:moveTo>
                        <a:pt x="0" y="88"/>
                      </a:moveTo>
                      <a:lnTo>
                        <a:pt x="272" y="131"/>
                      </a:lnTo>
                      <a:lnTo>
                        <a:pt x="665" y="386"/>
                      </a:lnTo>
                      <a:lnTo>
                        <a:pt x="709" y="308"/>
                      </a:lnTo>
                      <a:lnTo>
                        <a:pt x="306" y="53"/>
                      </a:lnTo>
                      <a:lnTo>
                        <a:pt x="43" y="0"/>
                      </a:lnTo>
                      <a:lnTo>
                        <a:pt x="0" y="88"/>
                      </a:lnTo>
                      <a:close/>
                    </a:path>
                  </a:pathLst>
                </a:custGeom>
                <a:solidFill>
                  <a:schemeClr val="accent2"/>
                </a:solidFill>
                <a:ln w="9525">
                  <a:noFill/>
                  <a:round/>
                  <a:headEnd/>
                  <a:tailEnd/>
                </a:ln>
              </p:spPr>
              <p:txBody>
                <a:bodyPr/>
                <a:lstStyle/>
                <a:p>
                  <a:endParaRPr lang="en-US"/>
                </a:p>
              </p:txBody>
            </p:sp>
          </p:grpSp>
        </p:grpSp>
        <p:sp>
          <p:nvSpPr>
            <p:cNvPr id="103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defRPr>
      </a:lvl2pPr>
      <a:lvl3pPr algn="ctr" rtl="0" eaLnBrk="0" fontAlgn="base" hangingPunct="0">
        <a:spcBef>
          <a:spcPct val="0"/>
        </a:spcBef>
        <a:spcAft>
          <a:spcPct val="0"/>
        </a:spcAft>
        <a:defRPr sz="4400">
          <a:solidFill>
            <a:schemeClr val="tx1"/>
          </a:solidFill>
          <a:latin typeface="Comic Sans MS" pitchFamily="66" charset="0"/>
        </a:defRPr>
      </a:lvl3pPr>
      <a:lvl4pPr algn="ctr" rtl="0" eaLnBrk="0" fontAlgn="base" hangingPunct="0">
        <a:spcBef>
          <a:spcPct val="0"/>
        </a:spcBef>
        <a:spcAft>
          <a:spcPct val="0"/>
        </a:spcAft>
        <a:defRPr sz="4400">
          <a:solidFill>
            <a:schemeClr val="tx1"/>
          </a:solidFill>
          <a:latin typeface="Comic Sans MS" pitchFamily="66" charset="0"/>
        </a:defRPr>
      </a:lvl4pPr>
      <a:lvl5pPr algn="ctr" rtl="0" eaLnBrk="0" fontAlgn="base" hangingPunct="0">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corestandards.org/ELA-Literacy/L/5/" TargetMode="External"/><Relationship Id="rId2" Type="http://schemas.openxmlformats.org/officeDocument/2006/relationships/hyperlink" Target="http://www.corestandards.org/ELA-Literacy/W/5/"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ncpublicschools.org/docs/acre/standards/new-standards/science/3-5.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ncpublicschools.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extLst>
            <a:ext uri="{909E8E84-426E-40DD-AFC4-6F175D3DCCD1}">
              <a14:hiddenFill xmlns:a14="http://schemas.microsoft.com/office/drawing/2010/main" xmlns="">
                <a:solidFill>
                  <a:srgbClr val="FF3300"/>
                </a:solidFill>
              </a14:hiddenFill>
            </a:ext>
          </a:extLst>
        </p:spPr>
        <p:txBody>
          <a:bodyPr/>
          <a:lstStyle/>
          <a:p>
            <a:pPr eaLnBrk="1" hangingPunct="1">
              <a:defRPr/>
            </a:pPr>
            <a:r>
              <a:rPr lang="en-US" dirty="0" smtClean="0"/>
              <a:t>5</a:t>
            </a:r>
            <a:r>
              <a:rPr lang="en-US" baseline="30000" dirty="0" smtClean="0"/>
              <a:t>th</a:t>
            </a:r>
            <a:r>
              <a:rPr lang="en-US" dirty="0" smtClean="0"/>
              <a:t> Grade Curriculum Night</a:t>
            </a:r>
            <a:br>
              <a:rPr lang="en-US" dirty="0" smtClean="0"/>
            </a:br>
            <a:r>
              <a:rPr lang="en-US" sz="2400" dirty="0" smtClean="0"/>
              <a:t>Mrs. Craps</a:t>
            </a:r>
            <a:br>
              <a:rPr lang="en-US" sz="2400" dirty="0" smtClean="0"/>
            </a:br>
            <a:r>
              <a:rPr lang="en-US" sz="2400" dirty="0" smtClean="0"/>
              <a:t>Ms. Doggett</a:t>
            </a:r>
            <a:br>
              <a:rPr lang="en-US" sz="2400" dirty="0" smtClean="0"/>
            </a:br>
            <a:r>
              <a:rPr lang="en-US" sz="2400" dirty="0" smtClean="0"/>
              <a:t>Mrs. Hester</a:t>
            </a:r>
            <a:br>
              <a:rPr lang="en-US" sz="2400" dirty="0" smtClean="0"/>
            </a:br>
            <a:r>
              <a:rPr lang="en-US" sz="2400" dirty="0" smtClean="0"/>
              <a:t>Mrs. Walldorf</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152400"/>
            <a:ext cx="6870700" cy="1600200"/>
          </a:xfrm>
        </p:spPr>
        <p:txBody>
          <a:bodyPr/>
          <a:lstStyle/>
          <a:p>
            <a:pPr eaLnBrk="1" hangingPunct="1"/>
            <a:r>
              <a:rPr lang="en-US" smtClean="0"/>
              <a:t>5</a:t>
            </a:r>
            <a:r>
              <a:rPr lang="en-US" baseline="30000" smtClean="0"/>
              <a:t>th</a:t>
            </a:r>
            <a:r>
              <a:rPr lang="en-US" smtClean="0"/>
              <a:t> Grade Schedule</a:t>
            </a:r>
          </a:p>
        </p:txBody>
      </p:sp>
      <p:sp>
        <p:nvSpPr>
          <p:cNvPr id="3075" name="Rectangle 3"/>
          <p:cNvSpPr>
            <a:spLocks noGrp="1" noChangeArrowheads="1"/>
          </p:cNvSpPr>
          <p:nvPr>
            <p:ph type="body" idx="1"/>
          </p:nvPr>
        </p:nvSpPr>
        <p:spPr>
          <a:xfrm>
            <a:off x="1295400" y="1524000"/>
            <a:ext cx="7696200" cy="3657600"/>
          </a:xfrm>
        </p:spPr>
        <p:txBody>
          <a:bodyPr/>
          <a:lstStyle/>
          <a:p>
            <a:pPr eaLnBrk="1" hangingPunct="1">
              <a:defRPr/>
            </a:pPr>
            <a:r>
              <a:rPr lang="en-US" sz="2000" dirty="0" smtClean="0"/>
              <a:t>7:55am – 8:30am Morning Work</a:t>
            </a:r>
          </a:p>
          <a:p>
            <a:pPr eaLnBrk="1" hangingPunct="1">
              <a:defRPr/>
            </a:pPr>
            <a:r>
              <a:rPr lang="en-US" sz="2000" dirty="0" smtClean="0"/>
              <a:t>8:30am – 9:15am Science</a:t>
            </a:r>
          </a:p>
          <a:p>
            <a:pPr marL="0" indent="0" eaLnBrk="1" hangingPunct="1">
              <a:buFontTx/>
              <a:buNone/>
              <a:defRPr/>
            </a:pPr>
            <a:r>
              <a:rPr lang="en-US" sz="2000" dirty="0" smtClean="0"/>
              <a:t>	*Change classes to Reading and Math classes</a:t>
            </a:r>
          </a:p>
          <a:p>
            <a:pPr eaLnBrk="1" hangingPunct="1">
              <a:defRPr/>
            </a:pPr>
            <a:r>
              <a:rPr lang="en-US" sz="2000" dirty="0" smtClean="0"/>
              <a:t>9:15 am – 12:00 pm Reading/Math Block</a:t>
            </a:r>
          </a:p>
          <a:p>
            <a:pPr eaLnBrk="1" hangingPunct="1">
              <a:defRPr/>
            </a:pPr>
            <a:r>
              <a:rPr lang="en-US" sz="2000" dirty="0" smtClean="0"/>
              <a:t>12:00 pm – 12:30 pm Writing/Social Studies</a:t>
            </a:r>
          </a:p>
          <a:p>
            <a:pPr eaLnBrk="1" hangingPunct="1">
              <a:buNone/>
              <a:defRPr/>
            </a:pPr>
            <a:r>
              <a:rPr lang="en-US" sz="2000" dirty="0" smtClean="0"/>
              <a:t>		*Change classes to Homeroom</a:t>
            </a:r>
            <a:endParaRPr lang="en-US" sz="1200" dirty="0" smtClean="0"/>
          </a:p>
          <a:p>
            <a:pPr eaLnBrk="1" hangingPunct="1">
              <a:defRPr/>
            </a:pPr>
            <a:r>
              <a:rPr lang="en-US" sz="2000" dirty="0" smtClean="0"/>
              <a:t>12:30 pm – 1:35 pm 5th grade Lunch/Recess</a:t>
            </a:r>
          </a:p>
          <a:p>
            <a:pPr eaLnBrk="1" hangingPunct="1">
              <a:defRPr/>
            </a:pPr>
            <a:r>
              <a:rPr lang="en-US" sz="2000" dirty="0" smtClean="0"/>
              <a:t>1:40 pm – 2:25 pm Encore – 5 day rotation</a:t>
            </a:r>
          </a:p>
          <a:p>
            <a:pPr eaLnBrk="1" hangingPunct="1">
              <a:defRPr/>
            </a:pPr>
            <a:r>
              <a:rPr lang="en-US" sz="2000" dirty="0" smtClean="0"/>
              <a:t>2:25pm Dismissal</a:t>
            </a:r>
          </a:p>
          <a:p>
            <a:pPr marL="0" indent="0" eaLnBrk="1" hangingPunct="1">
              <a:buFontTx/>
              <a:buNone/>
              <a:defRPr/>
            </a:pPr>
            <a:r>
              <a:rPr lang="en-US" sz="2000" dirty="0" smtClean="0"/>
              <a:t>	*Students will be dismissed from Encore class.</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52400"/>
            <a:ext cx="6870700" cy="762000"/>
          </a:xfrm>
        </p:spPr>
        <p:txBody>
          <a:bodyPr/>
          <a:lstStyle/>
          <a:p>
            <a:pPr eaLnBrk="1" hangingPunct="1"/>
            <a:r>
              <a:rPr lang="en-US" smtClean="0"/>
              <a:t>Social Studies</a:t>
            </a:r>
          </a:p>
        </p:txBody>
      </p:sp>
      <p:sp>
        <p:nvSpPr>
          <p:cNvPr id="5123" name="Rectangle 3"/>
          <p:cNvSpPr>
            <a:spLocks noGrp="1" noChangeArrowheads="1"/>
          </p:cNvSpPr>
          <p:nvPr>
            <p:ph type="body" idx="1"/>
          </p:nvPr>
        </p:nvSpPr>
        <p:spPr>
          <a:xfrm>
            <a:off x="381000" y="990600"/>
            <a:ext cx="8305800" cy="5029200"/>
          </a:xfrm>
        </p:spPr>
        <p:txBody>
          <a:bodyPr/>
          <a:lstStyle/>
          <a:p>
            <a:pPr eaLnBrk="1" hangingPunct="1">
              <a:lnSpc>
                <a:spcPct val="80000"/>
              </a:lnSpc>
              <a:buFontTx/>
              <a:buNone/>
            </a:pPr>
            <a:r>
              <a:rPr lang="en-US" sz="2400" smtClean="0"/>
              <a:t>The student will know:</a:t>
            </a:r>
          </a:p>
          <a:p>
            <a:pPr eaLnBrk="1" hangingPunct="1">
              <a:lnSpc>
                <a:spcPct val="80000"/>
              </a:lnSpc>
            </a:pPr>
            <a:r>
              <a:rPr lang="en-US" sz="2400" smtClean="0"/>
              <a:t>How European explorers and American Indian groups interacted with each other.</a:t>
            </a:r>
          </a:p>
          <a:p>
            <a:pPr eaLnBrk="1" hangingPunct="1">
              <a:lnSpc>
                <a:spcPct val="80000"/>
              </a:lnSpc>
            </a:pPr>
            <a:r>
              <a:rPr lang="en-US" sz="2400" smtClean="0"/>
              <a:t>How European explorers and American Indian groups perceived each other.</a:t>
            </a:r>
          </a:p>
          <a:p>
            <a:pPr eaLnBrk="1" hangingPunct="1">
              <a:lnSpc>
                <a:spcPct val="80000"/>
              </a:lnSpc>
            </a:pPr>
            <a:r>
              <a:rPr lang="en-US" sz="2400" smtClean="0"/>
              <a:t>How daily life in the colonies varied based upon the cultural background of the inhabitants.</a:t>
            </a:r>
          </a:p>
          <a:p>
            <a:pPr eaLnBrk="1" hangingPunct="1">
              <a:lnSpc>
                <a:spcPct val="80000"/>
              </a:lnSpc>
            </a:pPr>
            <a:r>
              <a:rPr lang="en-US" sz="2400" smtClean="0"/>
              <a:t>How and why the political and economic structure among the colonies varied. </a:t>
            </a:r>
          </a:p>
          <a:p>
            <a:pPr eaLnBrk="1" hangingPunct="1">
              <a:lnSpc>
                <a:spcPct val="80000"/>
              </a:lnSpc>
            </a:pPr>
            <a:r>
              <a:rPr lang="en-US" sz="2400" smtClean="0"/>
              <a:t>Social issues that were a source of conflict and how those issues impacted the development of the United States through Reconstruction.</a:t>
            </a:r>
          </a:p>
          <a:p>
            <a:pPr eaLnBrk="1" hangingPunct="1">
              <a:lnSpc>
                <a:spcPct val="80000"/>
              </a:lnSpc>
            </a:pPr>
            <a:r>
              <a:rPr lang="en-US" sz="2400" smtClean="0"/>
              <a:t>Economics issues that were a source of conflict and how those issues impacted the development of the	      United States through Reconstruction.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152400"/>
            <a:ext cx="6870700" cy="838200"/>
          </a:xfrm>
        </p:spPr>
        <p:txBody>
          <a:bodyPr/>
          <a:lstStyle/>
          <a:p>
            <a:pPr eaLnBrk="1" hangingPunct="1"/>
            <a:r>
              <a:rPr lang="en-US" smtClean="0"/>
              <a:t>Reading</a:t>
            </a:r>
          </a:p>
        </p:txBody>
      </p:sp>
      <p:sp>
        <p:nvSpPr>
          <p:cNvPr id="6147" name="Rectangle 3"/>
          <p:cNvSpPr>
            <a:spLocks noGrp="1" noChangeArrowheads="1"/>
          </p:cNvSpPr>
          <p:nvPr>
            <p:ph type="body" idx="1"/>
          </p:nvPr>
        </p:nvSpPr>
        <p:spPr>
          <a:xfrm>
            <a:off x="685800" y="1143000"/>
            <a:ext cx="7696200" cy="4343400"/>
          </a:xfrm>
        </p:spPr>
        <p:txBody>
          <a:bodyPr/>
          <a:lstStyle/>
          <a:p>
            <a:pPr eaLnBrk="1" hangingPunct="1"/>
            <a:r>
              <a:rPr lang="en-US" dirty="0" smtClean="0"/>
              <a:t>Regular </a:t>
            </a:r>
            <a:r>
              <a:rPr lang="en-US" dirty="0" smtClean="0"/>
              <a:t>practice with </a:t>
            </a:r>
            <a:r>
              <a:rPr lang="en-US" u="sng" dirty="0" smtClean="0"/>
              <a:t>complex texts</a:t>
            </a:r>
            <a:r>
              <a:rPr lang="en-US" dirty="0" smtClean="0"/>
              <a:t> and their academic language. </a:t>
            </a:r>
          </a:p>
          <a:p>
            <a:pPr eaLnBrk="1" hangingPunct="1"/>
            <a:r>
              <a:rPr lang="en-US" dirty="0" smtClean="0"/>
              <a:t>Reading, writing, and speaking </a:t>
            </a:r>
            <a:r>
              <a:rPr lang="en-US" u="sng" dirty="0" smtClean="0"/>
              <a:t>grounded in evidence from texts</a:t>
            </a:r>
            <a:r>
              <a:rPr lang="en-US" dirty="0" smtClean="0"/>
              <a:t>, both literary and informational</a:t>
            </a:r>
          </a:p>
          <a:p>
            <a:pPr eaLnBrk="1" hangingPunct="1"/>
            <a:r>
              <a:rPr lang="en-US" u="sng" dirty="0" smtClean="0"/>
              <a:t>Building knowledge</a:t>
            </a:r>
            <a:r>
              <a:rPr lang="en-US" dirty="0" smtClean="0"/>
              <a:t> through content-rich nonfiction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Reading</a:t>
            </a:r>
          </a:p>
        </p:txBody>
      </p:sp>
      <p:sp>
        <p:nvSpPr>
          <p:cNvPr id="7171" name="Rectangle 3"/>
          <p:cNvSpPr>
            <a:spLocks noGrp="1" noChangeArrowheads="1"/>
          </p:cNvSpPr>
          <p:nvPr>
            <p:ph type="body" idx="1"/>
          </p:nvPr>
        </p:nvSpPr>
        <p:spPr/>
        <p:txBody>
          <a:bodyPr/>
          <a:lstStyle/>
          <a:p>
            <a:pPr eaLnBrk="1" hangingPunct="1">
              <a:lnSpc>
                <a:spcPct val="90000"/>
              </a:lnSpc>
            </a:pPr>
            <a:r>
              <a:rPr lang="en-US" sz="2400" smtClean="0"/>
              <a:t>The Common Core asks students to read stories and literature, as well as more complex texts that provide facts and background knowledge in areas such as science and social studies. Students will be challenged and asked questions that push them to refer back to what they’ve read. This stresses critical-thinking, problem-solving, and analytical skills that are required for success in college, career, and life. </a:t>
            </a:r>
          </a:p>
          <a:p>
            <a:pPr eaLnBrk="1" hangingPunct="1">
              <a:lnSpc>
                <a:spcPct val="90000"/>
              </a:lnSpc>
            </a:pPr>
            <a:endParaRPr lang="en-US" sz="2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6870700" cy="762000"/>
          </a:xfrm>
        </p:spPr>
        <p:txBody>
          <a:bodyPr/>
          <a:lstStyle/>
          <a:p>
            <a:pPr eaLnBrk="1" hangingPunct="1"/>
            <a:r>
              <a:rPr lang="en-US" smtClean="0"/>
              <a:t>Reading</a:t>
            </a:r>
          </a:p>
        </p:txBody>
      </p:sp>
      <p:sp>
        <p:nvSpPr>
          <p:cNvPr id="8195" name="Rectangle 3"/>
          <p:cNvSpPr>
            <a:spLocks noGrp="1" noChangeArrowheads="1"/>
          </p:cNvSpPr>
          <p:nvPr>
            <p:ph type="body" idx="1"/>
          </p:nvPr>
        </p:nvSpPr>
        <p:spPr>
          <a:xfrm>
            <a:off x="685800" y="914400"/>
            <a:ext cx="7696200" cy="5257800"/>
          </a:xfrm>
        </p:spPr>
        <p:txBody>
          <a:bodyPr/>
          <a:lstStyle/>
          <a:p>
            <a:pPr eaLnBrk="1" hangingPunct="1">
              <a:lnSpc>
                <a:spcPct val="80000"/>
              </a:lnSpc>
            </a:pPr>
            <a:r>
              <a:rPr lang="en-US" sz="1800" smtClean="0"/>
              <a:t>Fifth grade students are required to quote accurately from the text to support their answers.  “Quote accurately” may include using their own words. Determining a theme continues to be a focus and students should be giving more thought to characters‟ actions in a text. They are required to refer to specific details in the text when finding the similarities and differences between two or more characters, settings, or events.</a:t>
            </a:r>
          </a:p>
          <a:p>
            <a:pPr eaLnBrk="1" hangingPunct="1">
              <a:lnSpc>
                <a:spcPct val="80000"/>
              </a:lnSpc>
            </a:pPr>
            <a:r>
              <a:rPr lang="en-US" sz="1800" smtClean="0"/>
              <a:t>Students will continue to tell the meaning of words and phrases in a text and focus on figurative language. Students should tell how chapters, scenes, or stanzas in a series fit into the overall structure of a story, drama, or poem. The students must continue identifying the narrator's point of view and also explain how it impacts the events in the text. </a:t>
            </a:r>
          </a:p>
          <a:p>
            <a:pPr eaLnBrk="1" hangingPunct="1">
              <a:lnSpc>
                <a:spcPct val="80000"/>
              </a:lnSpc>
            </a:pPr>
            <a:r>
              <a:rPr lang="en-US" sz="1800" smtClean="0"/>
              <a:t>Fifth grade students must examine what is heard and/or viewed to gain an appreciation and understanding of the text. Students will find similarities and differences in themes and topics when reading stories of the same genre. </a:t>
            </a:r>
          </a:p>
          <a:p>
            <a:pPr eaLnBrk="1" hangingPunct="1">
              <a:lnSpc>
                <a:spcPct val="80000"/>
              </a:lnSpc>
            </a:pPr>
            <a:r>
              <a:rPr lang="en-US" sz="1800" smtClean="0"/>
              <a:t>Fifth grade students are capable of reading and understanding a variety of literature at the higher end of grades 4-5 independently.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304800"/>
            <a:ext cx="6870700" cy="1600200"/>
          </a:xfrm>
        </p:spPr>
        <p:txBody>
          <a:bodyPr/>
          <a:lstStyle/>
          <a:p>
            <a:pPr eaLnBrk="1" hangingPunct="1"/>
            <a:r>
              <a:rPr lang="en-US" smtClean="0"/>
              <a:t>Writing and</a:t>
            </a:r>
            <a:br>
              <a:rPr lang="en-US" smtClean="0"/>
            </a:br>
            <a:r>
              <a:rPr lang="en-US" smtClean="0"/>
              <a:t>Language Arts</a:t>
            </a:r>
          </a:p>
        </p:txBody>
      </p:sp>
      <p:sp>
        <p:nvSpPr>
          <p:cNvPr id="9219" name="Rectangle 3"/>
          <p:cNvSpPr>
            <a:spLocks noGrp="1" noChangeArrowheads="1"/>
          </p:cNvSpPr>
          <p:nvPr>
            <p:ph type="body" idx="1"/>
          </p:nvPr>
        </p:nvSpPr>
        <p:spPr>
          <a:xfrm>
            <a:off x="457200" y="1981200"/>
            <a:ext cx="8305800" cy="3657600"/>
          </a:xfrm>
        </p:spPr>
        <p:txBody>
          <a:bodyPr/>
          <a:lstStyle/>
          <a:p>
            <a:pPr eaLnBrk="1" hangingPunct="1"/>
            <a:r>
              <a:rPr lang="en-US" sz="2200" smtClean="0"/>
              <a:t>There will be opportunities for writing across the curriculum (Reading, Math, Science and Social Studies)</a:t>
            </a:r>
          </a:p>
          <a:p>
            <a:pPr eaLnBrk="1" hangingPunct="1"/>
            <a:r>
              <a:rPr lang="en-US" sz="2200" smtClean="0"/>
              <a:t>During the scheduled writing time each day students will receive direct writing instruction based on the </a:t>
            </a:r>
            <a:r>
              <a:rPr lang="en-US" sz="2200" smtClean="0">
                <a:hlinkClick r:id="rId2"/>
              </a:rPr>
              <a:t>Common Core Standards - ELA Writing Strand</a:t>
            </a:r>
            <a:r>
              <a:rPr lang="en-US" sz="2200" smtClean="0"/>
              <a:t> including quarterly writing pieces (opinion, explanatory and narrative)</a:t>
            </a:r>
          </a:p>
          <a:p>
            <a:pPr eaLnBrk="1" hangingPunct="1"/>
            <a:r>
              <a:rPr lang="en-US" sz="2200" smtClean="0"/>
              <a:t>Students will learn conventions and Latin/Greek root spelling and vocabulary terms based on </a:t>
            </a:r>
            <a:r>
              <a:rPr lang="en-US" sz="2200" smtClean="0">
                <a:hlinkClick r:id="rId3"/>
              </a:rPr>
              <a:t>Common Core Standards - ELA Language Strand</a:t>
            </a:r>
            <a:endParaRPr lang="en-US" sz="22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457200"/>
            <a:ext cx="6870700" cy="1600200"/>
          </a:xfrm>
        </p:spPr>
        <p:txBody>
          <a:bodyPr/>
          <a:lstStyle/>
          <a:p>
            <a:pPr eaLnBrk="1" hangingPunct="1"/>
            <a:r>
              <a:rPr lang="en-US" smtClean="0"/>
              <a:t>Science</a:t>
            </a:r>
          </a:p>
        </p:txBody>
      </p:sp>
      <p:sp>
        <p:nvSpPr>
          <p:cNvPr id="10243" name="Rectangle 3"/>
          <p:cNvSpPr>
            <a:spLocks noGrp="1" noChangeArrowheads="1"/>
          </p:cNvSpPr>
          <p:nvPr>
            <p:ph type="body" idx="1"/>
          </p:nvPr>
        </p:nvSpPr>
        <p:spPr>
          <a:xfrm>
            <a:off x="990600" y="1143000"/>
            <a:ext cx="7696200" cy="3657600"/>
          </a:xfrm>
        </p:spPr>
        <p:txBody>
          <a:bodyPr/>
          <a:lstStyle/>
          <a:p>
            <a:pPr eaLnBrk="1" hangingPunct="1"/>
            <a:r>
              <a:rPr lang="en-US" sz="2200" smtClean="0"/>
              <a:t>From </a:t>
            </a:r>
            <a:r>
              <a:rPr lang="en-US" sz="2200" smtClean="0">
                <a:hlinkClick r:id="rId2"/>
              </a:rPr>
              <a:t>NC Essential Standards for 5th Grade</a:t>
            </a:r>
            <a:endParaRPr lang="en-US" sz="2200" smtClean="0"/>
          </a:p>
          <a:p>
            <a:pPr eaLnBrk="1" hangingPunct="1"/>
            <a:r>
              <a:rPr lang="en-US" sz="2200" smtClean="0"/>
              <a:t>Science is tested in 5</a:t>
            </a:r>
            <a:r>
              <a:rPr lang="en-US" sz="2200" baseline="30000" smtClean="0"/>
              <a:t>th</a:t>
            </a:r>
            <a:r>
              <a:rPr lang="en-US" sz="2200" smtClean="0"/>
              <a:t> grade</a:t>
            </a:r>
          </a:p>
          <a:p>
            <a:pPr eaLnBrk="1" hangingPunct="1"/>
            <a:r>
              <a:rPr lang="en-US" sz="2200" smtClean="0"/>
              <a:t>Units Covered include:</a:t>
            </a:r>
          </a:p>
          <a:p>
            <a:pPr lvl="1" eaLnBrk="1" hangingPunct="1"/>
            <a:r>
              <a:rPr lang="en-US" sz="2200" smtClean="0"/>
              <a:t>Earth Systems (Weather)</a:t>
            </a:r>
          </a:p>
          <a:p>
            <a:pPr lvl="1" eaLnBrk="1" hangingPunct="1"/>
            <a:r>
              <a:rPr lang="en-US" sz="2200" smtClean="0"/>
              <a:t>Genetics</a:t>
            </a:r>
          </a:p>
          <a:p>
            <a:pPr lvl="1" eaLnBrk="1" hangingPunct="1"/>
            <a:r>
              <a:rPr lang="en-US" sz="2200" smtClean="0"/>
              <a:t>Ecosystems</a:t>
            </a:r>
          </a:p>
          <a:p>
            <a:pPr lvl="1" eaLnBrk="1" hangingPunct="1"/>
            <a:r>
              <a:rPr lang="en-US" sz="2200" smtClean="0"/>
              <a:t>Energy Conservation and Transfer</a:t>
            </a:r>
          </a:p>
          <a:p>
            <a:pPr lvl="1" eaLnBrk="1" hangingPunct="1"/>
            <a:r>
              <a:rPr lang="en-US" sz="2200" smtClean="0"/>
              <a:t>Matter, Properties and Change</a:t>
            </a:r>
          </a:p>
          <a:p>
            <a:pPr lvl="1" eaLnBrk="1" hangingPunct="1"/>
            <a:r>
              <a:rPr lang="en-US" sz="2200" smtClean="0"/>
              <a:t>Forces and Motion</a:t>
            </a:r>
          </a:p>
          <a:p>
            <a:pPr lvl="1" eaLnBrk="1" hangingPunct="1"/>
            <a:r>
              <a:rPr lang="en-US" sz="2200" smtClean="0"/>
              <a:t>Structures and Functions of Living Things (Body Systems)</a:t>
            </a:r>
          </a:p>
          <a:p>
            <a:pPr lvl="1" eaLnBrk="1" hangingPunct="1"/>
            <a:endParaRPr lang="en-US" smtClean="0"/>
          </a:p>
          <a:p>
            <a:pPr lvl="1" eaLnBrk="1" hangingPunct="1"/>
            <a:endParaRPr lang="en-US" smtClean="0"/>
          </a:p>
          <a:p>
            <a:pPr lvl="1" eaLnBrk="1" hangingPunct="1"/>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Math</a:t>
            </a:r>
          </a:p>
        </p:txBody>
      </p:sp>
      <p:sp>
        <p:nvSpPr>
          <p:cNvPr id="11267" name="Rectangle 3"/>
          <p:cNvSpPr>
            <a:spLocks noGrp="1" noChangeArrowheads="1"/>
          </p:cNvSpPr>
          <p:nvPr>
            <p:ph type="body" idx="1"/>
          </p:nvPr>
        </p:nvSpPr>
        <p:spPr/>
        <p:txBody>
          <a:bodyPr/>
          <a:lstStyle/>
          <a:p>
            <a:pPr eaLnBrk="1" hangingPunct="1"/>
            <a:r>
              <a:rPr lang="en-US" dirty="0" smtClean="0"/>
              <a:t>First Quarter Math Clarifications (handout)</a:t>
            </a:r>
          </a:p>
          <a:p>
            <a:pPr eaLnBrk="1" hangingPunct="1"/>
            <a:endParaRPr lang="en-US" dirty="0" smtClean="0"/>
          </a:p>
          <a:p>
            <a:pPr eaLnBrk="1" hangingPunct="1"/>
            <a:r>
              <a:rPr lang="en-US" dirty="0" smtClean="0"/>
              <a:t>Looking ahead: 2nd Quarter will be  focusing on multiplying decimals (Number Sense) and two dimensional figures (Geometry).</a:t>
            </a:r>
          </a:p>
          <a:p>
            <a:pPr eaLnBrk="1" hangingPunct="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381000"/>
            <a:ext cx="6870700" cy="1600200"/>
          </a:xfrm>
        </p:spPr>
        <p:txBody>
          <a:bodyPr/>
          <a:lstStyle/>
          <a:p>
            <a:pPr eaLnBrk="1" hangingPunct="1"/>
            <a:r>
              <a:rPr lang="en-US" smtClean="0"/>
              <a:t>Testing – Local</a:t>
            </a:r>
          </a:p>
        </p:txBody>
      </p:sp>
      <p:sp>
        <p:nvSpPr>
          <p:cNvPr id="9219" name="Rectangle 3"/>
          <p:cNvSpPr>
            <a:spLocks noGrp="1" noChangeArrowheads="1"/>
          </p:cNvSpPr>
          <p:nvPr>
            <p:ph type="body" idx="1"/>
          </p:nvPr>
        </p:nvSpPr>
        <p:spPr>
          <a:xfrm>
            <a:off x="838200" y="1295400"/>
            <a:ext cx="7696200" cy="3657600"/>
          </a:xfrm>
        </p:spPr>
        <p:txBody>
          <a:bodyPr/>
          <a:lstStyle/>
          <a:p>
            <a:pPr eaLnBrk="1" hangingPunct="1">
              <a:defRPr/>
            </a:pPr>
            <a:r>
              <a:rPr lang="en-US" sz="2000" dirty="0" smtClean="0"/>
              <a:t>Quarter Tests will be administered 1st, 2nd, and 3rd quarters. The students will be assessed in Science (laptops), Math (calculator active and inactive) and Reading. These results are used to inform instruction and gauge your child’s progress on mastery of the quarterly expectations. These scores are not included in report card grades.</a:t>
            </a:r>
          </a:p>
          <a:p>
            <a:pPr marL="0" indent="0" eaLnBrk="1" hangingPunct="1">
              <a:buFontTx/>
              <a:buNone/>
              <a:defRPr/>
            </a:pPr>
            <a:endParaRPr lang="en-US" sz="2000" dirty="0" smtClean="0"/>
          </a:p>
          <a:p>
            <a:pPr eaLnBrk="1" hangingPunct="1">
              <a:defRPr/>
            </a:pPr>
            <a:r>
              <a:rPr lang="en-US" sz="2000" dirty="0" smtClean="0"/>
              <a:t>1st Quarter Testing: October 20-22</a:t>
            </a:r>
          </a:p>
          <a:p>
            <a:pPr eaLnBrk="1" hangingPunct="1">
              <a:defRPr/>
            </a:pPr>
            <a:endParaRPr lang="en-US" sz="2000" dirty="0" smtClean="0"/>
          </a:p>
          <a:p>
            <a:pPr eaLnBrk="1" hangingPunct="1">
              <a:defRPr/>
            </a:pPr>
            <a:r>
              <a:rPr lang="en-US" sz="2000" dirty="0" smtClean="0"/>
              <a:t>Fifth Graders will also be assessed in Writing.</a:t>
            </a:r>
          </a:p>
          <a:p>
            <a:pPr lvl="1" eaLnBrk="1" hangingPunct="1">
              <a:defRPr/>
            </a:pPr>
            <a:r>
              <a:rPr lang="en-US" sz="1600" dirty="0" smtClean="0">
                <a:ea typeface="+mn-ea"/>
                <a:cs typeface="+mn-cs"/>
              </a:rPr>
              <a:t>First Quarter: Narrative</a:t>
            </a:r>
          </a:p>
          <a:p>
            <a:pPr lvl="1" eaLnBrk="1" hangingPunct="1">
              <a:defRPr/>
            </a:pPr>
            <a:r>
              <a:rPr lang="en-US" sz="1600" dirty="0" smtClean="0">
                <a:ea typeface="+mn-ea"/>
                <a:cs typeface="+mn-cs"/>
              </a:rPr>
              <a:t>Second Quarter: Persuasive</a:t>
            </a:r>
          </a:p>
          <a:p>
            <a:pPr lvl="1" eaLnBrk="1" hangingPunct="1">
              <a:defRPr/>
            </a:pPr>
            <a:r>
              <a:rPr lang="en-US" sz="1600" dirty="0" smtClean="0">
                <a:ea typeface="+mn-ea"/>
                <a:cs typeface="+mn-cs"/>
              </a:rPr>
              <a:t>Third Quarter: Informational</a:t>
            </a:r>
          </a:p>
          <a:p>
            <a:pPr algn="ctr" eaLnBrk="1" hangingPunct="1">
              <a:defRPr/>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11113"/>
            <a:ext cx="6870700" cy="1600201"/>
          </a:xfrm>
        </p:spPr>
        <p:txBody>
          <a:bodyPr/>
          <a:lstStyle/>
          <a:p>
            <a:pPr eaLnBrk="1" hangingPunct="1"/>
            <a:r>
              <a:rPr lang="en-US" smtClean="0"/>
              <a:t>Testing - State</a:t>
            </a:r>
          </a:p>
        </p:txBody>
      </p:sp>
      <p:sp>
        <p:nvSpPr>
          <p:cNvPr id="13315" name="Content Placeholder 2"/>
          <p:cNvSpPr>
            <a:spLocks noGrp="1"/>
          </p:cNvSpPr>
          <p:nvPr>
            <p:ph idx="1"/>
          </p:nvPr>
        </p:nvSpPr>
        <p:spPr>
          <a:xfrm>
            <a:off x="533400" y="1600200"/>
            <a:ext cx="7848600" cy="3657600"/>
          </a:xfrm>
        </p:spPr>
        <p:txBody>
          <a:bodyPr/>
          <a:lstStyle/>
          <a:p>
            <a:pPr eaLnBrk="1" hangingPunct="1"/>
            <a:r>
              <a:rPr lang="en-US" sz="2200" smtClean="0"/>
              <a:t>End of Grade Tests include: Science (laptops), Math (calculator active and inactive) and Reading. These assessments measure proficiency and growth and will be administered over a period of 3 days. These tests assess proficiency of all the fifth grade standards in Science (75 items), Math (54 items) and Reading (52 items).</a:t>
            </a:r>
          </a:p>
          <a:p>
            <a:pPr eaLnBrk="1" hangingPunct="1"/>
            <a:r>
              <a:rPr lang="en-US" sz="2200" smtClean="0"/>
              <a:t>More information about EOG testing can be found on </a:t>
            </a:r>
            <a:r>
              <a:rPr lang="en-US" sz="2200" smtClean="0">
                <a:hlinkClick r:id="rId2"/>
              </a:rPr>
              <a:t>www.ncpublicschools.org</a:t>
            </a:r>
            <a:r>
              <a:rPr lang="en-US" sz="2200" smtClean="0"/>
              <a:t> under Testing or Accountability.</a:t>
            </a:r>
          </a:p>
          <a:p>
            <a:pPr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3175"/>
            <a:ext cx="6870700" cy="1600200"/>
          </a:xfrm>
        </p:spPr>
        <p:txBody>
          <a:bodyPr/>
          <a:lstStyle/>
          <a:p>
            <a:pPr eaLnBrk="1" hangingPunct="1"/>
            <a:r>
              <a:rPr lang="en-US" smtClean="0"/>
              <a:t>Family Life</a:t>
            </a:r>
          </a:p>
        </p:txBody>
      </p:sp>
      <p:sp>
        <p:nvSpPr>
          <p:cNvPr id="10243" name="Rectangle 3"/>
          <p:cNvSpPr>
            <a:spLocks noGrp="1" noChangeArrowheads="1"/>
          </p:cNvSpPr>
          <p:nvPr>
            <p:ph type="body" idx="1"/>
          </p:nvPr>
        </p:nvSpPr>
        <p:spPr>
          <a:xfrm>
            <a:off x="533400" y="1828800"/>
            <a:ext cx="7696200" cy="3657600"/>
          </a:xfrm>
        </p:spPr>
        <p:txBody>
          <a:bodyPr/>
          <a:lstStyle/>
          <a:p>
            <a:pPr eaLnBrk="1" hangingPunct="1">
              <a:defRPr/>
            </a:pPr>
            <a:r>
              <a:rPr lang="en-US" sz="2200" u="sng" dirty="0" smtClean="0"/>
              <a:t>Healthful Living</a:t>
            </a:r>
            <a:r>
              <a:rPr lang="en-US" sz="2200" dirty="0" smtClean="0"/>
              <a:t>: Analyze the changes and influences that occur during puberty and adolescence.</a:t>
            </a:r>
          </a:p>
          <a:p>
            <a:pPr lvl="1" eaLnBrk="1" hangingPunct="1">
              <a:defRPr/>
            </a:pPr>
            <a:r>
              <a:rPr lang="en-US" sz="1800" dirty="0" smtClean="0">
                <a:ea typeface="+mn-ea"/>
                <a:cs typeface="+mn-cs"/>
              </a:rPr>
              <a:t>This instruction is typically later in the year.</a:t>
            </a:r>
          </a:p>
          <a:p>
            <a:pPr lvl="1" eaLnBrk="1" hangingPunct="1">
              <a:defRPr/>
            </a:pPr>
            <a:r>
              <a:rPr lang="en-US" sz="1800" dirty="0" smtClean="0">
                <a:ea typeface="+mn-ea"/>
                <a:cs typeface="+mn-cs"/>
              </a:rPr>
              <a:t>The classes are separated by gender for all components.</a:t>
            </a:r>
          </a:p>
          <a:p>
            <a:pPr lvl="1" eaLnBrk="1" hangingPunct="1">
              <a:defRPr/>
            </a:pPr>
            <a:r>
              <a:rPr lang="en-US" sz="1800" dirty="0" smtClean="0">
                <a:ea typeface="+mn-ea"/>
                <a:cs typeface="+mn-cs"/>
              </a:rPr>
              <a:t>Parents will receive a notice to preview the materials prior to instruction.</a:t>
            </a:r>
          </a:p>
          <a:p>
            <a:pPr marL="457200" lvl="1" indent="0" eaLnBrk="1" hangingPunct="1">
              <a:buFontTx/>
              <a:buNone/>
              <a:defRPr/>
            </a:pPr>
            <a:endParaRPr lang="en-US" sz="1800" dirty="0" smtClean="0">
              <a:ea typeface="+mn-ea"/>
              <a:cs typeface="+mn-cs"/>
            </a:endParaRPr>
          </a:p>
          <a:p>
            <a:pPr eaLnBrk="1" hangingPunct="1">
              <a:defRPr/>
            </a:pPr>
            <a:r>
              <a:rPr lang="en-US" sz="2200" dirty="0" smtClean="0"/>
              <a:t>Officer Sara Allen will also be with us again this year for the WSPD SuperKids program.</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smtClean="0"/>
              <a:t>Field Trips</a:t>
            </a:r>
          </a:p>
        </p:txBody>
      </p:sp>
      <p:sp>
        <p:nvSpPr>
          <p:cNvPr id="15363" name="Rectangle 3"/>
          <p:cNvSpPr>
            <a:spLocks noGrp="1" noChangeArrowheads="1"/>
          </p:cNvSpPr>
          <p:nvPr>
            <p:ph type="body" idx="1"/>
          </p:nvPr>
        </p:nvSpPr>
        <p:spPr/>
        <p:txBody>
          <a:bodyPr/>
          <a:lstStyle/>
          <a:p>
            <a:pPr eaLnBrk="1" hangingPunct="1"/>
            <a:r>
              <a:rPr lang="en-US" dirty="0" smtClean="0"/>
              <a:t>The Lightning Thief (Oct. 29)</a:t>
            </a:r>
          </a:p>
          <a:p>
            <a:pPr eaLnBrk="1" hangingPunct="1"/>
            <a:r>
              <a:rPr lang="en-US" dirty="0" smtClean="0"/>
              <a:t>Mary Starling Concert (March)</a:t>
            </a:r>
          </a:p>
          <a:p>
            <a:pPr eaLnBrk="1" hangingPunct="1"/>
            <a:r>
              <a:rPr lang="en-US" dirty="0" smtClean="0"/>
              <a:t>Camp Cedar Grove (extended day) more info to come (April 14)</a:t>
            </a:r>
          </a:p>
          <a:p>
            <a:pPr eaLnBrk="1" hangingPunct="1"/>
            <a:r>
              <a:rPr lang="en-US" dirty="0" smtClean="0"/>
              <a:t>Bowling (June 2)</a:t>
            </a:r>
          </a:p>
          <a:p>
            <a:pPr eaLnBrk="1" hangingPunct="1"/>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Misc</a:t>
            </a:r>
          </a:p>
        </p:txBody>
      </p:sp>
      <p:sp>
        <p:nvSpPr>
          <p:cNvPr id="16387" name="Rectangle 3"/>
          <p:cNvSpPr>
            <a:spLocks noGrp="1" noChangeArrowheads="1"/>
          </p:cNvSpPr>
          <p:nvPr>
            <p:ph type="body" idx="1"/>
          </p:nvPr>
        </p:nvSpPr>
        <p:spPr/>
        <p:txBody>
          <a:bodyPr/>
          <a:lstStyle/>
          <a:p>
            <a:pPr marL="0" indent="0" eaLnBrk="1" hangingPunct="1">
              <a:buFontTx/>
              <a:buNone/>
              <a:defRPr/>
            </a:pPr>
            <a:endParaRPr lang="en-US" dirty="0"/>
          </a:p>
          <a:p>
            <a:pPr eaLnBrk="1" hangingPunct="1">
              <a:defRPr/>
            </a:pPr>
            <a:r>
              <a:rPr lang="en-US" dirty="0"/>
              <a:t>Middle School Visits will only be approved during a set time period which will be announced later in the year</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Questions???</a:t>
            </a:r>
          </a:p>
        </p:txBody>
      </p:sp>
      <p:sp>
        <p:nvSpPr>
          <p:cNvPr id="17411" name="Rectangle 3"/>
          <p:cNvSpPr>
            <a:spLocks noGrp="1" noChangeArrowheads="1"/>
          </p:cNvSpPr>
          <p:nvPr>
            <p:ph type="body"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Crayons</Template>
  <TotalTime>69</TotalTime>
  <Words>850</Words>
  <Application>Microsoft Office PowerPoint</Application>
  <PresentationFormat>On-screen Show (4:3)</PresentationFormat>
  <Paragraphs>79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Crayons</vt:lpstr>
      <vt:lpstr>5th Grade Curriculum Night Mrs. Craps Ms. Doggett Mrs. Hester Mrs. Walldorf</vt:lpstr>
      <vt:lpstr>5th Grade Schedule</vt:lpstr>
      <vt:lpstr>Social Studies</vt:lpstr>
      <vt:lpstr>Reading</vt:lpstr>
      <vt:lpstr>Reading</vt:lpstr>
      <vt:lpstr>Reading</vt:lpstr>
      <vt:lpstr>Writing and Language Arts</vt:lpstr>
      <vt:lpstr>Science</vt:lpstr>
      <vt:lpstr>Math</vt:lpstr>
      <vt:lpstr>Testing – Local</vt:lpstr>
      <vt:lpstr>Testing - State</vt:lpstr>
      <vt:lpstr>Family Life</vt:lpstr>
      <vt:lpstr>Field Trips</vt:lpstr>
      <vt:lpstr>Misc</vt:lpstr>
      <vt:lpstr>Questions???</vt:lpstr>
    </vt:vector>
  </TitlesOfParts>
  <Company>WSFCS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5th Grade Curriculum Night</dc:title>
  <dc:creator>WSFCS Workstation</dc:creator>
  <cp:lastModifiedBy>shester</cp:lastModifiedBy>
  <cp:revision>14</cp:revision>
  <cp:lastPrinted>2014-09-16T21:29:41Z</cp:lastPrinted>
  <dcterms:created xsi:type="dcterms:W3CDTF">2014-09-15T19:05:58Z</dcterms:created>
  <dcterms:modified xsi:type="dcterms:W3CDTF">2015-09-15T19:34:34Z</dcterms:modified>
</cp:coreProperties>
</file>