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96"/>
  </p:normalViewPr>
  <p:slideViewPr>
    <p:cSldViewPr snapToGrid="0" snapToObjects="1">
      <p:cViewPr varScale="1">
        <p:scale>
          <a:sx n="105" d="100"/>
          <a:sy n="105" d="100"/>
        </p:scale>
        <p:origin x="8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CE743-24A2-764F-A851-8A8B217550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A7993C-F1D0-364D-93DD-A7D92F26A6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82B737-D4AF-5D4B-9091-65A55012A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ABB47-0F01-D543-9D70-173BFE0A3999}" type="datetimeFigureOut">
              <a:rPr lang="en-US" smtClean="0"/>
              <a:t>9/28/21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E498A6-54AB-B349-9769-409A1D7DF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1BA62-2541-664C-8E68-4AE0B4DDF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7ED01-9886-644C-9ED2-3CF7AC4C8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142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71A21-E574-8843-AC73-5485041DC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7BE4E5-A9B5-C54E-A984-DC28C7A6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E09A95-90C9-324F-B1F3-9BA7382C2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ABB47-0F01-D543-9D70-173BFE0A3999}" type="datetimeFigureOut">
              <a:rPr lang="en-US" smtClean="0"/>
              <a:t>9/28/21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EC39FE-5D9A-C442-8A96-926652EDD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6E4648-5569-D344-9695-56A99A778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7ED01-9886-644C-9ED2-3CF7AC4C8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257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2D755-ADC1-5743-918D-B7F077ACF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6B7060-9A8D-4840-ACCF-55B423D3BC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B15365-1306-1542-B9F4-39CF75A1A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ABB47-0F01-D543-9D70-173BFE0A3999}" type="datetimeFigureOut">
              <a:rPr lang="en-US" smtClean="0"/>
              <a:t>9/28/21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2C1701-D55C-4F45-A43A-011BA48E7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EBC5A8-ABF1-E14B-ACFA-A5C1DFE2F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7ED01-9886-644C-9ED2-3CF7AC4C8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134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5B5F3-8219-344F-B495-A48A4089F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A6347-BF0C-6C47-9B67-834BAB8858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DAA649-CA05-7B4C-8A58-858B4D3722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75102A-DACD-BF43-8116-E2CB8FF74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ABB47-0F01-D543-9D70-173BFE0A3999}" type="datetimeFigureOut">
              <a:rPr lang="en-US" smtClean="0"/>
              <a:t>9/28/21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4DC631-C7F2-A74A-8505-470C173CE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4EE2E4-9B12-1C40-97E8-87097AA1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7ED01-9886-644C-9ED2-3CF7AC4C8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44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5FA33-031B-DE4C-B1F5-84B9A9F55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1B6254-7759-244C-86D6-CAF4F51077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3653B5-F0B9-4642-A32F-4A54FA7EAB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546DAB-3E76-1B4E-81E3-9EF2397AA6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23FCC7-7691-BF48-8EA2-1D58213FCE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846C6E-D587-E047-ABE7-C0854794E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ABB47-0F01-D543-9D70-173BFE0A3999}" type="datetimeFigureOut">
              <a:rPr lang="en-US" smtClean="0"/>
              <a:t>9/28/21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F2E9F57-4BE1-564B-89E6-BF5353897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88D1A3-79E2-FE4B-855E-9C074486D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7ED01-9886-644C-9ED2-3CF7AC4C8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307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44E5B-7C83-A54F-853E-86A28DD1D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8DDC3B-21A0-A146-8893-52EB7BDF7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ABB47-0F01-D543-9D70-173BFE0A3999}" type="datetimeFigureOut">
              <a:rPr lang="en-US" smtClean="0"/>
              <a:t>9/28/21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AC7F87-024C-4D4F-B3C3-E7664D5B0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2719D2-E650-0641-99E6-263BD8844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7ED01-9886-644C-9ED2-3CF7AC4C8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805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A093F8-673C-2049-939A-80E7C47B0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ABB47-0F01-D543-9D70-173BFE0A3999}" type="datetimeFigureOut">
              <a:rPr lang="en-US" smtClean="0"/>
              <a:t>9/28/21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A37352-DEB0-684F-83C2-477A59322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0E30C8-CF4A-AB4A-9801-10AEED1F7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7ED01-9886-644C-9ED2-3CF7AC4C8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830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5795A-C02B-264D-A962-1373D016E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E68CC2-81F3-304A-AE1C-E152BAE6A3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B13C34-3C53-1F4F-B8EE-7F5753FF7F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FD4181-EA5E-964A-B7F4-86DF1D575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ABB47-0F01-D543-9D70-173BFE0A3999}" type="datetimeFigureOut">
              <a:rPr lang="en-US" smtClean="0"/>
              <a:t>9/28/21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CB7EEC-4D69-944C-97FB-94D22C8B6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69D9B5-69EA-F543-A6BD-0940DC26D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7ED01-9886-644C-9ED2-3CF7AC4C8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839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C4B6B-534E-D44F-9C8D-E811DD653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DFDE1F-8510-BB48-995A-74D3671894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3735FD-CBC4-9546-8FA0-97CE43BBC9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B35EE1-E8C3-784A-BB7D-BC16BFA48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ABB47-0F01-D543-9D70-173BFE0A3999}" type="datetimeFigureOut">
              <a:rPr lang="en-US" smtClean="0"/>
              <a:t>9/28/21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C32FF4-7FEF-1E4C-947B-CDFE41D0D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B0AC0E-A2FA-C540-BAD6-C1A844F5B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7ED01-9886-644C-9ED2-3CF7AC4C8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969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20D41-DC83-0943-AAF4-895E31EFF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859A94-FD2A-E949-8553-3F4B59523B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DF4516-23F1-F84B-A9DC-70495B178F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ABB47-0F01-D543-9D70-173BFE0A3999}" type="datetimeFigureOut">
              <a:rPr lang="en-US" smtClean="0"/>
              <a:t>9/28/21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8CE0EE-A2B0-7F46-B320-0323FFF6A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F8E1D5-6011-8541-B2A2-F3B93A610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7ED01-9886-644C-9ED2-3CF7AC4C8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602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3C6EAB-5FCB-7F4F-8DA0-208DC4967A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438E5F-6306-9949-811F-3112F2F6F7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8582FA-1F7E-8B40-B421-50A100929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ABB47-0F01-D543-9D70-173BFE0A3999}" type="datetimeFigureOut">
              <a:rPr lang="en-US" smtClean="0"/>
              <a:t>9/28/21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D08AF-505D-6142-A875-530A6A8BE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D642EC-8645-0E49-ACAD-1A21ED7C3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7ED01-9886-644C-9ED2-3CF7AC4C8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134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72E6DE-83FD-6545-9232-FD45972E3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1E4B3E-2FB0-D844-A5BD-65DAB3B94D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2C1D99-BD17-6F4F-B6EE-6646B848FB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2ABB47-0F01-D543-9D70-173BFE0A3999}" type="datetimeFigureOut">
              <a:rPr lang="en-US" smtClean="0"/>
              <a:t>9/28/21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E268D4-4D8D-244B-84F0-514FD4DAA7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259EF9-94C8-7447-B5BC-6C7209BAD2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57ED01-9886-644C-9ED2-3CF7AC4C8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104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840E5-9DF6-704B-BB3F-8B171F53BE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5.NBT.5 and 5.NBT.6</a:t>
            </a:r>
            <a:br>
              <a:rPr lang="en-US" dirty="0"/>
            </a:br>
            <a:r>
              <a:rPr lang="en-US" dirty="0"/>
              <a:t>Cluster Tasks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B2E804-F690-9544-8913-C784F48188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816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E62C5-35B7-7E4A-9E18-C5BF3DED2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Packaging Pop-its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F862FE-4479-5D46-9BBA-6C413DBDDC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__ pop-its in every box. If we have _ boxes how many pop-its are there?</a:t>
            </a:r>
          </a:p>
          <a:p>
            <a:endParaRPr lang="en-US" dirty="0"/>
          </a:p>
          <a:p>
            <a:r>
              <a:rPr lang="en-US" dirty="0"/>
              <a:t>There are __ pop-its on the table. Vikas gives the same number of pop-its to __ people. How many pop-its does each person get? </a:t>
            </a:r>
          </a:p>
          <a:p>
            <a:endParaRPr lang="en-US" dirty="0"/>
          </a:p>
          <a:p>
            <a:r>
              <a:rPr lang="en-US" dirty="0"/>
              <a:t>Retell the problem to your partner/table</a:t>
            </a:r>
          </a:p>
          <a:p>
            <a:r>
              <a:rPr lang="en-US" dirty="0"/>
              <a:t>Describe what a picture of the problem would look like </a:t>
            </a:r>
          </a:p>
          <a:p>
            <a:r>
              <a:rPr lang="en-US" dirty="0"/>
              <a:t>What operation(s) could be used to solve this problem? </a:t>
            </a:r>
          </a:p>
        </p:txBody>
      </p:sp>
    </p:spTree>
    <p:extLst>
      <p:ext uri="{BB962C8B-B14F-4D97-AF65-F5344CB8AC3E}">
        <p14:creationId xmlns:p14="http://schemas.microsoft.com/office/powerpoint/2010/main" val="1458050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E62C5-35B7-7E4A-9E18-C5BF3DED2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Packaging Pop-its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F862FE-4479-5D46-9BBA-6C413DBDDC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There are 24 pop-its in every box. If we have 3 boxes how many pop-its are there?</a:t>
            </a:r>
          </a:p>
          <a:p>
            <a:endParaRPr lang="en-US" dirty="0"/>
          </a:p>
          <a:p>
            <a:r>
              <a:rPr lang="en-US" dirty="0"/>
              <a:t>There are 24 pop-its on the table. Vikas gives the same number of pop-its to 3 people. How many pop-its does each person get?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Retell the problem to your partner/table</a:t>
            </a:r>
          </a:p>
          <a:p>
            <a:r>
              <a:rPr lang="en-US" dirty="0"/>
              <a:t>Describe what a picture of the problem would look like </a:t>
            </a:r>
          </a:p>
          <a:p>
            <a:r>
              <a:rPr lang="en-US" dirty="0"/>
              <a:t>What operation(s) could be used to solve this problem?  </a:t>
            </a:r>
          </a:p>
        </p:txBody>
      </p:sp>
    </p:spTree>
    <p:extLst>
      <p:ext uri="{BB962C8B-B14F-4D97-AF65-F5344CB8AC3E}">
        <p14:creationId xmlns:p14="http://schemas.microsoft.com/office/powerpoint/2010/main" val="1168490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E62C5-35B7-7E4A-9E18-C5BF3DED2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Bundles of Bacon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F862FE-4479-5D46-9BBA-6C413DBDDC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There are __ pieces of bacon on the counter. If __ pieces of bacon are put on each plate how many plates get bacon? </a:t>
            </a:r>
          </a:p>
          <a:p>
            <a:endParaRPr lang="en-US" dirty="0"/>
          </a:p>
          <a:p>
            <a:r>
              <a:rPr lang="en-US" dirty="0"/>
              <a:t>There are __ pieces of bacon in each bowl. If there are __ bowls how many pieces of bacon are there?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Retell the problem to your partner/table</a:t>
            </a:r>
          </a:p>
          <a:p>
            <a:r>
              <a:rPr lang="en-US" dirty="0"/>
              <a:t>Describe what a picture of the problem would look like </a:t>
            </a:r>
          </a:p>
          <a:p>
            <a:r>
              <a:rPr lang="en-US" dirty="0"/>
              <a:t>What operation(s) could be used to solve this problem?  </a:t>
            </a:r>
          </a:p>
        </p:txBody>
      </p:sp>
    </p:spTree>
    <p:extLst>
      <p:ext uri="{BB962C8B-B14F-4D97-AF65-F5344CB8AC3E}">
        <p14:creationId xmlns:p14="http://schemas.microsoft.com/office/powerpoint/2010/main" val="2844860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E62C5-35B7-7E4A-9E18-C5BF3DED2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Bundles of Bacon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F862FE-4479-5D46-9BBA-6C413DBDDC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There are 54 pieces of bacon on the counter. If 3 pieces of bacon are put on each plate how many plates get bacon? </a:t>
            </a:r>
          </a:p>
          <a:p>
            <a:endParaRPr lang="en-US" dirty="0"/>
          </a:p>
          <a:p>
            <a:r>
              <a:rPr lang="en-US" dirty="0"/>
              <a:t>There are 54 pieces of bacon in each bowl. If there are 3 bowls how many pieces of bacon are there?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Retell the problem to your partner/table</a:t>
            </a:r>
          </a:p>
          <a:p>
            <a:r>
              <a:rPr lang="en-US" dirty="0"/>
              <a:t>Describe what a picture of the problem would look like </a:t>
            </a:r>
          </a:p>
          <a:p>
            <a:r>
              <a:rPr lang="en-US" dirty="0"/>
              <a:t>What operation(s) could be used to solve this problem?  </a:t>
            </a:r>
          </a:p>
        </p:txBody>
      </p:sp>
    </p:spTree>
    <p:extLst>
      <p:ext uri="{BB962C8B-B14F-4D97-AF65-F5344CB8AC3E}">
        <p14:creationId xmlns:p14="http://schemas.microsoft.com/office/powerpoint/2010/main" val="1799032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E62C5-35B7-7E4A-9E18-C5BF3DED2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Many Mangoes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F862FE-4479-5D46-9BBA-6C413DBDDC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There are __ mangoes in each bin. How many mangoes are there in __ bins? </a:t>
            </a:r>
          </a:p>
          <a:p>
            <a:endParaRPr lang="en-US" dirty="0"/>
          </a:p>
          <a:p>
            <a:r>
              <a:rPr lang="en-US" dirty="0"/>
              <a:t>There are __ mangoes on the counter. If you share them between yourself and __ friends how many mangoes does each person get?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Retell the problem to your partner/table</a:t>
            </a:r>
          </a:p>
          <a:p>
            <a:r>
              <a:rPr lang="en-US" dirty="0"/>
              <a:t>Describe what a picture of the problem would look like </a:t>
            </a:r>
          </a:p>
          <a:p>
            <a:r>
              <a:rPr lang="en-US" dirty="0"/>
              <a:t>What operation(s) could be used to solve this problem?  </a:t>
            </a:r>
          </a:p>
        </p:txBody>
      </p:sp>
    </p:spTree>
    <p:extLst>
      <p:ext uri="{BB962C8B-B14F-4D97-AF65-F5344CB8AC3E}">
        <p14:creationId xmlns:p14="http://schemas.microsoft.com/office/powerpoint/2010/main" val="18677243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E62C5-35B7-7E4A-9E18-C5BF3DED2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Many Mangoes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F862FE-4479-5D46-9BBA-6C413DBDDC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There are 126 mangoes in each bin. How many mangoes are there in 6 bins? </a:t>
            </a:r>
          </a:p>
          <a:p>
            <a:endParaRPr lang="en-US" dirty="0"/>
          </a:p>
          <a:p>
            <a:r>
              <a:rPr lang="en-US" dirty="0"/>
              <a:t>There are 126 mangoes on the counter. If you share them between yourself and 5 friends how many mangoes does each person get?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Retell the problem to your partner/table</a:t>
            </a:r>
          </a:p>
          <a:p>
            <a:r>
              <a:rPr lang="en-US" dirty="0"/>
              <a:t>Describe what a picture of the problem would look like </a:t>
            </a:r>
          </a:p>
          <a:p>
            <a:r>
              <a:rPr lang="en-US" dirty="0"/>
              <a:t>What operation(s) could be used to solve this problem?  </a:t>
            </a:r>
          </a:p>
        </p:txBody>
      </p:sp>
    </p:spTree>
    <p:extLst>
      <p:ext uri="{BB962C8B-B14F-4D97-AF65-F5344CB8AC3E}">
        <p14:creationId xmlns:p14="http://schemas.microsoft.com/office/powerpoint/2010/main" val="14975409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488</Words>
  <Application>Microsoft Macintosh PowerPoint</Application>
  <PresentationFormat>Widescreen</PresentationFormat>
  <Paragraphs>54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5.NBT.5 and 5.NBT.6 Cluster Tasks </vt:lpstr>
      <vt:lpstr>Packaging Pop-its</vt:lpstr>
      <vt:lpstr>Packaging Pop-its</vt:lpstr>
      <vt:lpstr>Bundles of Bacon  </vt:lpstr>
      <vt:lpstr>Bundles of Bacon  </vt:lpstr>
      <vt:lpstr>Many Mangoes</vt:lpstr>
      <vt:lpstr>Many Mangoes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5.NBT.5 and 5.NBT.6 Cluster Tasks </dc:title>
  <dc:creator>Microsoft Office User</dc:creator>
  <cp:lastModifiedBy>Microsoft Office User</cp:lastModifiedBy>
  <cp:revision>2</cp:revision>
  <dcterms:created xsi:type="dcterms:W3CDTF">2021-09-28T17:48:38Z</dcterms:created>
  <dcterms:modified xsi:type="dcterms:W3CDTF">2021-09-28T17:58:15Z</dcterms:modified>
</cp:coreProperties>
</file>