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Amatic SC"/>
      <p:regular r:id="rId21"/>
      <p:bold r:id="rId22"/>
    </p:embeddedFont>
    <p:embeddedFont>
      <p:font typeface="Old Standard TT"/>
      <p:regular r:id="rId23"/>
      <p:bold r:id="rId24"/>
      <p: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AmaticSC-bold.fntdata"/><Relationship Id="rId21" Type="http://schemas.openxmlformats.org/officeDocument/2006/relationships/font" Target="fonts/AmaticSC-regular.fntdata"/><Relationship Id="rId24" Type="http://schemas.openxmlformats.org/officeDocument/2006/relationships/font" Target="fonts/OldStandardTT-bold.fntdata"/><Relationship Id="rId23" Type="http://schemas.openxmlformats.org/officeDocument/2006/relationships/font" Target="fonts/OldStandardT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OldStandardTT-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eb032552d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eb032552d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400677c8c0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400677c8c0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e9e57466e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e9e57466e6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400677c8c0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400677c8c0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60fc56a3c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60fc56a3c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400677c8c0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400677c8c0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408d839fd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408d839fd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e9e57466e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e9e57466e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e9e57466e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e9e57466e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e9e57466e6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e9e57466e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e9e57466e6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e9e57466e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e9e57466e6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e9e57466e6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60fc56a3c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60fc56a3c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e83f0f414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e83f0f414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100"/>
            <a:ext cx="9144000" cy="171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 name="Google Shape;11;p2"/>
          <p:cNvCxnSpPr/>
          <p:nvPr/>
        </p:nvCxnSpPr>
        <p:spPr>
          <a:xfrm>
            <a:off x="641934" y="3597500"/>
            <a:ext cx="390300" cy="0"/>
          </a:xfrm>
          <a:prstGeom prst="straightConnector1">
            <a:avLst/>
          </a:prstGeom>
          <a:noFill/>
          <a:ln cap="flat" cmpd="sng" w="28575">
            <a:solidFill>
              <a:schemeClr val="accent1"/>
            </a:solidFill>
            <a:prstDash val="solid"/>
            <a:round/>
            <a:headEnd len="sm" w="sm" type="none"/>
            <a:tailEnd len="sm" w="sm" type="none"/>
          </a:ln>
        </p:spPr>
      </p:cxnSp>
      <p:sp>
        <p:nvSpPr>
          <p:cNvPr id="12" name="Google Shape;12;p2"/>
          <p:cNvSpPr txBox="1"/>
          <p:nvPr>
            <p:ph type="ctrTitle"/>
          </p:nvPr>
        </p:nvSpPr>
        <p:spPr>
          <a:xfrm>
            <a:off x="512700" y="1893300"/>
            <a:ext cx="8118600" cy="15228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1"/>
              </a:buClr>
              <a:buSzPts val="4200"/>
              <a:buNone/>
              <a:defRPr sz="4200">
                <a:solidFill>
                  <a:schemeClr val="accent1"/>
                </a:solidFill>
              </a:defRPr>
            </a:lvl1pPr>
            <a:lvl2pPr lvl="1">
              <a:spcBef>
                <a:spcPts val="0"/>
              </a:spcBef>
              <a:spcAft>
                <a:spcPts val="0"/>
              </a:spcAft>
              <a:buClr>
                <a:schemeClr val="accent1"/>
              </a:buClr>
              <a:buSzPts val="4200"/>
              <a:buNone/>
              <a:defRPr sz="4200">
                <a:solidFill>
                  <a:schemeClr val="accent1"/>
                </a:solidFill>
              </a:defRPr>
            </a:lvl2pPr>
            <a:lvl3pPr lvl="2">
              <a:spcBef>
                <a:spcPts val="0"/>
              </a:spcBef>
              <a:spcAft>
                <a:spcPts val="0"/>
              </a:spcAft>
              <a:buClr>
                <a:schemeClr val="accent1"/>
              </a:buClr>
              <a:buSzPts val="4200"/>
              <a:buNone/>
              <a:defRPr sz="4200">
                <a:solidFill>
                  <a:schemeClr val="accent1"/>
                </a:solidFill>
              </a:defRPr>
            </a:lvl3pPr>
            <a:lvl4pPr lvl="3">
              <a:spcBef>
                <a:spcPts val="0"/>
              </a:spcBef>
              <a:spcAft>
                <a:spcPts val="0"/>
              </a:spcAft>
              <a:buClr>
                <a:schemeClr val="accent1"/>
              </a:buClr>
              <a:buSzPts val="4200"/>
              <a:buNone/>
              <a:defRPr sz="4200">
                <a:solidFill>
                  <a:schemeClr val="accent1"/>
                </a:solidFill>
              </a:defRPr>
            </a:lvl4pPr>
            <a:lvl5pPr lvl="4">
              <a:spcBef>
                <a:spcPts val="0"/>
              </a:spcBef>
              <a:spcAft>
                <a:spcPts val="0"/>
              </a:spcAft>
              <a:buClr>
                <a:schemeClr val="accent1"/>
              </a:buClr>
              <a:buSzPts val="4200"/>
              <a:buNone/>
              <a:defRPr sz="4200">
                <a:solidFill>
                  <a:schemeClr val="accent1"/>
                </a:solidFill>
              </a:defRPr>
            </a:lvl5pPr>
            <a:lvl6pPr lvl="5">
              <a:spcBef>
                <a:spcPts val="0"/>
              </a:spcBef>
              <a:spcAft>
                <a:spcPts val="0"/>
              </a:spcAft>
              <a:buClr>
                <a:schemeClr val="accent1"/>
              </a:buClr>
              <a:buSzPts val="4200"/>
              <a:buNone/>
              <a:defRPr sz="4200">
                <a:solidFill>
                  <a:schemeClr val="accent1"/>
                </a:solidFill>
              </a:defRPr>
            </a:lvl6pPr>
            <a:lvl7pPr lvl="6">
              <a:spcBef>
                <a:spcPts val="0"/>
              </a:spcBef>
              <a:spcAft>
                <a:spcPts val="0"/>
              </a:spcAft>
              <a:buClr>
                <a:schemeClr val="accent1"/>
              </a:buClr>
              <a:buSzPts val="4200"/>
              <a:buNone/>
              <a:defRPr sz="4200">
                <a:solidFill>
                  <a:schemeClr val="accent1"/>
                </a:solidFill>
              </a:defRPr>
            </a:lvl7pPr>
            <a:lvl8pPr lvl="7">
              <a:spcBef>
                <a:spcPts val="0"/>
              </a:spcBef>
              <a:spcAft>
                <a:spcPts val="0"/>
              </a:spcAft>
              <a:buClr>
                <a:schemeClr val="accent1"/>
              </a:buClr>
              <a:buSzPts val="4200"/>
              <a:buNone/>
              <a:defRPr sz="4200">
                <a:solidFill>
                  <a:schemeClr val="accent1"/>
                </a:solidFill>
              </a:defRPr>
            </a:lvl8pPr>
            <a:lvl9pPr lvl="8">
              <a:spcBef>
                <a:spcPts val="0"/>
              </a:spcBef>
              <a:spcAft>
                <a:spcPts val="0"/>
              </a:spcAft>
              <a:buClr>
                <a:schemeClr val="accent1"/>
              </a:buClr>
              <a:buSzPts val="4200"/>
              <a:buNone/>
              <a:defRPr sz="4200">
                <a:solidFill>
                  <a:schemeClr val="accent1"/>
                </a:solidFill>
              </a:defRPr>
            </a:lvl9pPr>
          </a:lstStyle>
          <a:p/>
        </p:txBody>
      </p:sp>
      <p:sp>
        <p:nvSpPr>
          <p:cNvPr id="13" name="Google Shape;13;p2"/>
          <p:cNvSpPr txBox="1"/>
          <p:nvPr>
            <p:ph idx="1" type="subTitle"/>
          </p:nvPr>
        </p:nvSpPr>
        <p:spPr>
          <a:xfrm>
            <a:off x="512700" y="3840639"/>
            <a:ext cx="8118600" cy="787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2"/>
              </a:buClr>
              <a:buSzPts val="2400"/>
              <a:buNone/>
              <a:defRPr sz="2400">
                <a:solidFill>
                  <a:schemeClr val="accent2"/>
                </a:solidFill>
              </a:defRPr>
            </a:lvl1pPr>
            <a:lvl2pPr lvl="1">
              <a:lnSpc>
                <a:spcPct val="100000"/>
              </a:lnSpc>
              <a:spcBef>
                <a:spcPts val="0"/>
              </a:spcBef>
              <a:spcAft>
                <a:spcPts val="0"/>
              </a:spcAft>
              <a:buClr>
                <a:schemeClr val="accent2"/>
              </a:buClr>
              <a:buSzPts val="2400"/>
              <a:buNone/>
              <a:defRPr sz="2400">
                <a:solidFill>
                  <a:schemeClr val="accent2"/>
                </a:solidFill>
              </a:defRPr>
            </a:lvl2pPr>
            <a:lvl3pPr lvl="2">
              <a:lnSpc>
                <a:spcPct val="100000"/>
              </a:lnSpc>
              <a:spcBef>
                <a:spcPts val="0"/>
              </a:spcBef>
              <a:spcAft>
                <a:spcPts val="0"/>
              </a:spcAft>
              <a:buClr>
                <a:schemeClr val="accent2"/>
              </a:buClr>
              <a:buSzPts val="2400"/>
              <a:buNone/>
              <a:defRPr sz="2400">
                <a:solidFill>
                  <a:schemeClr val="accent2"/>
                </a:solidFill>
              </a:defRPr>
            </a:lvl3pPr>
            <a:lvl4pPr lvl="3">
              <a:lnSpc>
                <a:spcPct val="100000"/>
              </a:lnSpc>
              <a:spcBef>
                <a:spcPts val="0"/>
              </a:spcBef>
              <a:spcAft>
                <a:spcPts val="0"/>
              </a:spcAft>
              <a:buClr>
                <a:schemeClr val="accent2"/>
              </a:buClr>
              <a:buSzPts val="2400"/>
              <a:buNone/>
              <a:defRPr sz="2400">
                <a:solidFill>
                  <a:schemeClr val="accent2"/>
                </a:solidFill>
              </a:defRPr>
            </a:lvl4pPr>
            <a:lvl5pPr lvl="4">
              <a:lnSpc>
                <a:spcPct val="100000"/>
              </a:lnSpc>
              <a:spcBef>
                <a:spcPts val="0"/>
              </a:spcBef>
              <a:spcAft>
                <a:spcPts val="0"/>
              </a:spcAft>
              <a:buClr>
                <a:schemeClr val="accent2"/>
              </a:buClr>
              <a:buSzPts val="2400"/>
              <a:buNone/>
              <a:defRPr sz="2400">
                <a:solidFill>
                  <a:schemeClr val="accent2"/>
                </a:solidFill>
              </a:defRPr>
            </a:lvl5pPr>
            <a:lvl6pPr lvl="5">
              <a:lnSpc>
                <a:spcPct val="100000"/>
              </a:lnSpc>
              <a:spcBef>
                <a:spcPts val="0"/>
              </a:spcBef>
              <a:spcAft>
                <a:spcPts val="0"/>
              </a:spcAft>
              <a:buClr>
                <a:schemeClr val="accent2"/>
              </a:buClr>
              <a:buSzPts val="2400"/>
              <a:buNone/>
              <a:defRPr sz="2400">
                <a:solidFill>
                  <a:schemeClr val="accent2"/>
                </a:solidFill>
              </a:defRPr>
            </a:lvl6pPr>
            <a:lvl7pPr lvl="6">
              <a:lnSpc>
                <a:spcPct val="100000"/>
              </a:lnSpc>
              <a:spcBef>
                <a:spcPts val="0"/>
              </a:spcBef>
              <a:spcAft>
                <a:spcPts val="0"/>
              </a:spcAft>
              <a:buClr>
                <a:schemeClr val="accent2"/>
              </a:buClr>
              <a:buSzPts val="2400"/>
              <a:buNone/>
              <a:defRPr sz="2400">
                <a:solidFill>
                  <a:schemeClr val="accent2"/>
                </a:solidFill>
              </a:defRPr>
            </a:lvl7pPr>
            <a:lvl8pPr lvl="7">
              <a:lnSpc>
                <a:spcPct val="100000"/>
              </a:lnSpc>
              <a:spcBef>
                <a:spcPts val="0"/>
              </a:spcBef>
              <a:spcAft>
                <a:spcPts val="0"/>
              </a:spcAft>
              <a:buClr>
                <a:schemeClr val="accent2"/>
              </a:buClr>
              <a:buSzPts val="2400"/>
              <a:buNone/>
              <a:defRPr sz="2400">
                <a:solidFill>
                  <a:schemeClr val="accent2"/>
                </a:solidFill>
              </a:defRPr>
            </a:lvl8pPr>
            <a:lvl9pPr lvl="8">
              <a:lnSpc>
                <a:spcPct val="100000"/>
              </a:lnSpc>
              <a:spcBef>
                <a:spcPts val="0"/>
              </a:spcBef>
              <a:spcAft>
                <a:spcPts val="0"/>
              </a:spcAft>
              <a:buClr>
                <a:schemeClr val="accent2"/>
              </a:buClr>
              <a:buSzPts val="2400"/>
              <a:buNone/>
              <a:defRPr sz="2400">
                <a:solidFill>
                  <a:schemeClr val="accent2"/>
                </a:solidFill>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cxnSp>
        <p:nvCxnSpPr>
          <p:cNvPr id="16" name="Google Shape;16;p3"/>
          <p:cNvCxnSpPr/>
          <p:nvPr/>
        </p:nvCxnSpPr>
        <p:spPr>
          <a:xfrm>
            <a:off x="641934" y="3597500"/>
            <a:ext cx="390300" cy="0"/>
          </a:xfrm>
          <a:prstGeom prst="straightConnector1">
            <a:avLst/>
          </a:prstGeom>
          <a:noFill/>
          <a:ln cap="flat" cmpd="sng" w="28575">
            <a:solidFill>
              <a:schemeClr val="lt2"/>
            </a:solidFill>
            <a:prstDash val="solid"/>
            <a:round/>
            <a:headEnd len="sm" w="sm" type="none"/>
            <a:tailEnd len="sm" w="sm" type="none"/>
          </a:ln>
        </p:spPr>
      </p:cxnSp>
      <p:sp>
        <p:nvSpPr>
          <p:cNvPr id="17" name="Google Shape;17;p3"/>
          <p:cNvSpPr txBox="1"/>
          <p:nvPr>
            <p:ph type="title"/>
          </p:nvPr>
        </p:nvSpPr>
        <p:spPr>
          <a:xfrm>
            <a:off x="512700" y="1893300"/>
            <a:ext cx="8118600" cy="15228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1"/>
              </a:buClr>
              <a:buSzPts val="6000"/>
              <a:buNone/>
              <a:defRPr sz="6000">
                <a:solidFill>
                  <a:schemeClr val="accent1"/>
                </a:solidFill>
              </a:defRPr>
            </a:lvl1pPr>
            <a:lvl2pPr lvl="1">
              <a:spcBef>
                <a:spcPts val="0"/>
              </a:spcBef>
              <a:spcAft>
                <a:spcPts val="0"/>
              </a:spcAft>
              <a:buClr>
                <a:schemeClr val="accent1"/>
              </a:buClr>
              <a:buSzPts val="6000"/>
              <a:buNone/>
              <a:defRPr sz="6000">
                <a:solidFill>
                  <a:schemeClr val="accent1"/>
                </a:solidFill>
              </a:defRPr>
            </a:lvl2pPr>
            <a:lvl3pPr lvl="2">
              <a:spcBef>
                <a:spcPts val="0"/>
              </a:spcBef>
              <a:spcAft>
                <a:spcPts val="0"/>
              </a:spcAft>
              <a:buClr>
                <a:schemeClr val="accent1"/>
              </a:buClr>
              <a:buSzPts val="6000"/>
              <a:buNone/>
              <a:defRPr sz="6000">
                <a:solidFill>
                  <a:schemeClr val="accent1"/>
                </a:solidFill>
              </a:defRPr>
            </a:lvl3pPr>
            <a:lvl4pPr lvl="3">
              <a:spcBef>
                <a:spcPts val="0"/>
              </a:spcBef>
              <a:spcAft>
                <a:spcPts val="0"/>
              </a:spcAft>
              <a:buClr>
                <a:schemeClr val="accent1"/>
              </a:buClr>
              <a:buSzPts val="6000"/>
              <a:buNone/>
              <a:defRPr sz="6000">
                <a:solidFill>
                  <a:schemeClr val="accent1"/>
                </a:solidFill>
              </a:defRPr>
            </a:lvl4pPr>
            <a:lvl5pPr lvl="4">
              <a:spcBef>
                <a:spcPts val="0"/>
              </a:spcBef>
              <a:spcAft>
                <a:spcPts val="0"/>
              </a:spcAft>
              <a:buClr>
                <a:schemeClr val="accent1"/>
              </a:buClr>
              <a:buSzPts val="6000"/>
              <a:buNone/>
              <a:defRPr sz="6000">
                <a:solidFill>
                  <a:schemeClr val="accent1"/>
                </a:solidFill>
              </a:defRPr>
            </a:lvl5pPr>
            <a:lvl6pPr lvl="5">
              <a:spcBef>
                <a:spcPts val="0"/>
              </a:spcBef>
              <a:spcAft>
                <a:spcPts val="0"/>
              </a:spcAft>
              <a:buClr>
                <a:schemeClr val="accent1"/>
              </a:buClr>
              <a:buSzPts val="6000"/>
              <a:buNone/>
              <a:defRPr sz="6000">
                <a:solidFill>
                  <a:schemeClr val="accent1"/>
                </a:solidFill>
              </a:defRPr>
            </a:lvl6pPr>
            <a:lvl7pPr lvl="6">
              <a:spcBef>
                <a:spcPts val="0"/>
              </a:spcBef>
              <a:spcAft>
                <a:spcPts val="0"/>
              </a:spcAft>
              <a:buClr>
                <a:schemeClr val="accent1"/>
              </a:buClr>
              <a:buSzPts val="6000"/>
              <a:buNone/>
              <a:defRPr sz="6000">
                <a:solidFill>
                  <a:schemeClr val="accent1"/>
                </a:solidFill>
              </a:defRPr>
            </a:lvl7pPr>
            <a:lvl8pPr lvl="7">
              <a:spcBef>
                <a:spcPts val="0"/>
              </a:spcBef>
              <a:spcAft>
                <a:spcPts val="0"/>
              </a:spcAft>
              <a:buClr>
                <a:schemeClr val="accent1"/>
              </a:buClr>
              <a:buSzPts val="6000"/>
              <a:buNone/>
              <a:defRPr sz="6000">
                <a:solidFill>
                  <a:schemeClr val="accent1"/>
                </a:solidFill>
              </a:defRPr>
            </a:lvl8pPr>
            <a:lvl9pPr lvl="8">
              <a:spcBef>
                <a:spcPts val="0"/>
              </a:spcBef>
              <a:spcAft>
                <a:spcPts val="0"/>
              </a:spcAft>
              <a:buClr>
                <a:schemeClr val="accent1"/>
              </a:buClr>
              <a:buSzPts val="6000"/>
              <a:buNone/>
              <a:defRPr sz="6000">
                <a:solidFill>
                  <a:schemeClr val="accen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71675"/>
            <a:ext cx="3999900" cy="3397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171675"/>
            <a:ext cx="3999900" cy="3397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56040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accent1"/>
              </a:buClr>
              <a:buSzPts val="5400"/>
              <a:buNone/>
              <a:defRPr sz="5400">
                <a:solidFill>
                  <a:schemeClr val="accent1"/>
                </a:solidFill>
              </a:defRPr>
            </a:lvl1pPr>
            <a:lvl2pPr lvl="1">
              <a:spcBef>
                <a:spcPts val="0"/>
              </a:spcBef>
              <a:spcAft>
                <a:spcPts val="0"/>
              </a:spcAft>
              <a:buClr>
                <a:schemeClr val="accent1"/>
              </a:buClr>
              <a:buSzPts val="5400"/>
              <a:buNone/>
              <a:defRPr sz="5400">
                <a:solidFill>
                  <a:schemeClr val="accent1"/>
                </a:solidFill>
              </a:defRPr>
            </a:lvl2pPr>
            <a:lvl3pPr lvl="2">
              <a:spcBef>
                <a:spcPts val="0"/>
              </a:spcBef>
              <a:spcAft>
                <a:spcPts val="0"/>
              </a:spcAft>
              <a:buClr>
                <a:schemeClr val="accent1"/>
              </a:buClr>
              <a:buSzPts val="5400"/>
              <a:buNone/>
              <a:defRPr sz="5400">
                <a:solidFill>
                  <a:schemeClr val="accent1"/>
                </a:solidFill>
              </a:defRPr>
            </a:lvl3pPr>
            <a:lvl4pPr lvl="3">
              <a:spcBef>
                <a:spcPts val="0"/>
              </a:spcBef>
              <a:spcAft>
                <a:spcPts val="0"/>
              </a:spcAft>
              <a:buClr>
                <a:schemeClr val="accent1"/>
              </a:buClr>
              <a:buSzPts val="5400"/>
              <a:buNone/>
              <a:defRPr sz="5400">
                <a:solidFill>
                  <a:schemeClr val="accent1"/>
                </a:solidFill>
              </a:defRPr>
            </a:lvl4pPr>
            <a:lvl5pPr lvl="4">
              <a:spcBef>
                <a:spcPts val="0"/>
              </a:spcBef>
              <a:spcAft>
                <a:spcPts val="0"/>
              </a:spcAft>
              <a:buClr>
                <a:schemeClr val="accent1"/>
              </a:buClr>
              <a:buSzPts val="5400"/>
              <a:buNone/>
              <a:defRPr sz="5400">
                <a:solidFill>
                  <a:schemeClr val="accent1"/>
                </a:solidFill>
              </a:defRPr>
            </a:lvl5pPr>
            <a:lvl6pPr lvl="5">
              <a:spcBef>
                <a:spcPts val="0"/>
              </a:spcBef>
              <a:spcAft>
                <a:spcPts val="0"/>
              </a:spcAft>
              <a:buClr>
                <a:schemeClr val="accent1"/>
              </a:buClr>
              <a:buSzPts val="5400"/>
              <a:buNone/>
              <a:defRPr sz="5400">
                <a:solidFill>
                  <a:schemeClr val="accent1"/>
                </a:solidFill>
              </a:defRPr>
            </a:lvl6pPr>
            <a:lvl7pPr lvl="6">
              <a:spcBef>
                <a:spcPts val="0"/>
              </a:spcBef>
              <a:spcAft>
                <a:spcPts val="0"/>
              </a:spcAft>
              <a:buClr>
                <a:schemeClr val="accent1"/>
              </a:buClr>
              <a:buSzPts val="5400"/>
              <a:buNone/>
              <a:defRPr sz="5400">
                <a:solidFill>
                  <a:schemeClr val="accent1"/>
                </a:solidFill>
              </a:defRPr>
            </a:lvl7pPr>
            <a:lvl8pPr lvl="7">
              <a:spcBef>
                <a:spcPts val="0"/>
              </a:spcBef>
              <a:spcAft>
                <a:spcPts val="0"/>
              </a:spcAft>
              <a:buClr>
                <a:schemeClr val="accent1"/>
              </a:buClr>
              <a:buSzPts val="5400"/>
              <a:buNone/>
              <a:defRPr sz="5400">
                <a:solidFill>
                  <a:schemeClr val="accent1"/>
                </a:solidFill>
              </a:defRPr>
            </a:lvl8pPr>
            <a:lvl9pPr lvl="8">
              <a:spcBef>
                <a:spcPts val="0"/>
              </a:spcBef>
              <a:spcAft>
                <a:spcPts val="0"/>
              </a:spcAft>
              <a:buClr>
                <a:schemeClr val="accent1"/>
              </a:buClr>
              <a:buSzPts val="5400"/>
              <a:buNone/>
              <a:defRPr sz="5400">
                <a:solidFill>
                  <a:schemeClr val="accent1"/>
                </a:solidFill>
              </a:defRPr>
            </a:lvl9pPr>
          </a:lstStyle>
          <a:p/>
        </p:txBody>
      </p:sp>
      <p:sp>
        <p:nvSpPr>
          <p:cNvPr id="38" name="Google Shape;38;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686400" cy="0"/>
          </a:xfrm>
          <a:prstGeom prst="straightConnector1">
            <a:avLst/>
          </a:prstGeom>
          <a:noFill/>
          <a:ln cap="flat" cmpd="sng" w="19050">
            <a:solidFill>
              <a:schemeClr val="lt2"/>
            </a:solidFill>
            <a:prstDash val="solid"/>
            <a:round/>
            <a:headEnd len="sm" w="sm" type="none"/>
            <a:tailEnd len="sm" w="sm" type="none"/>
          </a:ln>
        </p:spPr>
      </p:cxnSp>
      <p:sp>
        <p:nvSpPr>
          <p:cNvPr id="42" name="Google Shape;42;p9"/>
          <p:cNvSpPr txBox="1"/>
          <p:nvPr>
            <p:ph type="title"/>
          </p:nvPr>
        </p:nvSpPr>
        <p:spPr>
          <a:xfrm>
            <a:off x="265500" y="1382350"/>
            <a:ext cx="4045200" cy="1333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Clr>
                <a:schemeClr val="lt2"/>
              </a:buClr>
              <a:buSzPts val="4200"/>
              <a:buNone/>
              <a:defRPr sz="4200">
                <a:solidFill>
                  <a:schemeClr val="lt2"/>
                </a:solidFill>
              </a:defRPr>
            </a:lvl2pPr>
            <a:lvl3pPr lvl="2" algn="ctr">
              <a:spcBef>
                <a:spcPts val="0"/>
              </a:spcBef>
              <a:spcAft>
                <a:spcPts val="0"/>
              </a:spcAft>
              <a:buClr>
                <a:schemeClr val="lt2"/>
              </a:buClr>
              <a:buSzPts val="4200"/>
              <a:buNone/>
              <a:defRPr sz="4200">
                <a:solidFill>
                  <a:schemeClr val="lt2"/>
                </a:solidFill>
              </a:defRPr>
            </a:lvl3pPr>
            <a:lvl4pPr lvl="3" algn="ctr">
              <a:spcBef>
                <a:spcPts val="0"/>
              </a:spcBef>
              <a:spcAft>
                <a:spcPts val="0"/>
              </a:spcAft>
              <a:buClr>
                <a:schemeClr val="lt2"/>
              </a:buClr>
              <a:buSzPts val="4200"/>
              <a:buNone/>
              <a:defRPr sz="4200">
                <a:solidFill>
                  <a:schemeClr val="lt2"/>
                </a:solidFill>
              </a:defRPr>
            </a:lvl4pPr>
            <a:lvl5pPr lvl="4" algn="ctr">
              <a:spcBef>
                <a:spcPts val="0"/>
              </a:spcBef>
              <a:spcAft>
                <a:spcPts val="0"/>
              </a:spcAft>
              <a:buClr>
                <a:schemeClr val="lt2"/>
              </a:buClr>
              <a:buSzPts val="4200"/>
              <a:buNone/>
              <a:defRPr sz="4200">
                <a:solidFill>
                  <a:schemeClr val="lt2"/>
                </a:solidFill>
              </a:defRPr>
            </a:lvl5pPr>
            <a:lvl6pPr lvl="5" algn="ctr">
              <a:spcBef>
                <a:spcPts val="0"/>
              </a:spcBef>
              <a:spcAft>
                <a:spcPts val="0"/>
              </a:spcAft>
              <a:buClr>
                <a:schemeClr val="lt2"/>
              </a:buClr>
              <a:buSzPts val="4200"/>
              <a:buNone/>
              <a:defRPr sz="4200">
                <a:solidFill>
                  <a:schemeClr val="lt2"/>
                </a:solidFill>
              </a:defRPr>
            </a:lvl6pPr>
            <a:lvl7pPr lvl="6" algn="ctr">
              <a:spcBef>
                <a:spcPts val="0"/>
              </a:spcBef>
              <a:spcAft>
                <a:spcPts val="0"/>
              </a:spcAft>
              <a:buClr>
                <a:schemeClr val="lt2"/>
              </a:buClr>
              <a:buSzPts val="4200"/>
              <a:buNone/>
              <a:defRPr sz="4200">
                <a:solidFill>
                  <a:schemeClr val="lt2"/>
                </a:solidFill>
              </a:defRPr>
            </a:lvl7pPr>
            <a:lvl8pPr lvl="7" algn="ctr">
              <a:spcBef>
                <a:spcPts val="0"/>
              </a:spcBef>
              <a:spcAft>
                <a:spcPts val="0"/>
              </a:spcAft>
              <a:buClr>
                <a:schemeClr val="lt2"/>
              </a:buClr>
              <a:buSzPts val="4200"/>
              <a:buNone/>
              <a:defRPr sz="4200">
                <a:solidFill>
                  <a:schemeClr val="lt2"/>
                </a:solidFill>
              </a:defRPr>
            </a:lvl8pPr>
            <a:lvl9pPr lvl="8" algn="ctr">
              <a:spcBef>
                <a:spcPts val="0"/>
              </a:spcBef>
              <a:spcAft>
                <a:spcPts val="0"/>
              </a:spcAft>
              <a:buClr>
                <a:schemeClr val="lt2"/>
              </a:buClr>
              <a:buSzPts val="4200"/>
              <a:buNone/>
              <a:defRPr sz="4200">
                <a:solidFill>
                  <a:schemeClr val="lt2"/>
                </a:solidFill>
              </a:defRPr>
            </a:lvl9pPr>
          </a:lstStyle>
          <a:p/>
        </p:txBody>
      </p:sp>
      <p:sp>
        <p:nvSpPr>
          <p:cNvPr id="43" name="Google Shape;43;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1600"/>
              </a:spcBef>
              <a:spcAft>
                <a:spcPts val="0"/>
              </a:spcAft>
              <a:buClr>
                <a:schemeClr val="accent1"/>
              </a:buClr>
              <a:buSzPts val="1400"/>
              <a:buChar char="○"/>
              <a:defRPr>
                <a:solidFill>
                  <a:schemeClr val="accent1"/>
                </a:solidFill>
              </a:defRPr>
            </a:lvl2pPr>
            <a:lvl3pPr indent="-317500" lvl="2" marL="1371600">
              <a:spcBef>
                <a:spcPts val="1600"/>
              </a:spcBef>
              <a:spcAft>
                <a:spcPts val="0"/>
              </a:spcAft>
              <a:buClr>
                <a:schemeClr val="accent1"/>
              </a:buClr>
              <a:buSzPts val="1400"/>
              <a:buChar char="■"/>
              <a:defRPr>
                <a:solidFill>
                  <a:schemeClr val="accent1"/>
                </a:solidFill>
              </a:defRPr>
            </a:lvl3pPr>
            <a:lvl4pPr indent="-317500" lvl="3" marL="1828800">
              <a:spcBef>
                <a:spcPts val="1600"/>
              </a:spcBef>
              <a:spcAft>
                <a:spcPts val="0"/>
              </a:spcAft>
              <a:buClr>
                <a:schemeClr val="accent1"/>
              </a:buClr>
              <a:buSzPts val="1400"/>
              <a:buChar char="●"/>
              <a:defRPr>
                <a:solidFill>
                  <a:schemeClr val="accent1"/>
                </a:solidFill>
              </a:defRPr>
            </a:lvl4pPr>
            <a:lvl5pPr indent="-317500" lvl="4" marL="2286000">
              <a:spcBef>
                <a:spcPts val="1600"/>
              </a:spcBef>
              <a:spcAft>
                <a:spcPts val="0"/>
              </a:spcAft>
              <a:buClr>
                <a:schemeClr val="accent1"/>
              </a:buClr>
              <a:buSzPts val="1400"/>
              <a:buChar char="○"/>
              <a:defRPr>
                <a:solidFill>
                  <a:schemeClr val="accent1"/>
                </a:solidFill>
              </a:defRPr>
            </a:lvl5pPr>
            <a:lvl6pPr indent="-317500" lvl="5" marL="2743200">
              <a:spcBef>
                <a:spcPts val="1600"/>
              </a:spcBef>
              <a:spcAft>
                <a:spcPts val="0"/>
              </a:spcAft>
              <a:buClr>
                <a:schemeClr val="accent1"/>
              </a:buClr>
              <a:buSzPts val="1400"/>
              <a:buChar char="■"/>
              <a:defRPr>
                <a:solidFill>
                  <a:schemeClr val="accent1"/>
                </a:solidFill>
              </a:defRPr>
            </a:lvl6pPr>
            <a:lvl7pPr indent="-317500" lvl="6" marL="3200400">
              <a:spcBef>
                <a:spcPts val="1600"/>
              </a:spcBef>
              <a:spcAft>
                <a:spcPts val="0"/>
              </a:spcAft>
              <a:buClr>
                <a:schemeClr val="accent1"/>
              </a:buClr>
              <a:buSzPts val="1400"/>
              <a:buChar char="●"/>
              <a:defRPr>
                <a:solidFill>
                  <a:schemeClr val="accent1"/>
                </a:solidFill>
              </a:defRPr>
            </a:lvl7pPr>
            <a:lvl8pPr indent="-317500" lvl="7" marL="3657600">
              <a:spcBef>
                <a:spcPts val="1600"/>
              </a:spcBef>
              <a:spcAft>
                <a:spcPts val="0"/>
              </a:spcAft>
              <a:buClr>
                <a:schemeClr val="accent1"/>
              </a:buClr>
              <a:buSzPts val="1400"/>
              <a:buChar char="○"/>
              <a:defRPr>
                <a:solidFill>
                  <a:schemeClr val="accent1"/>
                </a:solidFill>
              </a:defRPr>
            </a:lvl8pPr>
            <a:lvl9pPr indent="-317500" lvl="8" marL="4114800">
              <a:spcBef>
                <a:spcPts val="1600"/>
              </a:spcBef>
              <a:spcAft>
                <a:spcPts val="1600"/>
              </a:spcAft>
              <a:buClr>
                <a:schemeClr val="accent1"/>
              </a:buClr>
              <a:buSzPts val="1400"/>
              <a:buChar char="■"/>
              <a:defRPr>
                <a:solidFill>
                  <a:schemeClr val="accent1"/>
                </a:solidFill>
              </a:defRPr>
            </a:lvl9pPr>
          </a:lstStyle>
          <a:p/>
        </p:txBody>
      </p:sp>
      <p:sp>
        <p:nvSpPr>
          <p:cNvPr id="45" name="Google Shape;4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8" name="Google Shape;48;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039650"/>
            <a:ext cx="8520600" cy="2106300"/>
          </a:xfrm>
          <a:prstGeom prst="rect">
            <a:avLst/>
          </a:prstGeom>
        </p:spPr>
        <p:txBody>
          <a:bodyPr anchorCtr="0" anchor="b" bIns="91425" lIns="91425" spcFirstLastPara="1" rIns="91425" wrap="square" tIns="91425">
            <a:no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perback">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13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p:txBody>
      </p:sp>
      <p:sp>
        <p:nvSpPr>
          <p:cNvPr id="7" name="Google Shape;7;p1"/>
          <p:cNvSpPr txBox="1"/>
          <p:nvPr>
            <p:ph idx="1" type="body"/>
          </p:nvPr>
        </p:nvSpPr>
        <p:spPr>
          <a:xfrm>
            <a:off x="311700" y="1171600"/>
            <a:ext cx="8520600" cy="3397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indent="-317500" lvl="1" marL="9144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indent="-317500" lvl="2" marL="13716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indent="-317500" lvl="3" marL="18288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indent="-317500" lvl="4" marL="22860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indent="-317500" lvl="5" marL="27432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indent="-317500" lvl="6" marL="32004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indent="-317500" lvl="7" marL="36576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indent="-317500" lvl="8" marL="4114800">
              <a:lnSpc>
                <a:spcPct val="115000"/>
              </a:lnSpc>
              <a:spcBef>
                <a:spcPts val="1600"/>
              </a:spcBef>
              <a:spcAft>
                <a:spcPts val="160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Old Standard TT"/>
                <a:ea typeface="Old Standard TT"/>
                <a:cs typeface="Old Standard TT"/>
                <a:sym typeface="Old Standard TT"/>
              </a:defRPr>
            </a:lvl1pPr>
            <a:lvl2pPr lvl="1" algn="r">
              <a:buNone/>
              <a:defRPr sz="1000">
                <a:solidFill>
                  <a:schemeClr val="dk1"/>
                </a:solidFill>
                <a:latin typeface="Old Standard TT"/>
                <a:ea typeface="Old Standard TT"/>
                <a:cs typeface="Old Standard TT"/>
                <a:sym typeface="Old Standard TT"/>
              </a:defRPr>
            </a:lvl2pPr>
            <a:lvl3pPr lvl="2" algn="r">
              <a:buNone/>
              <a:defRPr sz="1000">
                <a:solidFill>
                  <a:schemeClr val="dk1"/>
                </a:solidFill>
                <a:latin typeface="Old Standard TT"/>
                <a:ea typeface="Old Standard TT"/>
                <a:cs typeface="Old Standard TT"/>
                <a:sym typeface="Old Standard TT"/>
              </a:defRPr>
            </a:lvl3pPr>
            <a:lvl4pPr lvl="3" algn="r">
              <a:buNone/>
              <a:defRPr sz="1000">
                <a:solidFill>
                  <a:schemeClr val="dk1"/>
                </a:solidFill>
                <a:latin typeface="Old Standard TT"/>
                <a:ea typeface="Old Standard TT"/>
                <a:cs typeface="Old Standard TT"/>
                <a:sym typeface="Old Standard TT"/>
              </a:defRPr>
            </a:lvl4pPr>
            <a:lvl5pPr lvl="4" algn="r">
              <a:buNone/>
              <a:defRPr sz="1000">
                <a:solidFill>
                  <a:schemeClr val="dk1"/>
                </a:solidFill>
                <a:latin typeface="Old Standard TT"/>
                <a:ea typeface="Old Standard TT"/>
                <a:cs typeface="Old Standard TT"/>
                <a:sym typeface="Old Standard TT"/>
              </a:defRPr>
            </a:lvl5pPr>
            <a:lvl6pPr lvl="5" algn="r">
              <a:buNone/>
              <a:defRPr sz="1000">
                <a:solidFill>
                  <a:schemeClr val="dk1"/>
                </a:solidFill>
                <a:latin typeface="Old Standard TT"/>
                <a:ea typeface="Old Standard TT"/>
                <a:cs typeface="Old Standard TT"/>
                <a:sym typeface="Old Standard TT"/>
              </a:defRPr>
            </a:lvl6pPr>
            <a:lvl7pPr lvl="6" algn="r">
              <a:buNone/>
              <a:defRPr sz="1000">
                <a:solidFill>
                  <a:schemeClr val="dk1"/>
                </a:solidFill>
                <a:latin typeface="Old Standard TT"/>
                <a:ea typeface="Old Standard TT"/>
                <a:cs typeface="Old Standard TT"/>
                <a:sym typeface="Old Standard TT"/>
              </a:defRPr>
            </a:lvl7pPr>
            <a:lvl8pPr lvl="7" algn="r">
              <a:buNone/>
              <a:defRPr sz="1000">
                <a:solidFill>
                  <a:schemeClr val="dk1"/>
                </a:solidFill>
                <a:latin typeface="Old Standard TT"/>
                <a:ea typeface="Old Standard TT"/>
                <a:cs typeface="Old Standard TT"/>
                <a:sym typeface="Old Standard TT"/>
              </a:defRPr>
            </a:lvl8pPr>
            <a:lvl9pPr lvl="8" algn="r">
              <a:buNone/>
              <a:defRPr sz="1000">
                <a:solidFill>
                  <a:schemeClr val="dk1"/>
                </a:solidFill>
                <a:latin typeface="Old Standard TT"/>
                <a:ea typeface="Old Standard TT"/>
                <a:cs typeface="Old Standard TT"/>
                <a:sym typeface="Old Standard T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5000">
        <p:push/>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handschildcare.org/parent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ww.gfps.k12.mt.us/cms/lib/MT50000605/Centricity/Domain/4/July%20COVID-19%20PHASEs%202021.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title"/>
          </p:nvPr>
        </p:nvSpPr>
        <p:spPr>
          <a:xfrm>
            <a:off x="265500" y="1382350"/>
            <a:ext cx="4045200" cy="133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Welcome to 4th Grade!!</a:t>
            </a:r>
            <a:endParaRPr/>
          </a:p>
        </p:txBody>
      </p:sp>
      <p:sp>
        <p:nvSpPr>
          <p:cNvPr id="60" name="Google Shape;60;p13"/>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Mrs. Stillwell</a:t>
            </a:r>
            <a:endParaRPr/>
          </a:p>
          <a:p>
            <a:pPr indent="0" lvl="0" marL="0" rtl="0" algn="ctr">
              <a:spcBef>
                <a:spcPts val="0"/>
              </a:spcBef>
              <a:spcAft>
                <a:spcPts val="0"/>
              </a:spcAft>
              <a:buNone/>
            </a:pPr>
            <a:r>
              <a:rPr lang="en"/>
              <a:t>Miss Young</a:t>
            </a:r>
            <a:endParaRPr/>
          </a:p>
        </p:txBody>
      </p:sp>
      <p:sp>
        <p:nvSpPr>
          <p:cNvPr id="61" name="Google Shape;61;p13"/>
          <p:cNvSpPr txBox="1"/>
          <p:nvPr>
            <p:ph idx="2" type="body"/>
          </p:nvPr>
        </p:nvSpPr>
        <p:spPr>
          <a:xfrm>
            <a:off x="4939500" y="295450"/>
            <a:ext cx="3837000" cy="4579500"/>
          </a:xfrm>
          <a:prstGeom prst="rect">
            <a:avLst/>
          </a:prstGeom>
        </p:spPr>
        <p:txBody>
          <a:bodyPr anchorCtr="0" anchor="ctr" bIns="91425" lIns="91425" spcFirstLastPara="1" rIns="91425" wrap="square" tIns="91425">
            <a:noAutofit/>
          </a:bodyPr>
          <a:lstStyle/>
          <a:p>
            <a:pPr indent="-368300" lvl="0" marL="457200" rtl="0" algn="l">
              <a:spcBef>
                <a:spcPts val="0"/>
              </a:spcBef>
              <a:spcAft>
                <a:spcPts val="0"/>
              </a:spcAft>
              <a:buClr>
                <a:srgbClr val="F3F3F3"/>
              </a:buClr>
              <a:buSzPts val="2200"/>
              <a:buFont typeface="Amatic SC"/>
              <a:buAutoNum type="arabicPeriod"/>
            </a:pPr>
            <a:r>
              <a:rPr b="1" lang="en" sz="2200">
                <a:solidFill>
                  <a:srgbClr val="F3F3F3"/>
                </a:solidFill>
                <a:latin typeface="Amatic SC"/>
                <a:ea typeface="Amatic SC"/>
                <a:cs typeface="Amatic SC"/>
                <a:sym typeface="Amatic SC"/>
              </a:rPr>
              <a:t>Put paper, expo markers, glue, pencils, plastic sheet covers, and All other supplies in the bins on the desk. </a:t>
            </a:r>
            <a:endParaRPr b="1" sz="2200">
              <a:solidFill>
                <a:srgbClr val="F3F3F3"/>
              </a:solidFill>
              <a:latin typeface="Amatic SC"/>
              <a:ea typeface="Amatic SC"/>
              <a:cs typeface="Amatic SC"/>
              <a:sym typeface="Amatic SC"/>
            </a:endParaRPr>
          </a:p>
          <a:p>
            <a:pPr indent="0" lvl="0" marL="0" rtl="0" algn="l">
              <a:spcBef>
                <a:spcPts val="1600"/>
              </a:spcBef>
              <a:spcAft>
                <a:spcPts val="0"/>
              </a:spcAft>
              <a:buNone/>
            </a:pPr>
            <a:r>
              <a:rPr b="1" lang="en" sz="2200">
                <a:solidFill>
                  <a:srgbClr val="F3F3F3"/>
                </a:solidFill>
                <a:latin typeface="Amatic SC"/>
                <a:ea typeface="Amatic SC"/>
                <a:cs typeface="Amatic SC"/>
                <a:sym typeface="Amatic SC"/>
              </a:rPr>
              <a:t> 2.	Please begin filling out Forms. </a:t>
            </a:r>
            <a:endParaRPr b="1" sz="2200">
              <a:solidFill>
                <a:srgbClr val="F3F3F3"/>
              </a:solidFill>
              <a:latin typeface="Amatic SC"/>
              <a:ea typeface="Amatic SC"/>
              <a:cs typeface="Amatic SC"/>
              <a:sym typeface="Amatic SC"/>
            </a:endParaRPr>
          </a:p>
          <a:p>
            <a:pPr indent="0" lvl="0" marL="0" rtl="0" algn="l">
              <a:spcBef>
                <a:spcPts val="1600"/>
              </a:spcBef>
              <a:spcAft>
                <a:spcPts val="1600"/>
              </a:spcAft>
              <a:buNone/>
            </a:pPr>
            <a:r>
              <a:rPr b="1" lang="en" sz="2200">
                <a:solidFill>
                  <a:srgbClr val="F3F3F3"/>
                </a:solidFill>
                <a:latin typeface="Amatic SC"/>
                <a:ea typeface="Amatic SC"/>
                <a:cs typeface="Amatic SC"/>
                <a:sym typeface="Amatic SC"/>
              </a:rPr>
              <a:t> 3.	We are having an open house style back       to school night. Information will be played on the slides and we will be around to answer any </a:t>
            </a:r>
            <a:r>
              <a:rPr b="1" lang="en" sz="2200">
                <a:solidFill>
                  <a:srgbClr val="F3F3F3"/>
                </a:solidFill>
                <a:latin typeface="Amatic SC"/>
                <a:ea typeface="Amatic SC"/>
                <a:cs typeface="Amatic SC"/>
                <a:sym typeface="Amatic SC"/>
              </a:rPr>
              <a:t>questions and get to know everyone</a:t>
            </a:r>
            <a:r>
              <a:rPr b="1" lang="en" sz="2200">
                <a:solidFill>
                  <a:srgbClr val="F3F3F3"/>
                </a:solidFill>
                <a:latin typeface="Amatic SC"/>
                <a:ea typeface="Amatic SC"/>
                <a:cs typeface="Amatic SC"/>
                <a:sym typeface="Amatic SC"/>
              </a:rPr>
              <a:t>. </a:t>
            </a:r>
            <a:endParaRPr sz="2200">
              <a:solidFill>
                <a:srgbClr val="F3F3F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About Ms. Young</a:t>
            </a:r>
            <a:endParaRPr/>
          </a:p>
        </p:txBody>
      </p:sp>
      <p:sp>
        <p:nvSpPr>
          <p:cNvPr id="67" name="Google Shape;67;p14"/>
          <p:cNvSpPr txBox="1"/>
          <p:nvPr>
            <p:ph idx="1" type="body"/>
          </p:nvPr>
        </p:nvSpPr>
        <p:spPr>
          <a:xfrm>
            <a:off x="53875" y="1133000"/>
            <a:ext cx="3999900" cy="33972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I was born in Power, MT, which is just a half hour north of here.  I have two parents, two sisters, a brother and a nephew.</a:t>
            </a:r>
            <a:endParaRPr sz="1600"/>
          </a:p>
          <a:p>
            <a:pPr indent="-330200" lvl="0" marL="457200" rtl="0" algn="l">
              <a:spcBef>
                <a:spcPts val="0"/>
              </a:spcBef>
              <a:spcAft>
                <a:spcPts val="0"/>
              </a:spcAft>
              <a:buSzPts val="1600"/>
              <a:buChar char="❏"/>
            </a:pPr>
            <a:r>
              <a:rPr lang="en" sz="1600"/>
              <a:t>I have lived in three different states; Montana, Washington, and Colorado.  I loved them all, but Montana is my favorite.</a:t>
            </a:r>
            <a:endParaRPr sz="1600"/>
          </a:p>
          <a:p>
            <a:pPr indent="-330200" lvl="0" marL="457200" rtl="0" algn="l">
              <a:spcBef>
                <a:spcPts val="0"/>
              </a:spcBef>
              <a:spcAft>
                <a:spcPts val="0"/>
              </a:spcAft>
              <a:buSzPts val="1600"/>
              <a:buChar char="❏"/>
            </a:pPr>
            <a:r>
              <a:rPr lang="en" sz="1600"/>
              <a:t>I love to be outdoors with my family, my friends, and my dog.  I love snowboarding, skiing, kayaking, and hiking.</a:t>
            </a:r>
            <a:endParaRPr sz="1600"/>
          </a:p>
        </p:txBody>
      </p:sp>
      <p:sp>
        <p:nvSpPr>
          <p:cNvPr id="68" name="Google Shape;68;p14"/>
          <p:cNvSpPr txBox="1"/>
          <p:nvPr>
            <p:ph idx="2" type="body"/>
          </p:nvPr>
        </p:nvSpPr>
        <p:spPr>
          <a:xfrm>
            <a:off x="4488650" y="1133000"/>
            <a:ext cx="3999900" cy="33972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This will be my first year at Mountain View.  I taught for the last several years in Colstrip, MT.  I am so happy to start in a new place.  Also, I get to keep teaching 4th grade, which is awesome!</a:t>
            </a:r>
            <a:endParaRPr sz="1600"/>
          </a:p>
          <a:p>
            <a:pPr indent="-330200" lvl="0" marL="457200" rtl="0" algn="l">
              <a:spcBef>
                <a:spcPts val="0"/>
              </a:spcBef>
              <a:spcAft>
                <a:spcPts val="0"/>
              </a:spcAft>
              <a:buSzPts val="1600"/>
              <a:buChar char="❏"/>
            </a:pPr>
            <a:r>
              <a:rPr lang="en" sz="1600"/>
              <a:t>I am so excited to meet all of you.  I know it’s going to be a great year.</a:t>
            </a:r>
            <a:endParaRPr sz="1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Paperwork</a:t>
            </a:r>
            <a:endParaRPr/>
          </a:p>
        </p:txBody>
      </p:sp>
      <p:sp>
        <p:nvSpPr>
          <p:cNvPr id="74" name="Google Shape;74;p15"/>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We are a title 1 school and will provide any services necessary to </a:t>
            </a:r>
            <a:r>
              <a:rPr b="1" lang="en"/>
              <a:t>EVERY</a:t>
            </a:r>
            <a:r>
              <a:rPr lang="en"/>
              <a:t> student. </a:t>
            </a:r>
            <a:endParaRPr/>
          </a:p>
          <a:p>
            <a:pPr indent="-342900" lvl="0" marL="457200" rtl="0" algn="l">
              <a:spcBef>
                <a:spcPts val="0"/>
              </a:spcBef>
              <a:spcAft>
                <a:spcPts val="0"/>
              </a:spcAft>
              <a:buSzPts val="1800"/>
              <a:buChar char="❏"/>
            </a:pPr>
            <a:r>
              <a:rPr lang="en"/>
              <a:t>Please sign to verify you </a:t>
            </a:r>
            <a:r>
              <a:rPr lang="en"/>
              <a:t>received</a:t>
            </a:r>
            <a:r>
              <a:rPr lang="en"/>
              <a:t> a copy of our school </a:t>
            </a:r>
            <a:r>
              <a:rPr b="1" lang="en"/>
              <a:t>HANDBOOK</a:t>
            </a:r>
            <a:r>
              <a:rPr lang="en"/>
              <a:t>. This has information about school policies and procedures. </a:t>
            </a:r>
            <a:endParaRPr/>
          </a:p>
          <a:p>
            <a:pPr indent="-342900" lvl="0" marL="457200" rtl="0" algn="l">
              <a:spcBef>
                <a:spcPts val="0"/>
              </a:spcBef>
              <a:spcAft>
                <a:spcPts val="0"/>
              </a:spcAft>
              <a:buSzPts val="1800"/>
              <a:buChar char="❏"/>
            </a:pPr>
            <a:r>
              <a:rPr lang="en"/>
              <a:t>The </a:t>
            </a:r>
            <a:r>
              <a:rPr b="1" lang="en"/>
              <a:t>WEB 2.0</a:t>
            </a:r>
            <a:r>
              <a:rPr lang="en"/>
              <a:t> sheet will give us permission to </a:t>
            </a:r>
            <a:r>
              <a:rPr b="1" lang="en"/>
              <a:t>POSSIBLY </a:t>
            </a:r>
            <a:r>
              <a:rPr lang="en"/>
              <a:t>use the listed websites for educational purposes. All websites have been researched and approved by the district. Please initial and sign if we have permission to utilize these websites.</a:t>
            </a:r>
            <a:endParaRPr/>
          </a:p>
          <a:p>
            <a:pPr indent="-342900" lvl="0" marL="457200" rtl="0" algn="l">
              <a:spcBef>
                <a:spcPts val="0"/>
              </a:spcBef>
              <a:spcAft>
                <a:spcPts val="0"/>
              </a:spcAft>
              <a:buSzPts val="1800"/>
              <a:buChar char="❏"/>
            </a:pPr>
            <a:r>
              <a:rPr lang="en"/>
              <a:t>The </a:t>
            </a:r>
            <a:r>
              <a:rPr b="1" lang="en"/>
              <a:t>SPECIALS SCHEDULE </a:t>
            </a:r>
            <a:r>
              <a:rPr lang="en"/>
              <a:t>outlines when your child will be in classes outside of their core 4th grade class throughout the week. Please note these days to help them remember necessary materials needed. </a:t>
            </a:r>
            <a:endParaRPr/>
          </a:p>
          <a:p>
            <a:pPr indent="0" lvl="0" marL="0" rtl="0" algn="l">
              <a:spcBef>
                <a:spcPts val="160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78" name="Shape 78"/>
        <p:cNvGrpSpPr/>
        <p:nvPr/>
      </p:nvGrpSpPr>
      <p:grpSpPr>
        <a:xfrm>
          <a:off x="0" y="0"/>
          <a:ext cx="0" cy="0"/>
          <a:chOff x="0" y="0"/>
          <a:chExt cx="0" cy="0"/>
        </a:xfrm>
      </p:grpSpPr>
      <p:sp>
        <p:nvSpPr>
          <p:cNvPr id="79" name="Google Shape;79;p16"/>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ATTENDANCE</a:t>
            </a:r>
            <a:endParaRPr/>
          </a:p>
        </p:txBody>
      </p:sp>
      <p:sp>
        <p:nvSpPr>
          <p:cNvPr id="80" name="Google Shape;80;p16"/>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Please</a:t>
            </a:r>
            <a:r>
              <a:rPr lang="en" sz="2200"/>
              <a:t> remember </a:t>
            </a:r>
            <a:r>
              <a:rPr lang="en" sz="2200"/>
              <a:t>attendance</a:t>
            </a:r>
            <a:r>
              <a:rPr lang="en" sz="2200"/>
              <a:t> is </a:t>
            </a:r>
            <a:r>
              <a:rPr lang="en" sz="2200"/>
              <a:t>important</a:t>
            </a:r>
            <a:r>
              <a:rPr lang="en" sz="2200"/>
              <a:t> for maintaining academic growth. </a:t>
            </a:r>
            <a:endParaRPr sz="2200"/>
          </a:p>
          <a:p>
            <a:pPr indent="0" lvl="0" marL="0" rtl="0" algn="l">
              <a:spcBef>
                <a:spcPts val="1600"/>
              </a:spcBef>
              <a:spcAft>
                <a:spcPts val="0"/>
              </a:spcAft>
              <a:buNone/>
            </a:pPr>
            <a:r>
              <a:rPr lang="en" sz="3000"/>
              <a:t>RTI</a:t>
            </a:r>
            <a:endParaRPr sz="3000"/>
          </a:p>
          <a:p>
            <a:pPr indent="0" lvl="0" marL="0" rtl="0" algn="l">
              <a:spcBef>
                <a:spcPts val="1600"/>
              </a:spcBef>
              <a:spcAft>
                <a:spcPts val="0"/>
              </a:spcAft>
              <a:buNone/>
            </a:pPr>
            <a:r>
              <a:rPr lang="en"/>
              <a:t>Students </a:t>
            </a:r>
            <a:r>
              <a:rPr lang="en"/>
              <a:t>who qualify may be working with a Reading or Math Intervention Teacher. They will receive additional assistance with their reading and math skills in a small group setting. Reading intervention lasts 45 minutes and Math intervention is 30 minutes each day. </a:t>
            </a:r>
            <a:endParaRPr/>
          </a:p>
          <a:p>
            <a:pPr indent="0" lvl="0" marL="0" rtl="0" algn="l">
              <a:spcBef>
                <a:spcPts val="1600"/>
              </a:spcBef>
              <a:spcAft>
                <a:spcPts val="1600"/>
              </a:spcAft>
              <a:buNone/>
            </a:pPr>
            <a:r>
              <a:t/>
            </a:r>
            <a:endParaRPr sz="2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4" name="Shape 84"/>
        <p:cNvGrpSpPr/>
        <p:nvPr/>
      </p:nvGrpSpPr>
      <p:grpSpPr>
        <a:xfrm>
          <a:off x="0" y="0"/>
          <a:ext cx="0" cy="0"/>
          <a:chOff x="0" y="0"/>
          <a:chExt cx="0" cy="0"/>
        </a:xfrm>
      </p:grpSpPr>
      <p:sp>
        <p:nvSpPr>
          <p:cNvPr id="85" name="Google Shape;85;p17"/>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Classroom Management</a:t>
            </a:r>
            <a:endParaRPr b="1"/>
          </a:p>
        </p:txBody>
      </p:sp>
      <p:sp>
        <p:nvSpPr>
          <p:cNvPr id="86" name="Google Shape;86;p17"/>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p>
            <a:pPr indent="-381000" lvl="0" marL="457200" marR="0" rtl="0" algn="l">
              <a:lnSpc>
                <a:spcPct val="115000"/>
              </a:lnSpc>
              <a:spcBef>
                <a:spcPts val="0"/>
              </a:spcBef>
              <a:spcAft>
                <a:spcPts val="0"/>
              </a:spcAft>
              <a:buClr>
                <a:schemeClr val="dk1"/>
              </a:buClr>
              <a:buSzPts val="2400"/>
              <a:buFont typeface="Old Standard TT"/>
              <a:buChar char="❏"/>
            </a:pPr>
            <a:r>
              <a:rPr b="1" lang="en" sz="2400"/>
              <a:t>Classdojo </a:t>
            </a:r>
            <a:r>
              <a:rPr lang="en" sz="2400"/>
              <a:t>is an online management tool that both 4th grade classrooms will utilize. The students each have a profile. They can earn and lose points throughout each day. Classdojo also allows instant communication between teachers and parents. You will soon </a:t>
            </a:r>
            <a:r>
              <a:rPr lang="en" sz="2400"/>
              <a:t>receive</a:t>
            </a:r>
            <a:r>
              <a:rPr lang="en" sz="2400"/>
              <a:t> a classdojo invite. </a:t>
            </a:r>
            <a:endParaRPr sz="2400"/>
          </a:p>
          <a:p>
            <a:pPr indent="0" lvl="0" marL="457200" marR="0" rtl="0" algn="l">
              <a:lnSpc>
                <a:spcPct val="115000"/>
              </a:lnSpc>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90" name="Shape 90"/>
        <p:cNvGrpSpPr/>
        <p:nvPr/>
      </p:nvGrpSpPr>
      <p:grpSpPr>
        <a:xfrm>
          <a:off x="0" y="0"/>
          <a:ext cx="0" cy="0"/>
          <a:chOff x="0" y="0"/>
          <a:chExt cx="0" cy="0"/>
        </a:xfrm>
      </p:grpSpPr>
      <p:sp>
        <p:nvSpPr>
          <p:cNvPr id="91" name="Google Shape;91;p18"/>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Classroom Management Continued</a:t>
            </a:r>
            <a:endParaRPr b="1"/>
          </a:p>
        </p:txBody>
      </p:sp>
      <p:sp>
        <p:nvSpPr>
          <p:cNvPr id="92" name="Google Shape;92;p18"/>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Both teachers will utilize </a:t>
            </a:r>
            <a:r>
              <a:rPr b="1" lang="en"/>
              <a:t>“1, 2, 3 Magic”</a:t>
            </a:r>
            <a:r>
              <a:rPr lang="en"/>
              <a:t> in their classrooms. This means each child will receive 2 reminders if their behavior doesn’t meet the classroom/ school expectations. If they are asked a 3rd time, they will be given a consequence that involves loss of recess time. </a:t>
            </a:r>
            <a:endParaRPr/>
          </a:p>
          <a:p>
            <a:pPr indent="-342900" lvl="0" marL="457200" rtl="0" algn="l">
              <a:spcBef>
                <a:spcPts val="0"/>
              </a:spcBef>
              <a:spcAft>
                <a:spcPts val="0"/>
              </a:spcAft>
              <a:buSzPts val="1800"/>
              <a:buChar char="❏"/>
            </a:pPr>
            <a:r>
              <a:rPr b="1" lang="en"/>
              <a:t>Tune-ups</a:t>
            </a:r>
            <a:r>
              <a:rPr lang="en"/>
              <a:t> are official written reports about inappropriate behaviors. They can be written by ANY adult in the building. They will usually be written for bigger or consistent behaviors. Therefore their consequences tend to be bigger. </a:t>
            </a:r>
            <a:endParaRPr/>
          </a:p>
          <a:p>
            <a:pPr indent="-342900" lvl="0" marL="457200" rtl="0" algn="l">
              <a:spcBef>
                <a:spcPts val="0"/>
              </a:spcBef>
              <a:spcAft>
                <a:spcPts val="0"/>
              </a:spcAft>
              <a:buSzPts val="1800"/>
              <a:buChar char="❏"/>
            </a:pPr>
            <a:r>
              <a:rPr b="1" lang="en"/>
              <a:t>Office referrals</a:t>
            </a:r>
            <a:r>
              <a:rPr lang="en"/>
              <a:t> are written by administration. They are written for extreme behaviors and will carry consequences appropriate for their behavior. </a:t>
            </a:r>
            <a:endParaRPr/>
          </a:p>
          <a:p>
            <a:pPr indent="-342900" lvl="0" marL="457200" rtl="0" algn="l">
              <a:spcBef>
                <a:spcPts val="0"/>
              </a:spcBef>
              <a:spcAft>
                <a:spcPts val="0"/>
              </a:spcAft>
              <a:buSzPts val="1800"/>
              <a:buChar char="❏"/>
            </a:pPr>
            <a:r>
              <a:rPr b="1" i="1" lang="en"/>
              <a:t>If you have any questions on classroom management please see Mrs. Stillwell or Miss Young. </a:t>
            </a:r>
            <a:endParaRPr b="1" i="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CB9C"/>
        </a:solidFill>
      </p:bgPr>
    </p:bg>
    <p:spTree>
      <p:nvGrpSpPr>
        <p:cNvPr id="96" name="Shape 96"/>
        <p:cNvGrpSpPr/>
        <p:nvPr/>
      </p:nvGrpSpPr>
      <p:grpSpPr>
        <a:xfrm>
          <a:off x="0" y="0"/>
          <a:ext cx="0" cy="0"/>
          <a:chOff x="0" y="0"/>
          <a:chExt cx="0" cy="0"/>
        </a:xfrm>
      </p:grpSpPr>
      <p:sp>
        <p:nvSpPr>
          <p:cNvPr id="97" name="Google Shape;97;p19"/>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Academics</a:t>
            </a:r>
            <a:endParaRPr/>
          </a:p>
        </p:txBody>
      </p:sp>
      <p:sp>
        <p:nvSpPr>
          <p:cNvPr id="98" name="Google Shape;98;p19"/>
          <p:cNvSpPr txBox="1"/>
          <p:nvPr>
            <p:ph idx="1" type="body"/>
          </p:nvPr>
        </p:nvSpPr>
        <p:spPr>
          <a:xfrm>
            <a:off x="311700" y="1171675"/>
            <a:ext cx="3999900" cy="3397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sz="1800"/>
              <a:t>ELA</a:t>
            </a:r>
            <a:endParaRPr b="1" sz="1800"/>
          </a:p>
          <a:p>
            <a:pPr indent="-342900" lvl="1" marL="914400" rtl="0" algn="l">
              <a:spcBef>
                <a:spcPts val="0"/>
              </a:spcBef>
              <a:spcAft>
                <a:spcPts val="0"/>
              </a:spcAft>
              <a:buSzPts val="1800"/>
              <a:buChar char="❏"/>
            </a:pPr>
            <a:r>
              <a:rPr lang="en" sz="1800"/>
              <a:t>Reading Lessons</a:t>
            </a:r>
            <a:endParaRPr sz="1800"/>
          </a:p>
          <a:p>
            <a:pPr indent="-342900" lvl="1" marL="914400" rtl="0" algn="l">
              <a:spcBef>
                <a:spcPts val="0"/>
              </a:spcBef>
              <a:spcAft>
                <a:spcPts val="0"/>
              </a:spcAft>
              <a:buSzPts val="1800"/>
              <a:buChar char="❏"/>
            </a:pPr>
            <a:r>
              <a:rPr lang="en" sz="1800"/>
              <a:t>Writing Lessons</a:t>
            </a:r>
            <a:endParaRPr sz="1800"/>
          </a:p>
          <a:p>
            <a:pPr indent="-336550" lvl="1" marL="914400" rtl="0" algn="l">
              <a:spcBef>
                <a:spcPts val="0"/>
              </a:spcBef>
              <a:spcAft>
                <a:spcPts val="0"/>
              </a:spcAft>
              <a:buSzPts val="1700"/>
              <a:buChar char="❏"/>
            </a:pPr>
            <a:r>
              <a:rPr lang="en" sz="1700"/>
              <a:t>Reading Intervention/ Daily 5</a:t>
            </a:r>
            <a:endParaRPr sz="1700"/>
          </a:p>
          <a:p>
            <a:pPr indent="-342900" lvl="1" marL="914400" rtl="0" algn="l">
              <a:spcBef>
                <a:spcPts val="0"/>
              </a:spcBef>
              <a:spcAft>
                <a:spcPts val="0"/>
              </a:spcAft>
              <a:buSzPts val="1800"/>
              <a:buChar char="❏"/>
            </a:pPr>
            <a:r>
              <a:rPr lang="en" sz="1800"/>
              <a:t>Spelling/ Vocabulary</a:t>
            </a:r>
            <a:endParaRPr sz="1800"/>
          </a:p>
          <a:p>
            <a:pPr indent="-342900" lvl="0" marL="457200" rtl="0" algn="l">
              <a:spcBef>
                <a:spcPts val="0"/>
              </a:spcBef>
              <a:spcAft>
                <a:spcPts val="0"/>
              </a:spcAft>
              <a:buSzPts val="1800"/>
              <a:buChar char="❏"/>
            </a:pPr>
            <a:r>
              <a:rPr b="1" lang="en" sz="1800"/>
              <a:t>Math</a:t>
            </a:r>
            <a:endParaRPr b="1" sz="1800"/>
          </a:p>
          <a:p>
            <a:pPr indent="-342900" lvl="1" marL="914400" rtl="0" algn="l">
              <a:spcBef>
                <a:spcPts val="0"/>
              </a:spcBef>
              <a:spcAft>
                <a:spcPts val="0"/>
              </a:spcAft>
              <a:buSzPts val="1800"/>
              <a:buChar char="❏"/>
            </a:pPr>
            <a:r>
              <a:rPr lang="en" sz="1800"/>
              <a:t>Math </a:t>
            </a:r>
            <a:r>
              <a:rPr lang="en" sz="1800"/>
              <a:t>Curriculum</a:t>
            </a:r>
            <a:endParaRPr sz="1800"/>
          </a:p>
          <a:p>
            <a:pPr indent="-342900" lvl="1" marL="914400" rtl="0" algn="l">
              <a:spcBef>
                <a:spcPts val="0"/>
              </a:spcBef>
              <a:spcAft>
                <a:spcPts val="0"/>
              </a:spcAft>
              <a:buSzPts val="1800"/>
              <a:buChar char="❏"/>
            </a:pPr>
            <a:r>
              <a:rPr lang="en" sz="1800"/>
              <a:t>Math Intervention</a:t>
            </a:r>
            <a:endParaRPr sz="1800"/>
          </a:p>
          <a:p>
            <a:pPr indent="-342900" lvl="1" marL="914400" rtl="0" algn="l">
              <a:spcBef>
                <a:spcPts val="0"/>
              </a:spcBef>
              <a:spcAft>
                <a:spcPts val="0"/>
              </a:spcAft>
              <a:buSzPts val="1800"/>
              <a:buChar char="❏"/>
            </a:pPr>
            <a:r>
              <a:rPr lang="en" sz="1800"/>
              <a:t>Timings (Fact Fluency)</a:t>
            </a:r>
            <a:endParaRPr sz="1800"/>
          </a:p>
          <a:p>
            <a:pPr indent="-342900" lvl="0" marL="457200" rtl="0" algn="l">
              <a:spcBef>
                <a:spcPts val="0"/>
              </a:spcBef>
              <a:spcAft>
                <a:spcPts val="0"/>
              </a:spcAft>
              <a:buSzPts val="1800"/>
              <a:buChar char="❏"/>
            </a:pPr>
            <a:r>
              <a:rPr b="1" lang="en" sz="1800"/>
              <a:t>Handwriting Without Tears</a:t>
            </a:r>
            <a:endParaRPr b="1" sz="1800"/>
          </a:p>
          <a:p>
            <a:pPr indent="-342900" lvl="1" marL="914400" rtl="0" algn="l">
              <a:spcBef>
                <a:spcPts val="0"/>
              </a:spcBef>
              <a:spcAft>
                <a:spcPts val="0"/>
              </a:spcAft>
              <a:buSzPts val="1800"/>
              <a:buChar char="❏"/>
            </a:pPr>
            <a:r>
              <a:rPr lang="en" sz="1800"/>
              <a:t>Cursive</a:t>
            </a:r>
            <a:endParaRPr sz="1800"/>
          </a:p>
          <a:p>
            <a:pPr indent="0" lvl="0" marL="457200" marR="0" rtl="0" algn="l">
              <a:lnSpc>
                <a:spcPct val="115000"/>
              </a:lnSpc>
              <a:spcBef>
                <a:spcPts val="1600"/>
              </a:spcBef>
              <a:spcAft>
                <a:spcPts val="1600"/>
              </a:spcAft>
              <a:buNone/>
            </a:pPr>
            <a:r>
              <a:t/>
            </a:r>
            <a:endParaRPr/>
          </a:p>
        </p:txBody>
      </p:sp>
      <p:sp>
        <p:nvSpPr>
          <p:cNvPr id="99" name="Google Shape;99;p19"/>
          <p:cNvSpPr txBox="1"/>
          <p:nvPr>
            <p:ph idx="2" type="body"/>
          </p:nvPr>
        </p:nvSpPr>
        <p:spPr>
          <a:xfrm>
            <a:off x="4832400" y="1171675"/>
            <a:ext cx="3999900" cy="33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a:p>
            <a:pPr indent="-342900" lvl="0" marL="457200" rtl="0" algn="l">
              <a:spcBef>
                <a:spcPts val="1600"/>
              </a:spcBef>
              <a:spcAft>
                <a:spcPts val="0"/>
              </a:spcAft>
              <a:buSzPts val="1800"/>
              <a:buChar char="❏"/>
            </a:pPr>
            <a:r>
              <a:rPr b="1" lang="en" sz="1800"/>
              <a:t>Homework</a:t>
            </a:r>
            <a:endParaRPr b="1" sz="1800"/>
          </a:p>
          <a:p>
            <a:pPr indent="-342900" lvl="1" marL="914400" rtl="0" algn="l">
              <a:spcBef>
                <a:spcPts val="0"/>
              </a:spcBef>
              <a:spcAft>
                <a:spcPts val="0"/>
              </a:spcAft>
              <a:buSzPts val="1800"/>
              <a:buChar char="❏"/>
            </a:pPr>
            <a:r>
              <a:rPr lang="en" sz="1800"/>
              <a:t>Monday - Friday</a:t>
            </a:r>
            <a:endParaRPr sz="1800"/>
          </a:p>
          <a:p>
            <a:pPr indent="-342900" lvl="1" marL="914400" rtl="0" algn="l">
              <a:spcBef>
                <a:spcPts val="0"/>
              </a:spcBef>
              <a:spcAft>
                <a:spcPts val="0"/>
              </a:spcAft>
              <a:buSzPts val="1800"/>
              <a:buChar char="❏"/>
            </a:pPr>
            <a:r>
              <a:rPr lang="en" sz="1800"/>
              <a:t>Reading Log</a:t>
            </a:r>
            <a:endParaRPr sz="1800"/>
          </a:p>
          <a:p>
            <a:pPr indent="-342900" lvl="1" marL="914400" rtl="0" algn="l">
              <a:spcBef>
                <a:spcPts val="0"/>
              </a:spcBef>
              <a:spcAft>
                <a:spcPts val="0"/>
              </a:spcAft>
              <a:buSzPts val="1800"/>
              <a:buChar char="❏"/>
            </a:pPr>
            <a:r>
              <a:rPr lang="en" sz="1800"/>
              <a:t>Spelling</a:t>
            </a:r>
            <a:endParaRPr sz="1800"/>
          </a:p>
          <a:p>
            <a:pPr indent="-342900" lvl="0" marL="457200" rtl="0" algn="l">
              <a:spcBef>
                <a:spcPts val="0"/>
              </a:spcBef>
              <a:spcAft>
                <a:spcPts val="0"/>
              </a:spcAft>
              <a:buSzPts val="1800"/>
              <a:buChar char="❏"/>
            </a:pPr>
            <a:r>
              <a:rPr b="1" lang="en" sz="1800"/>
              <a:t>Science</a:t>
            </a:r>
            <a:endParaRPr b="1" sz="1800"/>
          </a:p>
          <a:p>
            <a:pPr indent="-342900" lvl="1" marL="914400" rtl="0" algn="l">
              <a:spcBef>
                <a:spcPts val="0"/>
              </a:spcBef>
              <a:spcAft>
                <a:spcPts val="0"/>
              </a:spcAft>
              <a:buSzPts val="1800"/>
              <a:buChar char="❏"/>
            </a:pPr>
            <a:r>
              <a:rPr lang="en" sz="1800"/>
              <a:t>Inspire Science Curriculum</a:t>
            </a:r>
            <a:endParaRPr sz="1800"/>
          </a:p>
          <a:p>
            <a:pPr indent="-342900" lvl="0" marL="457200" rtl="0" algn="l">
              <a:spcBef>
                <a:spcPts val="0"/>
              </a:spcBef>
              <a:spcAft>
                <a:spcPts val="0"/>
              </a:spcAft>
              <a:buSzPts val="1800"/>
              <a:buChar char="❏"/>
            </a:pPr>
            <a:r>
              <a:rPr b="1" lang="en" sz="1800"/>
              <a:t>Social Studies</a:t>
            </a:r>
            <a:endParaRPr b="1" sz="1800"/>
          </a:p>
          <a:p>
            <a:pPr indent="-342900" lvl="1" marL="914400" rtl="0" algn="l">
              <a:spcBef>
                <a:spcPts val="0"/>
              </a:spcBef>
              <a:spcAft>
                <a:spcPts val="0"/>
              </a:spcAft>
              <a:buSzPts val="1800"/>
              <a:buChar char="❏"/>
            </a:pPr>
            <a:r>
              <a:rPr lang="en" sz="1800"/>
              <a:t>Wax Museum</a:t>
            </a:r>
            <a:endParaRPr sz="1800"/>
          </a:p>
          <a:p>
            <a:pPr indent="0" lvl="0" marL="0" rtl="0" algn="l">
              <a:spcBef>
                <a:spcPts val="1600"/>
              </a:spcBef>
              <a:spcAft>
                <a:spcPts val="1600"/>
              </a:spcAft>
              <a:buNone/>
            </a:pPr>
            <a:r>
              <a:t/>
            </a:r>
            <a:endParaRPr sz="1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03" name="Shape 103"/>
        <p:cNvGrpSpPr/>
        <p:nvPr/>
      </p:nvGrpSpPr>
      <p:grpSpPr>
        <a:xfrm>
          <a:off x="0" y="0"/>
          <a:ext cx="0" cy="0"/>
          <a:chOff x="0" y="0"/>
          <a:chExt cx="0" cy="0"/>
        </a:xfrm>
      </p:grpSpPr>
      <p:sp>
        <p:nvSpPr>
          <p:cNvPr id="104" name="Google Shape;104;p20"/>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Food Options</a:t>
            </a:r>
            <a:endParaRPr/>
          </a:p>
        </p:txBody>
      </p:sp>
      <p:sp>
        <p:nvSpPr>
          <p:cNvPr id="105" name="Google Shape;105;p20"/>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Mountain View qualifies for a grant that allows EVERY student to receive free breakfast and lunch EVERYDAY. They do NOT have to eat the food from the school, but will have the option if they want. </a:t>
            </a:r>
            <a:endParaRPr/>
          </a:p>
          <a:p>
            <a:pPr indent="-336550" lvl="0" marL="457200" rtl="0" algn="l">
              <a:spcBef>
                <a:spcPts val="0"/>
              </a:spcBef>
              <a:spcAft>
                <a:spcPts val="0"/>
              </a:spcAft>
              <a:buSzPts val="1700"/>
              <a:buFont typeface="Arial"/>
              <a:buChar char="❏"/>
            </a:pPr>
            <a:r>
              <a:rPr lang="en">
                <a:highlight>
                  <a:srgbClr val="D9EAD3"/>
                </a:highlight>
              </a:rPr>
              <a:t>Free/reduced forms still need to be filled </a:t>
            </a:r>
            <a:r>
              <a:rPr b="1" lang="en">
                <a:highlight>
                  <a:srgbClr val="D9EAD3"/>
                </a:highlight>
              </a:rPr>
              <a:t>out each year</a:t>
            </a:r>
            <a:r>
              <a:rPr lang="en">
                <a:highlight>
                  <a:srgbClr val="D9EAD3"/>
                </a:highlight>
              </a:rPr>
              <a:t>; form is online; we encourage you to fill out the form even if you are not sure you will qualify (we need a percentage for our building to consider receiving grants, etc.)</a:t>
            </a:r>
            <a:endParaRPr>
              <a:highlight>
                <a:srgbClr val="D9EAD3"/>
              </a:highlight>
            </a:endParaRPr>
          </a:p>
          <a:p>
            <a:pPr indent="-342900" lvl="0" marL="457200" rtl="0" algn="l">
              <a:spcBef>
                <a:spcPts val="0"/>
              </a:spcBef>
              <a:spcAft>
                <a:spcPts val="0"/>
              </a:spcAft>
              <a:buSzPts val="1800"/>
              <a:buChar char="❏"/>
            </a:pPr>
            <a:r>
              <a:rPr lang="en"/>
              <a:t>Mountain View has a healthy snack option for students. Students are welcome to bring their own snacks from home. Or if you would like, you can also choose to provide snacks for the whole class. The school does not provide snacks. Please try to provide a HEALTHY snack. Cookies, pop, candy, etc. are not an appropriate snack as the students need nutritional food to get through the day. </a:t>
            </a:r>
            <a:endParaRPr/>
          </a:p>
          <a:p>
            <a:pPr indent="0" lvl="0" marL="0" rtl="0" algn="l">
              <a:spcBef>
                <a:spcPts val="160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PTA</a:t>
            </a:r>
            <a:endParaRPr/>
          </a:p>
        </p:txBody>
      </p:sp>
      <p:sp>
        <p:nvSpPr>
          <p:cNvPr id="111" name="Google Shape;111;p21"/>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highlight>
                  <a:srgbClr val="D9D2E9"/>
                </a:highlight>
                <a:latin typeface="Times New Roman"/>
                <a:ea typeface="Times New Roman"/>
                <a:cs typeface="Times New Roman"/>
                <a:sym typeface="Times New Roman"/>
              </a:rPr>
              <a:t>Parent Involvement and PTA (we encourage you to sign up for the PTA)!</a:t>
            </a:r>
            <a:endParaRPr sz="1900">
              <a:highlight>
                <a:srgbClr val="D9D2E9"/>
              </a:highlight>
              <a:latin typeface="Times New Roman"/>
              <a:ea typeface="Times New Roman"/>
              <a:cs typeface="Times New Roman"/>
              <a:sym typeface="Times New Roman"/>
            </a:endParaRPr>
          </a:p>
          <a:p>
            <a:pPr indent="0" lvl="0" marL="0" rtl="0" algn="l">
              <a:spcBef>
                <a:spcPts val="0"/>
              </a:spcBef>
              <a:spcAft>
                <a:spcPts val="0"/>
              </a:spcAft>
              <a:buNone/>
            </a:pPr>
            <a:r>
              <a:t/>
            </a:r>
            <a:endParaRPr sz="1900">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rPr lang="en" sz="3000">
                <a:highlight>
                  <a:srgbClr val="D9D2E9"/>
                </a:highlight>
                <a:latin typeface="Times New Roman"/>
                <a:ea typeface="Times New Roman"/>
                <a:cs typeface="Times New Roman"/>
                <a:sym typeface="Times New Roman"/>
              </a:rPr>
              <a:t>BUS LIST</a:t>
            </a:r>
            <a:r>
              <a:rPr lang="en" sz="1900">
                <a:highlight>
                  <a:srgbClr val="D9D2E9"/>
                </a:highlight>
                <a:latin typeface="Times New Roman"/>
                <a:ea typeface="Times New Roman"/>
                <a:cs typeface="Times New Roman"/>
                <a:sym typeface="Times New Roman"/>
              </a:rPr>
              <a:t>: </a:t>
            </a:r>
            <a:endParaRPr sz="1900">
              <a:highlight>
                <a:srgbClr val="D9D2E9"/>
              </a:highlight>
              <a:latin typeface="Times New Roman"/>
              <a:ea typeface="Times New Roman"/>
              <a:cs typeface="Times New Roman"/>
              <a:sym typeface="Times New Roman"/>
            </a:endParaRPr>
          </a:p>
          <a:p>
            <a:pPr indent="0" lvl="0" marL="0" rtl="0" algn="l">
              <a:spcBef>
                <a:spcPts val="0"/>
              </a:spcBef>
              <a:spcAft>
                <a:spcPts val="0"/>
              </a:spcAft>
              <a:buNone/>
            </a:pPr>
            <a:r>
              <a:rPr lang="en" sz="1900">
                <a:highlight>
                  <a:srgbClr val="D9D2E9"/>
                </a:highlight>
                <a:latin typeface="Times New Roman"/>
                <a:ea typeface="Times New Roman"/>
                <a:cs typeface="Times New Roman"/>
                <a:sym typeface="Times New Roman"/>
              </a:rPr>
              <a:t>Please indicate on the Bus list how your child will be leaving school each day (ie: walking, bus rider, pick up etc). </a:t>
            </a:r>
            <a:endParaRPr sz="1900">
              <a:highlight>
                <a:srgbClr val="D9D2E9"/>
              </a:highlight>
              <a:latin typeface="Times New Roman"/>
              <a:ea typeface="Times New Roman"/>
              <a:cs typeface="Times New Roman"/>
              <a:sym typeface="Times New Roman"/>
            </a:endParaRPr>
          </a:p>
          <a:p>
            <a:pPr indent="0" lvl="0" marL="0" rtl="0" algn="l">
              <a:spcBef>
                <a:spcPts val="0"/>
              </a:spcBef>
              <a:spcAft>
                <a:spcPts val="0"/>
              </a:spcAft>
              <a:buNone/>
            </a:pPr>
            <a:r>
              <a:t/>
            </a:r>
            <a:endParaRPr sz="1900">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rPr lang="en" sz="3000">
                <a:highlight>
                  <a:srgbClr val="D9D9D9"/>
                </a:highlight>
                <a:latin typeface="Times New Roman"/>
                <a:ea typeface="Times New Roman"/>
                <a:cs typeface="Times New Roman"/>
                <a:sym typeface="Times New Roman"/>
              </a:rPr>
              <a:t>WEEKLY SPECIALS</a:t>
            </a:r>
            <a:r>
              <a:rPr lang="en" sz="1900">
                <a:highlight>
                  <a:srgbClr val="D9D9D9"/>
                </a:highlight>
                <a:latin typeface="Times New Roman"/>
                <a:ea typeface="Times New Roman"/>
                <a:cs typeface="Times New Roman"/>
                <a:sym typeface="Times New Roman"/>
              </a:rPr>
              <a:t>: </a:t>
            </a:r>
            <a:endParaRPr sz="1900">
              <a:highlight>
                <a:srgbClr val="D9D9D9"/>
              </a:highlight>
              <a:latin typeface="Times New Roman"/>
              <a:ea typeface="Times New Roman"/>
              <a:cs typeface="Times New Roman"/>
              <a:sym typeface="Times New Roman"/>
            </a:endParaRPr>
          </a:p>
          <a:p>
            <a:pPr indent="0" lvl="0" marL="0" rtl="0" algn="l">
              <a:spcBef>
                <a:spcPts val="0"/>
              </a:spcBef>
              <a:spcAft>
                <a:spcPts val="0"/>
              </a:spcAft>
              <a:buNone/>
            </a:pPr>
            <a:r>
              <a:rPr lang="en" sz="1900">
                <a:highlight>
                  <a:srgbClr val="D9D9D9"/>
                </a:highlight>
                <a:latin typeface="Times New Roman"/>
                <a:ea typeface="Times New Roman"/>
                <a:cs typeface="Times New Roman"/>
                <a:sym typeface="Times New Roman"/>
              </a:rPr>
              <a:t>Monday - Music		Tuesday - Counceling 		Wednesday - PE</a:t>
            </a:r>
            <a:endParaRPr sz="1900">
              <a:highlight>
                <a:srgbClr val="D9D9D9"/>
              </a:highlight>
              <a:latin typeface="Times New Roman"/>
              <a:ea typeface="Times New Roman"/>
              <a:cs typeface="Times New Roman"/>
              <a:sym typeface="Times New Roman"/>
            </a:endParaRPr>
          </a:p>
          <a:p>
            <a:pPr indent="0" lvl="0" marL="0" rtl="0" algn="l">
              <a:spcBef>
                <a:spcPts val="0"/>
              </a:spcBef>
              <a:spcAft>
                <a:spcPts val="0"/>
              </a:spcAft>
              <a:buNone/>
            </a:pPr>
            <a:r>
              <a:rPr lang="en" sz="1900">
                <a:highlight>
                  <a:srgbClr val="D9D9D9"/>
                </a:highlight>
                <a:latin typeface="Times New Roman"/>
                <a:ea typeface="Times New Roman"/>
                <a:cs typeface="Times New Roman"/>
                <a:sym typeface="Times New Roman"/>
              </a:rPr>
              <a:t>Thursday - Library	Friday - PE</a:t>
            </a:r>
            <a:endParaRPr sz="1900">
              <a:highlight>
                <a:srgbClr val="D9D9D9"/>
              </a:highlight>
              <a:latin typeface="Times New Roman"/>
              <a:ea typeface="Times New Roman"/>
              <a:cs typeface="Times New Roman"/>
              <a:sym typeface="Times New Roman"/>
            </a:endParaRPr>
          </a:p>
          <a:p>
            <a:pPr indent="0" lvl="0" marL="0" rtl="0" algn="l">
              <a:spcBef>
                <a:spcPts val="0"/>
              </a:spcBef>
              <a:spcAft>
                <a:spcPts val="0"/>
              </a:spcAft>
              <a:buNone/>
            </a:pPr>
            <a:r>
              <a:t/>
            </a:r>
            <a:endParaRPr sz="2800">
              <a:highlight>
                <a:srgbClr val="FFFFFF"/>
              </a:highlight>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HANDS</a:t>
            </a:r>
            <a:endParaRPr/>
          </a:p>
        </p:txBody>
      </p:sp>
      <p:sp>
        <p:nvSpPr>
          <p:cNvPr id="117" name="Google Shape;117;p22"/>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Font typeface="Arial"/>
              <a:buChar char="●"/>
            </a:pPr>
            <a:r>
              <a:rPr lang="en" sz="2300">
                <a:highlight>
                  <a:srgbClr val="FCE5CD"/>
                </a:highlight>
                <a:latin typeface="Times New Roman"/>
                <a:ea typeface="Times New Roman"/>
                <a:cs typeface="Times New Roman"/>
                <a:sym typeface="Times New Roman"/>
              </a:rPr>
              <a:t>HANDS – Reminder to sign up for HANDS before the first day of school.  HANDS office is at Lewis and Clark Elementary and </a:t>
            </a:r>
            <a:r>
              <a:rPr b="1" lang="en" sz="2300">
                <a:highlight>
                  <a:srgbClr val="FCE5CD"/>
                </a:highlight>
                <a:latin typeface="Times New Roman"/>
                <a:ea typeface="Times New Roman"/>
                <a:cs typeface="Times New Roman"/>
                <a:sym typeface="Times New Roman"/>
              </a:rPr>
              <a:t>registration info is online this year GFPS website:</a:t>
            </a:r>
            <a:r>
              <a:rPr b="1" lang="en" sz="2300">
                <a:highlight>
                  <a:srgbClr val="FFFFFF"/>
                </a:highlight>
                <a:latin typeface="Times New Roman"/>
                <a:ea typeface="Times New Roman"/>
                <a:cs typeface="Times New Roman"/>
                <a:sym typeface="Times New Roman"/>
              </a:rPr>
              <a:t>  </a:t>
            </a:r>
            <a:r>
              <a:rPr b="1" lang="en" sz="2300" u="sng">
                <a:solidFill>
                  <a:schemeClr val="hlink"/>
                </a:solidFill>
                <a:highlight>
                  <a:srgbClr val="FFFF00"/>
                </a:highlight>
                <a:latin typeface="Times New Roman"/>
                <a:ea typeface="Times New Roman"/>
                <a:cs typeface="Times New Roman"/>
                <a:sym typeface="Times New Roman"/>
                <a:hlinkClick r:id="rId3"/>
              </a:rPr>
              <a:t>https://handschildcare.org/parents</a:t>
            </a:r>
            <a:endParaRPr b="1" sz="2300" u="sng">
              <a:solidFill>
                <a:schemeClr val="hlink"/>
              </a:solidFill>
              <a:highlight>
                <a:srgbClr val="FFFF00"/>
              </a:highlight>
              <a:latin typeface="Times New Roman"/>
              <a:ea typeface="Times New Roman"/>
              <a:cs typeface="Times New Roman"/>
              <a:sym typeface="Times New Roman"/>
            </a:endParaRPr>
          </a:p>
          <a:p>
            <a:pPr indent="0" lvl="0" marL="0" rtl="0" algn="l">
              <a:spcBef>
                <a:spcPts val="0"/>
              </a:spcBef>
              <a:spcAft>
                <a:spcPts val="16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7E6B"/>
        </a:solidFill>
      </p:bgPr>
    </p:bg>
    <p:spTree>
      <p:nvGrpSpPr>
        <p:cNvPr id="121" name="Shape 121"/>
        <p:cNvGrpSpPr/>
        <p:nvPr/>
      </p:nvGrpSpPr>
      <p:grpSpPr>
        <a:xfrm>
          <a:off x="0" y="0"/>
          <a:ext cx="0" cy="0"/>
          <a:chOff x="0" y="0"/>
          <a:chExt cx="0" cy="0"/>
        </a:xfrm>
      </p:grpSpPr>
      <p:sp>
        <p:nvSpPr>
          <p:cNvPr id="122" name="Google Shape;122;p23"/>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SUPERVISION OUTSIDE</a:t>
            </a:r>
            <a:endParaRPr/>
          </a:p>
        </p:txBody>
      </p:sp>
      <p:sp>
        <p:nvSpPr>
          <p:cNvPr id="123" name="Google Shape;123;p23"/>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Font typeface="Arial"/>
              <a:buChar char="●"/>
            </a:pPr>
            <a:r>
              <a:rPr lang="en">
                <a:highlight>
                  <a:srgbClr val="DD7E6B"/>
                </a:highlight>
                <a:latin typeface="Times New Roman"/>
                <a:ea typeface="Times New Roman"/>
                <a:cs typeface="Times New Roman"/>
                <a:sym typeface="Times New Roman"/>
              </a:rPr>
              <a:t>Supervision outside begins at 8:10 a.m.  Students are to line up outside their assigned doors:</a:t>
            </a:r>
            <a:endParaRPr>
              <a:highlight>
                <a:srgbClr val="DD7E6B"/>
              </a:highlight>
              <a:latin typeface="Times New Roman"/>
              <a:ea typeface="Times New Roman"/>
              <a:cs typeface="Times New Roman"/>
              <a:sym typeface="Times New Roman"/>
            </a:endParaRPr>
          </a:p>
          <a:p>
            <a:pPr indent="-336550" lvl="1" marL="914400" rtl="0" algn="l">
              <a:spcBef>
                <a:spcPts val="0"/>
              </a:spcBef>
              <a:spcAft>
                <a:spcPts val="0"/>
              </a:spcAft>
              <a:buSzPts val="1700"/>
              <a:buFont typeface="Arial"/>
              <a:buChar char="○"/>
            </a:pPr>
            <a:r>
              <a:rPr lang="en" sz="1700">
                <a:highlight>
                  <a:srgbClr val="DD7E6B"/>
                </a:highlight>
                <a:latin typeface="Arial"/>
                <a:ea typeface="Arial"/>
                <a:cs typeface="Arial"/>
                <a:sym typeface="Arial"/>
              </a:rPr>
              <a:t>Parents are asked to not drop students off before this time unsupervised.  </a:t>
            </a:r>
            <a:endParaRPr sz="1700">
              <a:highlight>
                <a:srgbClr val="DD7E6B"/>
              </a:highlight>
              <a:latin typeface="Arial"/>
              <a:ea typeface="Arial"/>
              <a:cs typeface="Arial"/>
              <a:sym typeface="Arial"/>
            </a:endParaRPr>
          </a:p>
          <a:p>
            <a:pPr indent="-336550" lvl="1" marL="914400" rtl="0" algn="l">
              <a:spcBef>
                <a:spcPts val="0"/>
              </a:spcBef>
              <a:spcAft>
                <a:spcPts val="0"/>
              </a:spcAft>
              <a:buSzPts val="1700"/>
              <a:buFont typeface="Arial"/>
              <a:buChar char="○"/>
            </a:pPr>
            <a:r>
              <a:rPr lang="en" sz="1700">
                <a:highlight>
                  <a:srgbClr val="DD7E6B"/>
                </a:highlight>
                <a:latin typeface="Arial"/>
                <a:ea typeface="Arial"/>
                <a:cs typeface="Arial"/>
                <a:sym typeface="Arial"/>
              </a:rPr>
              <a:t>Students will not play on the playground before school, they will wait by their assigned door:  </a:t>
            </a:r>
            <a:endParaRPr sz="1700">
              <a:highlight>
                <a:srgbClr val="DD7E6B"/>
              </a:highlight>
              <a:latin typeface="Arial"/>
              <a:ea typeface="Arial"/>
              <a:cs typeface="Arial"/>
              <a:sym typeface="Arial"/>
            </a:endParaRPr>
          </a:p>
          <a:p>
            <a:pPr indent="-336550" lvl="2" marL="1371600" rtl="0" algn="l">
              <a:spcBef>
                <a:spcPts val="0"/>
              </a:spcBef>
              <a:spcAft>
                <a:spcPts val="0"/>
              </a:spcAft>
              <a:buSzPts val="1700"/>
              <a:buFont typeface="Arial"/>
              <a:buChar char="■"/>
            </a:pPr>
            <a:r>
              <a:rPr lang="en" sz="1700">
                <a:highlight>
                  <a:srgbClr val="DD7E6B"/>
                </a:highlight>
                <a:latin typeface="Arial"/>
                <a:ea typeface="Arial"/>
                <a:cs typeface="Arial"/>
                <a:sym typeface="Arial"/>
              </a:rPr>
              <a:t>K/5th/6th Door #3 (may enter through cafeteria doors from bus) </a:t>
            </a:r>
            <a:endParaRPr sz="1700">
              <a:highlight>
                <a:srgbClr val="DD7E6B"/>
              </a:highlight>
              <a:latin typeface="Arial"/>
              <a:ea typeface="Arial"/>
              <a:cs typeface="Arial"/>
              <a:sym typeface="Arial"/>
            </a:endParaRPr>
          </a:p>
          <a:p>
            <a:pPr indent="-336550" lvl="2" marL="1371600" rtl="0" algn="l">
              <a:spcBef>
                <a:spcPts val="0"/>
              </a:spcBef>
              <a:spcAft>
                <a:spcPts val="0"/>
              </a:spcAft>
              <a:buSzPts val="1700"/>
              <a:buFont typeface="Arial"/>
              <a:buChar char="■"/>
            </a:pPr>
            <a:r>
              <a:rPr lang="en" sz="1700">
                <a:highlight>
                  <a:srgbClr val="DD7E6B"/>
                </a:highlight>
                <a:latin typeface="Arial"/>
                <a:ea typeface="Arial"/>
                <a:cs typeface="Arial"/>
                <a:sym typeface="Arial"/>
              </a:rPr>
              <a:t>1st/2nd Doors #9 and #10 </a:t>
            </a:r>
            <a:endParaRPr sz="1700">
              <a:highlight>
                <a:srgbClr val="DD7E6B"/>
              </a:highlight>
              <a:latin typeface="Arial"/>
              <a:ea typeface="Arial"/>
              <a:cs typeface="Arial"/>
              <a:sym typeface="Arial"/>
            </a:endParaRPr>
          </a:p>
          <a:p>
            <a:pPr indent="-336550" lvl="2" marL="1371600" rtl="0" algn="l">
              <a:spcBef>
                <a:spcPts val="0"/>
              </a:spcBef>
              <a:spcAft>
                <a:spcPts val="0"/>
              </a:spcAft>
              <a:buSzPts val="1700"/>
              <a:buFont typeface="Arial"/>
              <a:buChar char="■"/>
            </a:pPr>
            <a:r>
              <a:rPr lang="en" sz="1700">
                <a:highlight>
                  <a:srgbClr val="DD7E6B"/>
                </a:highlight>
                <a:latin typeface="Arial"/>
                <a:ea typeface="Arial"/>
                <a:cs typeface="Arial"/>
                <a:sym typeface="Arial"/>
              </a:rPr>
              <a:t>3</a:t>
            </a:r>
            <a:r>
              <a:rPr baseline="30000" lang="en" sz="1700">
                <a:highlight>
                  <a:srgbClr val="DD7E6B"/>
                </a:highlight>
                <a:latin typeface="Arial"/>
                <a:ea typeface="Arial"/>
                <a:cs typeface="Arial"/>
                <a:sym typeface="Arial"/>
              </a:rPr>
              <a:t>rd</a:t>
            </a:r>
            <a:r>
              <a:rPr lang="en" sz="1700">
                <a:highlight>
                  <a:srgbClr val="DD7E6B"/>
                </a:highlight>
                <a:latin typeface="Arial"/>
                <a:ea typeface="Arial"/>
                <a:cs typeface="Arial"/>
                <a:sym typeface="Arial"/>
              </a:rPr>
              <a:t>/4</a:t>
            </a:r>
            <a:r>
              <a:rPr baseline="30000" lang="en" sz="1700">
                <a:highlight>
                  <a:srgbClr val="DD7E6B"/>
                </a:highlight>
                <a:latin typeface="Arial"/>
                <a:ea typeface="Arial"/>
                <a:cs typeface="Arial"/>
                <a:sym typeface="Arial"/>
              </a:rPr>
              <a:t>th</a:t>
            </a:r>
            <a:r>
              <a:rPr lang="en" sz="1700">
                <a:highlight>
                  <a:srgbClr val="DD7E6B"/>
                </a:highlight>
                <a:latin typeface="Arial"/>
                <a:ea typeface="Arial"/>
                <a:cs typeface="Arial"/>
                <a:sym typeface="Arial"/>
              </a:rPr>
              <a:t> Door #6 and #7  </a:t>
            </a:r>
            <a:endParaRPr sz="1700">
              <a:highlight>
                <a:srgbClr val="DD7E6B"/>
              </a:highlight>
              <a:latin typeface="Arial"/>
              <a:ea typeface="Arial"/>
              <a:cs typeface="Arial"/>
              <a:sym typeface="Arial"/>
            </a:endParaRPr>
          </a:p>
          <a:p>
            <a:pPr indent="-336550" lvl="2" marL="1371600" rtl="0" algn="l">
              <a:spcBef>
                <a:spcPts val="0"/>
              </a:spcBef>
              <a:spcAft>
                <a:spcPts val="0"/>
              </a:spcAft>
              <a:buSzPts val="1700"/>
              <a:buFont typeface="Arial"/>
              <a:buChar char="■"/>
            </a:pPr>
            <a:r>
              <a:rPr lang="en" sz="1700">
                <a:highlight>
                  <a:srgbClr val="DD7E6B"/>
                </a:highlight>
                <a:latin typeface="Arial"/>
                <a:ea typeface="Arial"/>
                <a:cs typeface="Arial"/>
                <a:sym typeface="Arial"/>
              </a:rPr>
              <a:t>Bell will ring at 8:25 AM for school to begin; not tardy till bell at 8:30. </a:t>
            </a:r>
            <a:endParaRPr sz="1700">
              <a:highlight>
                <a:srgbClr val="DD7E6B"/>
              </a:highlight>
              <a:latin typeface="Arial"/>
              <a:ea typeface="Arial"/>
              <a:cs typeface="Arial"/>
              <a:sym typeface="Arial"/>
            </a:endParaRPr>
          </a:p>
          <a:p>
            <a:pPr indent="-336550" lvl="2" marL="1371600" rtl="0" algn="l">
              <a:spcBef>
                <a:spcPts val="0"/>
              </a:spcBef>
              <a:spcAft>
                <a:spcPts val="0"/>
              </a:spcAft>
              <a:buSzPts val="1700"/>
              <a:buFont typeface="Arial"/>
              <a:buChar char="■"/>
            </a:pPr>
            <a:r>
              <a:rPr lang="en" sz="1700">
                <a:highlight>
                  <a:srgbClr val="DD7E6B"/>
                </a:highlight>
                <a:latin typeface="Arial"/>
                <a:ea typeface="Arial"/>
                <a:cs typeface="Arial"/>
                <a:sym typeface="Arial"/>
              </a:rPr>
              <a:t>If students arrive prior to 8:10; students should be enrolled in HANDS. </a:t>
            </a:r>
            <a:endParaRPr sz="1700">
              <a:highlight>
                <a:srgbClr val="DD7E6B"/>
              </a:highlight>
              <a:latin typeface="Arial"/>
              <a:ea typeface="Arial"/>
              <a:cs typeface="Arial"/>
              <a:sym typeface="Arial"/>
            </a:endParaRPr>
          </a:p>
          <a:p>
            <a:pPr indent="-336550" lvl="0" marL="457200" rtl="0" algn="l">
              <a:spcBef>
                <a:spcPts val="0"/>
              </a:spcBef>
              <a:spcAft>
                <a:spcPts val="0"/>
              </a:spcAft>
              <a:buSzPts val="1700"/>
              <a:buFont typeface="Arial"/>
              <a:buChar char="●"/>
            </a:pPr>
            <a:r>
              <a:rPr lang="en">
                <a:highlight>
                  <a:srgbClr val="DD7E6B"/>
                </a:highlight>
                <a:latin typeface="Times New Roman"/>
                <a:ea typeface="Times New Roman"/>
                <a:cs typeface="Times New Roman"/>
                <a:sym typeface="Times New Roman"/>
              </a:rPr>
              <a:t>Parking (Not in pick up/drop off area in front of school), students to cross at crosswalk for safety</a:t>
            </a:r>
            <a:endParaRPr>
              <a:highlight>
                <a:srgbClr val="DD7E6B"/>
              </a:highlight>
              <a:latin typeface="Times New Roman"/>
              <a:ea typeface="Times New Roman"/>
              <a:cs typeface="Times New Roman"/>
              <a:sym typeface="Times New Roman"/>
            </a:endParaRPr>
          </a:p>
          <a:p>
            <a:pPr indent="0" lvl="0" marL="0" rtl="0" algn="l">
              <a:spcBef>
                <a:spcPts val="0"/>
              </a:spcBef>
              <a:spcAft>
                <a:spcPts val="16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F9000"/>
        </a:solidFill>
      </p:bgPr>
    </p:bg>
    <p:spTree>
      <p:nvGrpSpPr>
        <p:cNvPr id="127" name="Shape 127"/>
        <p:cNvGrpSpPr/>
        <p:nvPr/>
      </p:nvGrpSpPr>
      <p:grpSpPr>
        <a:xfrm>
          <a:off x="0" y="0"/>
          <a:ext cx="0" cy="0"/>
          <a:chOff x="0" y="0"/>
          <a:chExt cx="0" cy="0"/>
        </a:xfrm>
      </p:grpSpPr>
      <p:sp>
        <p:nvSpPr>
          <p:cNvPr id="128" name="Google Shape;128;p24"/>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CHECK IN PROCEDURES</a:t>
            </a:r>
            <a:endParaRPr/>
          </a:p>
        </p:txBody>
      </p:sp>
      <p:sp>
        <p:nvSpPr>
          <p:cNvPr id="129" name="Google Shape;129;p24"/>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Font typeface="Arial"/>
              <a:buChar char="●"/>
            </a:pPr>
            <a:r>
              <a:rPr lang="en">
                <a:highlight>
                  <a:srgbClr val="BF9000"/>
                </a:highlight>
                <a:latin typeface="Times New Roman"/>
                <a:ea typeface="Times New Roman"/>
                <a:cs typeface="Times New Roman"/>
                <a:sym typeface="Times New Roman"/>
              </a:rPr>
              <a:t>Check students in/out at office (call office 268-7305)  </a:t>
            </a:r>
            <a:r>
              <a:rPr b="1" lang="en">
                <a:highlight>
                  <a:srgbClr val="BF9000"/>
                </a:highlight>
                <a:latin typeface="Times New Roman"/>
                <a:ea typeface="Times New Roman"/>
                <a:cs typeface="Times New Roman"/>
                <a:sym typeface="Times New Roman"/>
              </a:rPr>
              <a:t>Raptor:</a:t>
            </a:r>
            <a:r>
              <a:rPr lang="en">
                <a:highlight>
                  <a:srgbClr val="BF9000"/>
                </a:highlight>
                <a:latin typeface="Times New Roman"/>
                <a:ea typeface="Times New Roman"/>
                <a:cs typeface="Times New Roman"/>
                <a:sym typeface="Times New Roman"/>
              </a:rPr>
              <a:t> </a:t>
            </a:r>
            <a:r>
              <a:rPr b="1" lang="en">
                <a:highlight>
                  <a:srgbClr val="BF9000"/>
                </a:highlight>
                <a:latin typeface="Times New Roman"/>
                <a:ea typeface="Times New Roman"/>
                <a:cs typeface="Times New Roman"/>
                <a:sym typeface="Times New Roman"/>
              </a:rPr>
              <a:t>Bring Driver’s License/ID  to create a school badge. All visitors in building must check-in the office and have a badge</a:t>
            </a:r>
            <a:endParaRPr b="1">
              <a:highlight>
                <a:srgbClr val="BF9000"/>
              </a:highlight>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b="1" lang="en" u="sng">
                <a:highlight>
                  <a:srgbClr val="BF9000"/>
                </a:highlight>
                <a:latin typeface="Times New Roman"/>
                <a:ea typeface="Times New Roman"/>
                <a:cs typeface="Times New Roman"/>
                <a:sym typeface="Times New Roman"/>
              </a:rPr>
              <a:t>Secure Front Door</a:t>
            </a:r>
            <a:r>
              <a:rPr b="1" lang="en">
                <a:highlight>
                  <a:srgbClr val="BF9000"/>
                </a:highlight>
                <a:latin typeface="Times New Roman"/>
                <a:ea typeface="Times New Roman"/>
                <a:cs typeface="Times New Roman"/>
                <a:sym typeface="Times New Roman"/>
              </a:rPr>
              <a:t>-need to be buzzed in so identification is essential.  New Admin Asst, Mrs. Anthon does not know families yet and WILL request identification</a:t>
            </a:r>
            <a:endParaRPr b="1">
              <a:highlight>
                <a:srgbClr val="BF9000"/>
              </a:highlight>
              <a:latin typeface="Times New Roman"/>
              <a:ea typeface="Times New Roman"/>
              <a:cs typeface="Times New Roman"/>
              <a:sym typeface="Times New Roman"/>
            </a:endParaRPr>
          </a:p>
          <a:p>
            <a:pPr indent="-336550" lvl="0" marL="457200" rtl="0" algn="l">
              <a:spcBef>
                <a:spcPts val="0"/>
              </a:spcBef>
              <a:spcAft>
                <a:spcPts val="0"/>
              </a:spcAft>
              <a:buSzPts val="1700"/>
              <a:buFont typeface="Arial"/>
              <a:buChar char="●"/>
            </a:pPr>
            <a:r>
              <a:rPr lang="en">
                <a:highlight>
                  <a:srgbClr val="BF9000"/>
                </a:highlight>
                <a:latin typeface="Times New Roman"/>
                <a:ea typeface="Times New Roman"/>
                <a:cs typeface="Times New Roman"/>
                <a:sym typeface="Times New Roman"/>
              </a:rPr>
              <a:t>Arrangements for after school made ahead of time with students daily</a:t>
            </a:r>
            <a:endParaRPr>
              <a:highlight>
                <a:srgbClr val="BF9000"/>
              </a:highlight>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
                <a:highlight>
                  <a:srgbClr val="BF9000"/>
                </a:highlight>
                <a:latin typeface="Times New Roman"/>
                <a:ea typeface="Times New Roman"/>
                <a:cs typeface="Times New Roman"/>
                <a:sym typeface="Times New Roman"/>
              </a:rPr>
              <a:t>             K students will exit from Door #3</a:t>
            </a:r>
            <a:br>
              <a:rPr lang="en">
                <a:highlight>
                  <a:srgbClr val="BF9000"/>
                </a:highlight>
                <a:latin typeface="Times New Roman"/>
                <a:ea typeface="Times New Roman"/>
                <a:cs typeface="Times New Roman"/>
                <a:sym typeface="Times New Roman"/>
              </a:rPr>
            </a:br>
            <a:r>
              <a:rPr lang="en">
                <a:highlight>
                  <a:srgbClr val="BF9000"/>
                </a:highlight>
                <a:latin typeface="Times New Roman"/>
                <a:ea typeface="Times New Roman"/>
                <a:cs typeface="Times New Roman"/>
                <a:sym typeface="Times New Roman"/>
              </a:rPr>
              <a:t>             1st-2nd front of steps</a:t>
            </a:r>
            <a:br>
              <a:rPr lang="en">
                <a:highlight>
                  <a:srgbClr val="BF9000"/>
                </a:highlight>
                <a:latin typeface="Times New Roman"/>
                <a:ea typeface="Times New Roman"/>
                <a:cs typeface="Times New Roman"/>
                <a:sym typeface="Times New Roman"/>
              </a:rPr>
            </a:br>
            <a:r>
              <a:rPr lang="en">
                <a:highlight>
                  <a:srgbClr val="BF9000"/>
                </a:highlight>
                <a:latin typeface="Times New Roman"/>
                <a:ea typeface="Times New Roman"/>
                <a:cs typeface="Times New Roman"/>
                <a:sym typeface="Times New Roman"/>
              </a:rPr>
              <a:t>             </a:t>
            </a:r>
            <a:r>
              <a:rPr lang="en">
                <a:highlight>
                  <a:schemeClr val="accent3"/>
                </a:highlight>
                <a:latin typeface="Times New Roman"/>
                <a:ea typeface="Times New Roman"/>
                <a:cs typeface="Times New Roman"/>
                <a:sym typeface="Times New Roman"/>
              </a:rPr>
              <a:t>3rd-4th back of steps</a:t>
            </a:r>
            <a:br>
              <a:rPr lang="en">
                <a:highlight>
                  <a:schemeClr val="accent3"/>
                </a:highlight>
                <a:latin typeface="Times New Roman"/>
                <a:ea typeface="Times New Roman"/>
                <a:cs typeface="Times New Roman"/>
                <a:sym typeface="Times New Roman"/>
              </a:rPr>
            </a:br>
            <a:r>
              <a:rPr lang="en">
                <a:highlight>
                  <a:srgbClr val="BF9000"/>
                </a:highlight>
                <a:latin typeface="Times New Roman"/>
                <a:ea typeface="Times New Roman"/>
                <a:cs typeface="Times New Roman"/>
                <a:sym typeface="Times New Roman"/>
              </a:rPr>
              <a:t>             5th-6th-exit cafeteria, will wait by lane to cafeteria on 15th ave s.  (5th/6th grade students may pick up their siblings from K and exit door #3).</a:t>
            </a:r>
            <a:endParaRPr>
              <a:highlight>
                <a:srgbClr val="BF9000"/>
              </a:highlight>
              <a:latin typeface="Times New Roman"/>
              <a:ea typeface="Times New Roman"/>
              <a:cs typeface="Times New Roman"/>
              <a:sym typeface="Times New Roman"/>
            </a:endParaRPr>
          </a:p>
          <a:p>
            <a:pPr indent="0" lvl="0" marL="0" rtl="0" algn="l">
              <a:spcBef>
                <a:spcPts val="0"/>
              </a:spcBef>
              <a:spcAft>
                <a:spcPts val="16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133" name="Shape 133"/>
        <p:cNvGrpSpPr/>
        <p:nvPr/>
      </p:nvGrpSpPr>
      <p:grpSpPr>
        <a:xfrm>
          <a:off x="0" y="0"/>
          <a:ext cx="0" cy="0"/>
          <a:chOff x="0" y="0"/>
          <a:chExt cx="0" cy="0"/>
        </a:xfrm>
      </p:grpSpPr>
      <p:sp>
        <p:nvSpPr>
          <p:cNvPr id="134" name="Google Shape;134;p25"/>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VOLUNTEERS</a:t>
            </a:r>
            <a:endParaRPr/>
          </a:p>
        </p:txBody>
      </p:sp>
      <p:sp>
        <p:nvSpPr>
          <p:cNvPr id="135" name="Google Shape;135;p25"/>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Arial"/>
              <a:buChar char="●"/>
            </a:pPr>
            <a:r>
              <a:rPr b="1" lang="en" sz="1900">
                <a:highlight>
                  <a:srgbClr val="FCE5CD"/>
                </a:highlight>
                <a:latin typeface="Times New Roman"/>
                <a:ea typeface="Times New Roman"/>
                <a:cs typeface="Times New Roman"/>
                <a:sym typeface="Times New Roman"/>
              </a:rPr>
              <a:t>Unfortunately no </a:t>
            </a:r>
            <a:r>
              <a:rPr lang="en" sz="1900">
                <a:highlight>
                  <a:srgbClr val="FCE5CD"/>
                </a:highlight>
                <a:latin typeface="Times New Roman"/>
                <a:ea typeface="Times New Roman"/>
                <a:cs typeface="Times New Roman"/>
                <a:sym typeface="Times New Roman"/>
              </a:rPr>
              <a:t>volunteers in classes </a:t>
            </a:r>
            <a:r>
              <a:rPr b="1" i="1" lang="en" sz="1900">
                <a:highlight>
                  <a:srgbClr val="FCE5CD"/>
                </a:highlight>
                <a:latin typeface="Times New Roman"/>
                <a:ea typeface="Times New Roman"/>
                <a:cs typeface="Times New Roman"/>
                <a:sym typeface="Times New Roman"/>
              </a:rPr>
              <a:t>at this time</a:t>
            </a:r>
            <a:r>
              <a:rPr lang="en" sz="1900">
                <a:highlight>
                  <a:srgbClr val="FCE5CD"/>
                </a:highlight>
                <a:latin typeface="Times New Roman"/>
                <a:ea typeface="Times New Roman"/>
                <a:cs typeface="Times New Roman"/>
                <a:sym typeface="Times New Roman"/>
              </a:rPr>
              <a:t>. We will revisit according to Covid Guidelines after school begins</a:t>
            </a:r>
            <a:endParaRPr sz="1900">
              <a:highlight>
                <a:srgbClr val="FCE5CD"/>
              </a:highlight>
              <a:latin typeface="Times New Roman"/>
              <a:ea typeface="Times New Roman"/>
              <a:cs typeface="Times New Roman"/>
              <a:sym typeface="Times New Roman"/>
            </a:endParaRPr>
          </a:p>
          <a:p>
            <a:pPr indent="0" lvl="0" marL="0" rtl="0" algn="l">
              <a:spcBef>
                <a:spcPts val="0"/>
              </a:spcBef>
              <a:spcAft>
                <a:spcPts val="0"/>
              </a:spcAft>
              <a:buNone/>
            </a:pPr>
            <a:r>
              <a:t/>
            </a:r>
            <a:endParaRPr sz="1900">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rPr b="1" lang="en" sz="3000">
                <a:highlight>
                  <a:srgbClr val="FCE5CD"/>
                </a:highlight>
                <a:latin typeface="Times New Roman"/>
                <a:ea typeface="Times New Roman"/>
                <a:cs typeface="Times New Roman"/>
                <a:sym typeface="Times New Roman"/>
              </a:rPr>
              <a:t>Covid Info</a:t>
            </a:r>
            <a:r>
              <a:rPr b="1" lang="en" sz="2200">
                <a:highlight>
                  <a:srgbClr val="FCE5CD"/>
                </a:highlight>
                <a:latin typeface="Times New Roman"/>
                <a:ea typeface="Times New Roman"/>
                <a:cs typeface="Times New Roman"/>
                <a:sym typeface="Times New Roman"/>
              </a:rPr>
              <a:t>:  Refer to District Website for up-to-date info all year. </a:t>
            </a:r>
            <a:endParaRPr b="1" sz="2200">
              <a:highlight>
                <a:srgbClr val="FCE5CD"/>
              </a:highlight>
              <a:latin typeface="Times New Roman"/>
              <a:ea typeface="Times New Roman"/>
              <a:cs typeface="Times New Roman"/>
              <a:sym typeface="Times New Roman"/>
            </a:endParaRPr>
          </a:p>
          <a:p>
            <a:pPr indent="-368300" lvl="1" marL="1371600" rtl="0" algn="l">
              <a:spcBef>
                <a:spcPts val="0"/>
              </a:spcBef>
              <a:spcAft>
                <a:spcPts val="0"/>
              </a:spcAft>
              <a:buSzPts val="2200"/>
              <a:buFont typeface="Times New Roman"/>
              <a:buChar char="○"/>
            </a:pPr>
            <a:r>
              <a:rPr b="1" lang="en" sz="2200" u="sng">
                <a:solidFill>
                  <a:srgbClr val="1155CC"/>
                </a:solidFill>
                <a:highlight>
                  <a:srgbClr val="FCE5CD"/>
                </a:highlight>
                <a:latin typeface="Times New Roman"/>
                <a:ea typeface="Times New Roman"/>
                <a:cs typeface="Times New Roman"/>
                <a:sym typeface="Times New Roman"/>
                <a:hlinkClick r:id="rId3">
                  <a:extLst>
                    <a:ext uri="{A12FA001-AC4F-418D-AE19-62706E023703}">
                      <ahyp:hlinkClr val="tx"/>
                    </a:ext>
                  </a:extLst>
                </a:hlinkClick>
              </a:rPr>
              <a:t>GREEN YELLOW RED</a:t>
            </a:r>
            <a:r>
              <a:rPr b="1" lang="en" sz="2200">
                <a:highlight>
                  <a:srgbClr val="FCE5CD"/>
                </a:highlight>
                <a:latin typeface="Times New Roman"/>
                <a:ea typeface="Times New Roman"/>
                <a:cs typeface="Times New Roman"/>
                <a:sym typeface="Times New Roman"/>
              </a:rPr>
              <a:t> (link to GFPS website)</a:t>
            </a:r>
            <a:endParaRPr b="1" sz="2200">
              <a:highlight>
                <a:srgbClr val="FCE5CD"/>
              </a:highlight>
              <a:latin typeface="Times New Roman"/>
              <a:ea typeface="Times New Roman"/>
              <a:cs typeface="Times New Roman"/>
              <a:sym typeface="Times New Roman"/>
            </a:endParaRPr>
          </a:p>
          <a:p>
            <a:pPr indent="-368300" lvl="1" marL="1371600" rtl="0" algn="l">
              <a:spcBef>
                <a:spcPts val="0"/>
              </a:spcBef>
              <a:spcAft>
                <a:spcPts val="0"/>
              </a:spcAft>
              <a:buSzPts val="2200"/>
              <a:buFont typeface="Times New Roman"/>
              <a:buChar char="○"/>
            </a:pPr>
            <a:r>
              <a:rPr b="1" lang="en" sz="2200">
                <a:highlight>
                  <a:srgbClr val="FCE5CD"/>
                </a:highlight>
                <a:latin typeface="Times New Roman"/>
                <a:ea typeface="Times New Roman"/>
                <a:cs typeface="Times New Roman"/>
                <a:sym typeface="Times New Roman"/>
              </a:rPr>
              <a:t>We will encourage social distance (3 feet in classrooms), gel in/out, cleaning of desks daily.</a:t>
            </a:r>
            <a:endParaRPr b="1" sz="2200">
              <a:highlight>
                <a:srgbClr val="FCE5CD"/>
              </a:highlight>
              <a:latin typeface="Times New Roman"/>
              <a:ea typeface="Times New Roman"/>
              <a:cs typeface="Times New Roman"/>
              <a:sym typeface="Times New Roman"/>
            </a:endParaRPr>
          </a:p>
          <a:p>
            <a:pPr indent="0" lvl="0" marL="0" rtl="0" algn="l">
              <a:spcBef>
                <a:spcPts val="0"/>
              </a:spcBef>
              <a:spcAft>
                <a:spcPts val="0"/>
              </a:spcAft>
              <a:buNone/>
            </a:pPr>
            <a:r>
              <a:t/>
            </a:r>
            <a:endParaRPr sz="2900">
              <a:highlight>
                <a:srgbClr val="FFFFFF"/>
              </a:highlight>
              <a:latin typeface="Times New Roman"/>
              <a:ea typeface="Times New Roman"/>
              <a:cs typeface="Times New Roman"/>
              <a:sym typeface="Times New Roman"/>
            </a:endParaRPr>
          </a:p>
          <a:p>
            <a:pPr indent="0" lvl="0" marL="0" rtl="0" algn="l">
              <a:spcBef>
                <a:spcPts val="0"/>
              </a:spcBef>
              <a:spcAft>
                <a:spcPts val="16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D7A8"/>
        </a:solidFill>
      </p:bgPr>
    </p:bg>
    <p:spTree>
      <p:nvGrpSpPr>
        <p:cNvPr id="139" name="Shape 139"/>
        <p:cNvGrpSpPr/>
        <p:nvPr/>
      </p:nvGrpSpPr>
      <p:grpSpPr>
        <a:xfrm>
          <a:off x="0" y="0"/>
          <a:ext cx="0" cy="0"/>
          <a:chOff x="0" y="0"/>
          <a:chExt cx="0" cy="0"/>
        </a:xfrm>
      </p:grpSpPr>
      <p:sp>
        <p:nvSpPr>
          <p:cNvPr id="140" name="Google Shape;140;p26"/>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Transportation </a:t>
            </a:r>
            <a:endParaRPr/>
          </a:p>
        </p:txBody>
      </p:sp>
      <p:sp>
        <p:nvSpPr>
          <p:cNvPr id="141" name="Google Shape;141;p26"/>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If your child is getting picked up after school, they will be out front next to the chain link fence. Please make sure they inform a teacher before they leave the grounds for safety reasons. </a:t>
            </a:r>
            <a:endParaRPr/>
          </a:p>
          <a:p>
            <a:pPr indent="-317500" lvl="1" marL="914400" rtl="0" algn="l">
              <a:spcBef>
                <a:spcPts val="0"/>
              </a:spcBef>
              <a:spcAft>
                <a:spcPts val="0"/>
              </a:spcAft>
              <a:buSzPts val="1400"/>
              <a:buChar char="❏"/>
            </a:pPr>
            <a:r>
              <a:rPr lang="en"/>
              <a:t>If your child in responsible for picking up a younger sibling, please reinforce the importance of walking outside with 4th grade AND THEN going to pick up their sibling. This helps the teachers know who has left and with whom they’ve left. </a:t>
            </a:r>
            <a:endParaRPr/>
          </a:p>
          <a:p>
            <a:pPr indent="-342900" lvl="0" marL="457200" rtl="0" algn="l">
              <a:spcBef>
                <a:spcPts val="0"/>
              </a:spcBef>
              <a:spcAft>
                <a:spcPts val="0"/>
              </a:spcAft>
              <a:buSzPts val="1800"/>
              <a:buChar char="❏"/>
            </a:pPr>
            <a:r>
              <a:rPr lang="en"/>
              <a:t>Students who walk/ ride their bike need to inform an adult outside before leaving school grounds. </a:t>
            </a:r>
            <a:endParaRPr/>
          </a:p>
          <a:p>
            <a:pPr indent="-342900" lvl="0" marL="457200" rtl="0" algn="l">
              <a:spcBef>
                <a:spcPts val="0"/>
              </a:spcBef>
              <a:spcAft>
                <a:spcPts val="0"/>
              </a:spcAft>
              <a:buSzPts val="1800"/>
              <a:buChar char="❏"/>
            </a:pPr>
            <a:r>
              <a:rPr lang="en"/>
              <a:t>Bus students will be escorted to their busses after school by teachers. </a:t>
            </a:r>
            <a:endParaRPr/>
          </a:p>
          <a:p>
            <a:pPr indent="-342900" lvl="0" marL="457200" rtl="0" algn="l">
              <a:spcBef>
                <a:spcPts val="0"/>
              </a:spcBef>
              <a:spcAft>
                <a:spcPts val="0"/>
              </a:spcAft>
              <a:buSzPts val="1800"/>
              <a:buChar char="❏"/>
            </a:pPr>
            <a:r>
              <a:rPr lang="en"/>
              <a:t>Students who go to HANDS will be dropped off with the bus students.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FA8DC"/>
        </a:solidFill>
      </p:bgPr>
    </p:bg>
    <p:spTree>
      <p:nvGrpSpPr>
        <p:cNvPr id="145" name="Shape 145"/>
        <p:cNvGrpSpPr/>
        <p:nvPr/>
      </p:nvGrpSpPr>
      <p:grpSpPr>
        <a:xfrm>
          <a:off x="0" y="0"/>
          <a:ext cx="0" cy="0"/>
          <a:chOff x="0" y="0"/>
          <a:chExt cx="0" cy="0"/>
        </a:xfrm>
      </p:grpSpPr>
      <p:sp>
        <p:nvSpPr>
          <p:cNvPr id="146" name="Google Shape;146;p27"/>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Closing: </a:t>
            </a:r>
            <a:endParaRPr b="1"/>
          </a:p>
        </p:txBody>
      </p:sp>
      <p:sp>
        <p:nvSpPr>
          <p:cNvPr id="147" name="Google Shape;147;p27"/>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If you have any further questions, please feel free to contact Mrs. Stillwell or Miss Young. </a:t>
            </a:r>
            <a:endParaRPr sz="3000"/>
          </a:p>
          <a:p>
            <a:pPr indent="0" lvl="0" marL="0" rtl="0" algn="l">
              <a:spcBef>
                <a:spcPts val="1600"/>
              </a:spcBef>
              <a:spcAft>
                <a:spcPts val="0"/>
              </a:spcAft>
              <a:buNone/>
            </a:pPr>
            <a:r>
              <a:t/>
            </a:r>
            <a:endParaRPr sz="3000"/>
          </a:p>
          <a:p>
            <a:pPr indent="0" lvl="0" marL="0" rtl="0" algn="l">
              <a:spcBef>
                <a:spcPts val="1600"/>
              </a:spcBef>
              <a:spcAft>
                <a:spcPts val="0"/>
              </a:spcAft>
              <a:buNone/>
            </a:pPr>
            <a:r>
              <a:t/>
            </a:r>
            <a:endParaRPr sz="3000"/>
          </a:p>
          <a:p>
            <a:pPr indent="0" lvl="0" marL="0" rtl="0" algn="l">
              <a:spcBef>
                <a:spcPts val="1600"/>
              </a:spcBef>
              <a:spcAft>
                <a:spcPts val="1600"/>
              </a:spcAft>
              <a:buNone/>
            </a:pPr>
            <a:r>
              <a:rPr lang="en" sz="3000"/>
              <a:t>Thank you and have a wonderful evening!</a:t>
            </a:r>
            <a:endParaRPr sz="3000"/>
          </a:p>
        </p:txBody>
      </p:sp>
    </p:spTree>
  </p:cSld>
  <p:clrMapOvr>
    <a:masterClrMapping/>
  </p:clrMapOvr>
</p:sld>
</file>

<file path=ppt/theme/theme1.xml><?xml version="1.0" encoding="utf-8"?>
<a:theme xmlns:a="http://schemas.openxmlformats.org/drawingml/2006/main" xmlns:r="http://schemas.openxmlformats.org/officeDocument/2006/relationships"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