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60">
          <p15:clr>
            <a:srgbClr val="000000"/>
          </p15:clr>
        </p15:guide>
        <p15:guide id="2" pos="52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60" orient="horz"/>
        <p:guide pos="52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70839" y="685800"/>
            <a:ext cx="591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7d44d48872_0_1:notes"/>
          <p:cNvSpPr/>
          <p:nvPr>
            <p:ph idx="2" type="sldImg"/>
          </p:nvPr>
        </p:nvSpPr>
        <p:spPr>
          <a:xfrm>
            <a:off x="470839" y="685800"/>
            <a:ext cx="591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7d44d4887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7d44d48872_0_22:notes"/>
          <p:cNvSpPr/>
          <p:nvPr>
            <p:ph idx="2" type="sldImg"/>
          </p:nvPr>
        </p:nvSpPr>
        <p:spPr>
          <a:xfrm>
            <a:off x="470839" y="685800"/>
            <a:ext cx="591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7d44d4887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7d44d48872_0_28:notes"/>
          <p:cNvSpPr/>
          <p:nvPr>
            <p:ph idx="2" type="sldImg"/>
          </p:nvPr>
        </p:nvSpPr>
        <p:spPr>
          <a:xfrm>
            <a:off x="470839" y="685800"/>
            <a:ext cx="591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7d44d4887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4a336ce28_0_4:notes"/>
          <p:cNvSpPr/>
          <p:nvPr>
            <p:ph idx="2" type="sldImg"/>
          </p:nvPr>
        </p:nvSpPr>
        <p:spPr>
          <a:xfrm>
            <a:off x="470839" y="685800"/>
            <a:ext cx="591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4a336ce2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9" name="Google Shape;19;p3"/>
          <p:cNvGrpSpPr/>
          <p:nvPr/>
        </p:nvGrpSpPr>
        <p:grpSpPr>
          <a:xfrm>
            <a:off x="85782" y="0"/>
            <a:ext cx="9748719" cy="1421938"/>
            <a:chOff x="46791" y="0"/>
            <a:chExt cx="5317580" cy="1003697"/>
          </a:xfrm>
        </p:grpSpPr>
        <p:sp>
          <p:nvSpPr>
            <p:cNvPr id="20" name="Google Shape;20;p3"/>
            <p:cNvSpPr/>
            <p:nvPr/>
          </p:nvSpPr>
          <p:spPr>
            <a:xfrm>
              <a:off x="46791" y="0"/>
              <a:ext cx="1003697" cy="1003697"/>
            </a:xfrm>
            <a:custGeom>
              <a:rect b="b" l="l" r="r" t="t"/>
              <a:pathLst>
                <a:path extrusionOk="0" h="1003697" w="1003697">
                  <a:moveTo>
                    <a:pt x="0" y="0"/>
                  </a:moveTo>
                  <a:lnTo>
                    <a:pt x="1003698" y="0"/>
                  </a:lnTo>
                  <a:lnTo>
                    <a:pt x="1003698" y="1003697"/>
                  </a:lnTo>
                  <a:lnTo>
                    <a:pt x="0" y="10036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" name="Google Shape;21;p3"/>
            <p:cNvSpPr txBox="1"/>
            <p:nvPr/>
          </p:nvSpPr>
          <p:spPr>
            <a:xfrm>
              <a:off x="4442460" y="101573"/>
              <a:ext cx="495300" cy="32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BF63"/>
                  </a:solidFill>
                  <a:latin typeface="Arial"/>
                  <a:ea typeface="Arial"/>
                  <a:cs typeface="Arial"/>
                  <a:sym typeface="Arial"/>
                </a:rPr>
                <a:t>Mild</a:t>
              </a:r>
              <a:endParaRPr sz="2400"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4937760" y="28665"/>
              <a:ext cx="426611" cy="740176"/>
            </a:xfrm>
            <a:custGeom>
              <a:rect b="b" l="l" r="r" t="t"/>
              <a:pathLst>
                <a:path extrusionOk="0" h="740176" w="426611">
                  <a:moveTo>
                    <a:pt x="0" y="0"/>
                  </a:moveTo>
                  <a:lnTo>
                    <a:pt x="426611" y="0"/>
                  </a:lnTo>
                  <a:lnTo>
                    <a:pt x="426611" y="740176"/>
                  </a:lnTo>
                  <a:lnTo>
                    <a:pt x="0" y="7401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ctrTitle"/>
          </p:nvPr>
        </p:nvSpPr>
        <p:spPr>
          <a:xfrm>
            <a:off x="1257300" y="3018102"/>
            <a:ext cx="14249400" cy="208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subTitle"/>
          </p:nvPr>
        </p:nvSpPr>
        <p:spPr>
          <a:xfrm>
            <a:off x="2514600" y="5505450"/>
            <a:ext cx="11734800" cy="2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lv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41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89070"/>
            <a:ext cx="150876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2266950"/>
            <a:ext cx="15087600" cy="6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419100" lvl="0" marL="457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indent="-419100" lvl="1" marL="914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/>
            </a:lvl2pPr>
            <a:lvl3pPr indent="-4191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3pPr>
            <a:lvl4pPr indent="-419100" lvl="3" marL="1828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/>
            </a:lvl4pPr>
            <a:lvl5pPr indent="-4191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/>
            </a:lvl5pPr>
            <a:lvl6pPr indent="-419100" lvl="5" marL="2743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6pPr>
            <a:lvl7pPr indent="-419100" lvl="6" marL="3200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7pPr>
            <a:lvl8pPr indent="-419100" lvl="7" marL="3657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8pPr>
            <a:lvl9pPr indent="-419100" lvl="8" marL="4114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1324240" y="6243108"/>
            <a:ext cx="14249400" cy="19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00"/>
              <a:buFont typeface="Calibri"/>
              <a:buNone/>
              <a:defRPr b="1" sz="6800" cap="none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1324240" y="4117843"/>
            <a:ext cx="14249400" cy="21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77425" lIns="154925" spcFirstLastPara="1" rIns="154925" wrap="square" tIns="77425">
            <a:norm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 sz="3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838200" y="389070"/>
            <a:ext cx="150876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>
            <a:off x="838200" y="2266950"/>
            <a:ext cx="7404000" cy="6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527050" lvl="0" marL="45720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1pPr>
            <a:lvl2pPr indent="-488950" lvl="1" marL="9144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–"/>
              <a:defRPr sz="4100"/>
            </a:lvl2pPr>
            <a:lvl3pPr indent="-44450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3pPr>
            <a:lvl4pPr indent="-419100" lvl="3" marL="1828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4pPr>
            <a:lvl5pPr indent="-4191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 sz="3000"/>
            </a:lvl5pPr>
            <a:lvl6pPr indent="-419100" lvl="5" marL="2743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8521700" y="2266950"/>
            <a:ext cx="7404000" cy="6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527050" lvl="0" marL="45720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1pPr>
            <a:lvl2pPr indent="-488950" lvl="1" marL="9144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–"/>
              <a:defRPr sz="4100"/>
            </a:lvl2pPr>
            <a:lvl3pPr indent="-444500" lvl="2" marL="1371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3pPr>
            <a:lvl4pPr indent="-419100" lvl="3" marL="1828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4pPr>
            <a:lvl5pPr indent="-4191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 sz="3000"/>
            </a:lvl5pPr>
            <a:lvl6pPr indent="-419100" lvl="5" marL="2743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838200" y="389070"/>
            <a:ext cx="150876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" type="body"/>
          </p:nvPr>
        </p:nvSpPr>
        <p:spPr>
          <a:xfrm>
            <a:off x="838200" y="2174743"/>
            <a:ext cx="7407000" cy="9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77425" lIns="154925" spcFirstLastPara="1" rIns="154925" wrap="square" tIns="77425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b="1" sz="3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838200" y="3081073"/>
            <a:ext cx="7407000" cy="55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48895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1pPr>
            <a:lvl2pPr indent="-444500" lvl="1" marL="914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–"/>
              <a:defRPr sz="3400"/>
            </a:lvl2pPr>
            <a:lvl3pPr indent="-4191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3pPr>
            <a:lvl4pPr indent="-400050" lvl="3" marL="1828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4pPr>
            <a:lvl5pPr indent="-400050" lvl="4" marL="22860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»"/>
              <a:defRPr sz="2700"/>
            </a:lvl5pPr>
            <a:lvl6pPr indent="-400050" lvl="5" marL="2743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6pPr>
            <a:lvl7pPr indent="-400050" lvl="6" marL="32004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7pPr>
            <a:lvl8pPr indent="-400050" lvl="7" marL="3657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8pPr>
            <a:lvl9pPr indent="-400050" lvl="8" marL="4114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9pPr>
          </a:lstStyle>
          <a:p/>
        </p:txBody>
      </p:sp>
      <p:sp>
        <p:nvSpPr>
          <p:cNvPr id="52" name="Google Shape;52;p8"/>
          <p:cNvSpPr txBox="1"/>
          <p:nvPr>
            <p:ph idx="3" type="body"/>
          </p:nvPr>
        </p:nvSpPr>
        <p:spPr>
          <a:xfrm>
            <a:off x="8515879" y="2174743"/>
            <a:ext cx="7410000" cy="9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77425" lIns="154925" spcFirstLastPara="1" rIns="154925" wrap="square" tIns="77425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b="1" sz="3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9pPr>
          </a:lstStyle>
          <a:p/>
        </p:txBody>
      </p:sp>
      <p:sp>
        <p:nvSpPr>
          <p:cNvPr id="53" name="Google Shape;53;p8"/>
          <p:cNvSpPr txBox="1"/>
          <p:nvPr>
            <p:ph idx="4" type="body"/>
          </p:nvPr>
        </p:nvSpPr>
        <p:spPr>
          <a:xfrm>
            <a:off x="8515879" y="3081073"/>
            <a:ext cx="7410000" cy="55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488950" lvl="0" marL="4572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1pPr>
            <a:lvl2pPr indent="-444500" lvl="1" marL="914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–"/>
              <a:defRPr sz="3400"/>
            </a:lvl2pPr>
            <a:lvl3pPr indent="-4191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3pPr>
            <a:lvl4pPr indent="-400050" lvl="3" marL="1828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4pPr>
            <a:lvl5pPr indent="-400050" lvl="4" marL="22860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»"/>
              <a:defRPr sz="2700"/>
            </a:lvl5pPr>
            <a:lvl6pPr indent="-400050" lvl="5" marL="2743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6pPr>
            <a:lvl7pPr indent="-400050" lvl="6" marL="32004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7pPr>
            <a:lvl8pPr indent="-400050" lvl="7" marL="3657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8pPr>
            <a:lvl9pPr indent="-400050" lvl="8" marL="41148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838200" y="389070"/>
            <a:ext cx="150876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838200" y="386821"/>
            <a:ext cx="5515200" cy="1646100"/>
          </a:xfrm>
          <a:prstGeom prst="rect">
            <a:avLst/>
          </a:prstGeom>
          <a:noFill/>
          <a:ln>
            <a:noFill/>
          </a:ln>
        </p:spPr>
        <p:txBody>
          <a:bodyPr anchorCtr="0" anchor="b" bIns="77425" lIns="154925" spcFirstLastPara="1" rIns="154925" wrap="square" tIns="77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554258" y="386821"/>
            <a:ext cx="9371400" cy="82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571500" lvl="0" marL="4572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1pPr>
            <a:lvl2pPr indent="-527050" lvl="1" marL="91440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2pPr>
            <a:lvl3pPr indent="-488950" lvl="2" marL="1371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3pPr>
            <a:lvl4pPr indent="-444500" lvl="3" marL="1828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–"/>
              <a:defRPr sz="3400"/>
            </a:lvl4pPr>
            <a:lvl5pPr indent="-444500" lvl="4" marL="22860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»"/>
              <a:defRPr sz="3400"/>
            </a:lvl5pPr>
            <a:lvl6pPr indent="-444500" lvl="5" marL="27432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6pPr>
            <a:lvl7pPr indent="-444500" lvl="6" marL="32004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7pPr>
            <a:lvl8pPr indent="-444500" lvl="7" marL="36576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8pPr>
            <a:lvl9pPr indent="-444500" lvl="8" marL="411480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838200" y="2033058"/>
            <a:ext cx="5515200" cy="6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228600" lvl="0" marL="457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3285861" y="6800850"/>
            <a:ext cx="100584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b" bIns="77425" lIns="154925" spcFirstLastPara="1" rIns="154925" wrap="square" tIns="77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1" name="Google Shape;71;p11"/>
          <p:cNvSpPr/>
          <p:nvPr>
            <p:ph idx="2" type="pic"/>
          </p:nvPr>
        </p:nvSpPr>
        <p:spPr>
          <a:xfrm>
            <a:off x="3285861" y="868098"/>
            <a:ext cx="10058400" cy="58293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3285861" y="7603729"/>
            <a:ext cx="100584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228600" lvl="0" marL="457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838200" y="389070"/>
            <a:ext cx="150876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 rot="5400000">
            <a:off x="5176050" y="-2070900"/>
            <a:ext cx="6411900" cy="150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419100" lvl="0" marL="457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indent="-419100" lvl="1" marL="914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/>
            </a:lvl2pPr>
            <a:lvl3pPr indent="-4191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3pPr>
            <a:lvl4pPr indent="-419100" lvl="3" marL="1828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/>
            </a:lvl4pPr>
            <a:lvl5pPr indent="-4191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/>
            </a:lvl5pPr>
            <a:lvl6pPr indent="-419100" lvl="5" marL="2743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6pPr>
            <a:lvl7pPr indent="-419100" lvl="6" marL="3200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7pPr>
            <a:lvl8pPr indent="-419100" lvl="7" marL="3657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8pPr>
            <a:lvl9pPr indent="-419100" lvl="8" marL="4114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 rot="5400000">
            <a:off x="9895050" y="2647921"/>
            <a:ext cx="82896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 rot="5400000">
            <a:off x="2211500" y="-984329"/>
            <a:ext cx="8289600" cy="11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419100" lvl="0" marL="457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1pPr>
            <a:lvl2pPr indent="-419100" lvl="1" marL="914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/>
            </a:lvl2pPr>
            <a:lvl3pPr indent="-4191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3pPr>
            <a:lvl4pPr indent="-419100" lvl="3" marL="1828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/>
            </a:lvl4pPr>
            <a:lvl5pPr indent="-4191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/>
            </a:lvl5pPr>
            <a:lvl6pPr indent="-419100" lvl="5" marL="2743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6pPr>
            <a:lvl7pPr indent="-419100" lvl="6" marL="3200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7pPr>
            <a:lvl8pPr indent="-419100" lvl="7" marL="3657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8pPr>
            <a:lvl9pPr indent="-419100" lvl="8" marL="41148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89070"/>
            <a:ext cx="150876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b="0" i="0" sz="7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266950"/>
            <a:ext cx="15087600" cy="6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425" lIns="154925" spcFirstLastPara="1" rIns="154925" wrap="square" tIns="77425">
            <a:normAutofit/>
          </a:bodyPr>
          <a:lstStyle>
            <a:lvl1pPr indent="-571500" lvl="0" marL="4572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27050" lvl="1" marL="914400" marR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Char char="–"/>
              <a:defRPr b="0" i="0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88950" lvl="2" marL="13716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44500" lvl="3" marL="18288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44500" lvl="4" marL="22860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»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44500" lvl="5" marL="27432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44500" lvl="6" marL="32004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44500" lvl="7" marL="36576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44500" lvl="8" marL="41148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5727700" y="9004829"/>
            <a:ext cx="5308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2014200" y="9004829"/>
            <a:ext cx="39117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425" lIns="154925" spcFirstLastPara="1" rIns="154925" wrap="square" tIns="774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50" y="158275"/>
            <a:ext cx="1691674" cy="169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002349"/>
            <a:ext cx="9753597" cy="2063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697550" cy="169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002350"/>
            <a:ext cx="9239250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786476" cy="178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091276"/>
            <a:ext cx="9753600" cy="2104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25" y="256575"/>
            <a:ext cx="1665802" cy="166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965" y="2299875"/>
            <a:ext cx="7714473" cy="3172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