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0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33" y="633190"/>
            <a:ext cx="11360441" cy="4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1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43" y="412787"/>
            <a:ext cx="11181584" cy="358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6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76" y="274120"/>
            <a:ext cx="11599789" cy="585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8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78" y="329055"/>
            <a:ext cx="11472807" cy="286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15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8" y="212097"/>
            <a:ext cx="11915111" cy="54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7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8" y="274341"/>
            <a:ext cx="11441685" cy="106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13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36" y="229375"/>
            <a:ext cx="11771793" cy="30715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35" y="3300935"/>
            <a:ext cx="11771793" cy="328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37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181" y="233916"/>
            <a:ext cx="1127051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 </a:t>
            </a:r>
            <a:r>
              <a:rPr lang="en-US" sz="4400" dirty="0">
                <a:solidFill>
                  <a:srgbClr val="FF0000"/>
                </a:solidFill>
              </a:rPr>
              <a:t>RIGID MOTION </a:t>
            </a:r>
            <a:r>
              <a:rPr lang="en-US" sz="4400" dirty="0"/>
              <a:t>is movement that does not change the pre-image, it simply changes location.  Another word for Rigid Motion is </a:t>
            </a:r>
            <a:r>
              <a:rPr lang="en-US" sz="4400" dirty="0">
                <a:solidFill>
                  <a:srgbClr val="FF0000"/>
                </a:solidFill>
              </a:rPr>
              <a:t>ISOMETRIC</a:t>
            </a:r>
            <a:r>
              <a:rPr lang="en-US" sz="4400" dirty="0"/>
              <a:t>.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A </a:t>
            </a:r>
            <a:r>
              <a:rPr lang="en-US" sz="4400" dirty="0">
                <a:solidFill>
                  <a:srgbClr val="FF0000"/>
                </a:solidFill>
              </a:rPr>
              <a:t>COMPOSITION</a:t>
            </a:r>
            <a:r>
              <a:rPr lang="en-US" sz="4400" dirty="0"/>
              <a:t> is two or more rigid motions in one plane.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97173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41" y="351315"/>
            <a:ext cx="11896959" cy="249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1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97" y="195704"/>
            <a:ext cx="11864215" cy="666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21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35" y="446790"/>
            <a:ext cx="11726225" cy="304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46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430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11</TotalTime>
  <Words>39</Words>
  <Application>Microsoft Office PowerPoint</Application>
  <PresentationFormat>Widescreen</PresentationFormat>
  <Paragraphs>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Garamond</vt:lpstr>
      <vt:lpstr>Savon</vt:lpstr>
      <vt:lpstr>4.1 Translations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4.1 Translations</dc:title>
  <dc:creator>Jennifer Keyes</dc:creator>
  <cp:lastModifiedBy>Jennifer Keyes</cp:lastModifiedBy>
  <cp:revision>2</cp:revision>
  <dcterms:created xsi:type="dcterms:W3CDTF">2016-09-28T15:11:39Z</dcterms:created>
  <dcterms:modified xsi:type="dcterms:W3CDTF">2016-09-28T15:22:43Z</dcterms:modified>
</cp:coreProperties>
</file>