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ff48d7060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ff48d7060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da2f93c5ab0c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da2f93c5ab0c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da2f93c5ab0c3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da2f93c5ab0c3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da2f93c5ab0c3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da2f93c5ab0c3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311700" y="194378"/>
            <a:ext cx="8520600" cy="51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Kerr and Evren want to go buy some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 items for the class. Their receipt looks like the one below. When they </a:t>
            </a:r>
            <a:r>
              <a:rPr b="1" lang="en"/>
              <a:t>round </a:t>
            </a:r>
            <a:r>
              <a:rPr lang="en"/>
              <a:t>their total cost to the </a:t>
            </a:r>
            <a:r>
              <a:rPr b="1" lang="en"/>
              <a:t>nearest hundred</a:t>
            </a:r>
            <a:r>
              <a:rPr lang="en"/>
              <a:t>, they paid $100.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the items have cost individually, and then all together? Everything cost more than $10, and nothing cost the same amount. No digits in the total have a 0 in their place.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Basketball   	 	$____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Soccer ball    	$____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Chocolate 		</a:t>
            </a:r>
            <a:r>
              <a:rPr lang="en"/>
              <a:t>$____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Popcorn 			</a:t>
            </a:r>
            <a:r>
              <a:rPr lang="en"/>
              <a:t>$____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Stickers 			</a:t>
            </a:r>
            <a:r>
              <a:rPr lang="en"/>
              <a:t>$____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Hotdogs  			</a:t>
            </a:r>
            <a:r>
              <a:rPr lang="en"/>
              <a:t>$____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311700" y="194378"/>
            <a:ext cx="8520600" cy="51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Kerr and Evren want to go buy some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 items  for the class. Their receipt looks like the one below. When they round their total cost to the nearest ten, they paid $140.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the items have cost </a:t>
            </a:r>
            <a:r>
              <a:rPr lang="en"/>
              <a:t>individually and all together</a:t>
            </a:r>
            <a:r>
              <a:rPr lang="en"/>
              <a:t>? Everything cost more than $10, and nothing cost the same amount. </a:t>
            </a:r>
            <a:r>
              <a:rPr lang="en"/>
              <a:t>No digits have a 0 in their place.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Basketball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Soccer ball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Chocolate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Popcorn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Stickers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Hotdogs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311700" y="194378"/>
            <a:ext cx="8520600" cy="51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Kerr and Evren want to go buy some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 items  for the class. Their receipt looks like the one below. When they round their total cost to the nearest whole number, they paid $144.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the items have cost </a:t>
            </a:r>
            <a:r>
              <a:rPr lang="en"/>
              <a:t>individually and all together</a:t>
            </a:r>
            <a:r>
              <a:rPr lang="en"/>
              <a:t>? Everything cost more than $10, and nothing cost the same amount. </a:t>
            </a:r>
            <a:r>
              <a:rPr lang="en"/>
              <a:t>No digits have a 0 in their place.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Basketball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Soccer ball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Chocolate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Popcorn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Stickers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Hotdogs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idx="1" type="subTitle"/>
          </p:nvPr>
        </p:nvSpPr>
        <p:spPr>
          <a:xfrm>
            <a:off x="311700" y="194378"/>
            <a:ext cx="8520600" cy="51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Kerr and Evren want to go buy some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 items  for the class. Their receipt looks like the one below. When they round their total cost to the nearest tenth, they paid $144.2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the items have cost </a:t>
            </a:r>
            <a:r>
              <a:rPr lang="en"/>
              <a:t>individually and all together</a:t>
            </a:r>
            <a:r>
              <a:rPr lang="en"/>
              <a:t>? Everything cost more than $10, and nothing cost the same amount. </a:t>
            </a:r>
            <a:r>
              <a:rPr lang="en"/>
              <a:t>No digits have a 0 in their place.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Basketball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Soccer ball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Chocolate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Popcorn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Stickers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Hotdogs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