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7772400" cx="10058400"/>
  <p:notesSz cx="6858000" cy="9144000"/>
  <p:embeddedFontLst>
    <p:embeddedFont>
      <p:font typeface="Happy Monkey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03BD18-582E-418F-B6D1-CF9A912F83D5}">
  <a:tblStyle styleId="{2103BD18-582E-418F-B6D1-CF9A912F83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332995" y="8974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{2103BD18-582E-418F-B6D1-CF9A912F83D5}</a:tableStyleId>
              </a:tblPr>
              <a:tblGrid>
                <a:gridCol w="4817700"/>
                <a:gridCol w="4664225"/>
              </a:tblGrid>
              <a:tr h="376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 u="sng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Reading/ELA</a:t>
                      </a:r>
                      <a:endParaRPr b="1" sz="20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Reading: </a:t>
                      </a:r>
                      <a:br>
                        <a:rPr b="1" lang="en" sz="20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lang="en" sz="19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Read 20 min. and write a summary about what you read.</a:t>
                      </a:r>
                      <a:br>
                        <a:rPr lang="en" sz="20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endParaRPr b="1" sz="20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ELA:</a:t>
                      </a:r>
                      <a:br>
                        <a:rPr b="1" lang="en" sz="20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lang="en" sz="15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Underline the nouns once and verbs twice. Circle the adjectives in the sentences below. </a:t>
                      </a:r>
                      <a:endParaRPr sz="15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492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Happy Monkey"/>
                        <a:buAutoNum type="arabicPeriod"/>
                      </a:pPr>
                      <a:r>
                        <a:rPr lang="en" sz="19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I go to the store with my mom to get delicious snacks. </a:t>
                      </a:r>
                      <a:endParaRPr sz="19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-3492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Font typeface="Happy Monkey"/>
                        <a:buAutoNum type="arabicPeriod"/>
                      </a:pPr>
                      <a:r>
                        <a:rPr lang="en" sz="19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Kelsey ran 12 miles with her cute dog at the park last weekend. </a:t>
                      </a:r>
                      <a:endParaRPr sz="19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5950" marB="95950" marR="69850" marL="6985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 u="sng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Math</a:t>
                      </a:r>
                      <a:endParaRPr b="1" sz="20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There were 386 people at the play Friday night. There were 557 people at the play on Saturday. What is the total number of people that came on both nights?</a:t>
                      </a:r>
                      <a:endParaRPr sz="17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E-Equation:</a:t>
                      </a:r>
                      <a:br>
                        <a:rPr b="1"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b="1"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A-Answer:  </a:t>
                      </a:r>
                      <a:br>
                        <a:rPr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br>
                        <a:rPr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The bakery made cupcakes for James’ birthday. There were 4 rows with 7 in each row. How many cupcakes will there be in all?</a:t>
                      </a:r>
                      <a:br>
                        <a:rPr lang="en" sz="17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b="1" lang="en" sz="1700">
                          <a:solidFill>
                            <a:schemeClr val="dk1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E-Equation:</a:t>
                      </a:r>
                      <a:br>
                        <a:rPr b="1" lang="en" sz="1700">
                          <a:solidFill>
                            <a:schemeClr val="dk1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</a:br>
                      <a:r>
                        <a:rPr b="1" lang="en" sz="1700">
                          <a:solidFill>
                            <a:schemeClr val="dk1"/>
                          </a:solidFill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A-Answer:  </a:t>
                      </a:r>
                      <a:endParaRPr b="1" sz="17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5950" marB="95950" marR="69850" marL="69850"/>
                </a:tc>
              </a:tr>
              <a:tr h="291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 u="sng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Social Studies</a:t>
                      </a:r>
                      <a:endParaRPr b="1" sz="21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      Label the </a:t>
                      </a:r>
                      <a:endParaRPr b="1" sz="21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Compass Rose:</a:t>
                      </a:r>
                      <a:endParaRPr b="1" sz="2100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5950" marB="95950" marR="69850" marL="6985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 u="sng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Science - </a:t>
                      </a:r>
                      <a:r>
                        <a:rPr b="1" lang="en" u="sng">
                          <a:latin typeface="Happy Monkey"/>
                          <a:ea typeface="Happy Monkey"/>
                          <a:cs typeface="Happy Monkey"/>
                          <a:sym typeface="Happy Monkey"/>
                        </a:rPr>
                        <a:t>Label the Georgia Regions</a:t>
                      </a:r>
                      <a:endParaRPr b="1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45720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 u="sng">
                        <a:latin typeface="Happy Monkey"/>
                        <a:ea typeface="Happy Monkey"/>
                        <a:cs typeface="Happy Monkey"/>
                        <a:sym typeface="Happy Monkey"/>
                      </a:endParaRPr>
                    </a:p>
                  </a:txBody>
                  <a:tcPr marT="95950" marB="95950" marR="69850" marL="69850"/>
                </a:tc>
              </a:tr>
            </a:tbl>
          </a:graphicData>
        </a:graphic>
      </p:graphicFrame>
      <p:sp>
        <p:nvSpPr>
          <p:cNvPr id="55" name="Google Shape;55;p13"/>
          <p:cNvSpPr txBox="1"/>
          <p:nvPr/>
        </p:nvSpPr>
        <p:spPr>
          <a:xfrm>
            <a:off x="-11165" y="84660"/>
            <a:ext cx="10008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Happy Monkey"/>
                <a:ea typeface="Happy Monkey"/>
                <a:cs typeface="Happy Monkey"/>
                <a:sym typeface="Happy Monkey"/>
              </a:rPr>
              <a:t>3rd Grade </a:t>
            </a:r>
            <a:r>
              <a:rPr b="1" lang="en" sz="2200">
                <a:latin typeface="Happy Monkey"/>
                <a:ea typeface="Happy Monkey"/>
                <a:cs typeface="Happy Monkey"/>
                <a:sym typeface="Happy Monkey"/>
              </a:rPr>
              <a:t>Emergency COVID-19 Plan					Name: _________</a:t>
            </a:r>
            <a:endParaRPr b="1" sz="22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4350" y="5279025"/>
            <a:ext cx="2094850" cy="209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025" y="5279036"/>
            <a:ext cx="1763600" cy="177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206025" y="7101600"/>
            <a:ext cx="46089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Coastal Plains, Blue Ridge, Appalachian Plateau, Piedmont, Ridge and Valley</a:t>
            </a:r>
            <a:endParaRPr sz="1300"/>
          </a:p>
        </p:txBody>
      </p:sp>
      <p:sp>
        <p:nvSpPr>
          <p:cNvPr id="59" name="Google Shape;59;p13"/>
          <p:cNvSpPr txBox="1"/>
          <p:nvPr/>
        </p:nvSpPr>
        <p:spPr>
          <a:xfrm>
            <a:off x="7079075" y="5339725"/>
            <a:ext cx="2651700" cy="17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1._______________________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2._______________________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3._______________________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4._______________________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5._______________________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