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930" y="-6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6633-00E2-4E7E-AC02-C3CFEEC522DB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4B62-C544-474F-8D33-1DF16E8D1416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6633-00E2-4E7E-AC02-C3CFEEC522DB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4B62-C544-474F-8D33-1DF16E8D14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6633-00E2-4E7E-AC02-C3CFEEC522DB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4B62-C544-474F-8D33-1DF16E8D141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6633-00E2-4E7E-AC02-C3CFEEC522DB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4B62-C544-474F-8D33-1DF16E8D14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6633-00E2-4E7E-AC02-C3CFEEC522DB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4B62-C544-474F-8D33-1DF16E8D14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6633-00E2-4E7E-AC02-C3CFEEC522DB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4B62-C544-474F-8D33-1DF16E8D14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6633-00E2-4E7E-AC02-C3CFEEC522DB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4B62-C544-474F-8D33-1DF16E8D14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6633-00E2-4E7E-AC02-C3CFEEC522DB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4B62-C544-474F-8D33-1DF16E8D1416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6633-00E2-4E7E-AC02-C3CFEEC522DB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4B62-C544-474F-8D33-1DF16E8D1416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6633-00E2-4E7E-AC02-C3CFEEC522DB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4B62-C544-474F-8D33-1DF16E8D14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6633-00E2-4E7E-AC02-C3CFEEC522DB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4B62-C544-474F-8D33-1DF16E8D14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3036633-00E2-4E7E-AC02-C3CFEEC522DB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C7E4B62-C544-474F-8D33-1DF16E8D141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Lesson 3.1.4 </a:t>
            </a:r>
            <a:br>
              <a:rPr lang="en-US" dirty="0" smtClean="0"/>
            </a:br>
            <a:r>
              <a:rPr lang="en-US" dirty="0" smtClean="0"/>
              <a:t>How should I graph?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Today you will learn how to make your own graphs for rules and how to recognize patterns in graphs.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95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3-34   Use the provided rules to complete the following.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n-US" dirty="0" smtClean="0"/>
              <a:t>Make a table like each one below and use the rules provided to complete them.</a:t>
            </a:r>
          </a:p>
          <a:p>
            <a:pPr marL="0" indent="0">
              <a:buNone/>
            </a:pPr>
            <a:r>
              <a:rPr lang="en-US" dirty="0" smtClean="0"/>
              <a:t>y = 2x + 1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y =-3x + 1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147677"/>
              </p:ext>
            </p:extLst>
          </p:nvPr>
        </p:nvGraphicFramePr>
        <p:xfrm>
          <a:off x="914400" y="2895600"/>
          <a:ext cx="64008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/>
                <a:gridCol w="640080"/>
                <a:gridCol w="640080"/>
                <a:gridCol w="640080"/>
                <a:gridCol w="640080"/>
                <a:gridCol w="640080"/>
                <a:gridCol w="640080"/>
                <a:gridCol w="640080"/>
                <a:gridCol w="640080"/>
                <a:gridCol w="640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(x)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 (y)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078338"/>
              </p:ext>
            </p:extLst>
          </p:nvPr>
        </p:nvGraphicFramePr>
        <p:xfrm>
          <a:off x="914400" y="5181600"/>
          <a:ext cx="64008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/>
                <a:gridCol w="640080"/>
                <a:gridCol w="640080"/>
                <a:gridCol w="640080"/>
                <a:gridCol w="640080"/>
                <a:gridCol w="640080"/>
                <a:gridCol w="640080"/>
                <a:gridCol w="640080"/>
                <a:gridCol w="640080"/>
                <a:gridCol w="64008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(x)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 (y)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7383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3-34 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lphaLcParenR" startAt="2"/>
            </a:pPr>
            <a:r>
              <a:rPr lang="en-US" sz="3500" dirty="0" smtClean="0"/>
              <a:t>Examine </a:t>
            </a:r>
            <a:r>
              <a:rPr lang="en-US" sz="3500" dirty="0"/>
              <a:t>the numbers in the tables.  What are the greatest x- and y-values?  What are the smallest x- and y-values?  Use this information to set up a coordinate plane on your graph </a:t>
            </a:r>
            <a:r>
              <a:rPr lang="en-US" sz="3500" dirty="0" smtClean="0"/>
              <a:t>paper.</a:t>
            </a:r>
          </a:p>
          <a:p>
            <a:pPr marL="457200" indent="-457200">
              <a:buAutoNum type="alphaLcParenR" startAt="2"/>
            </a:pPr>
            <a:r>
              <a:rPr lang="en-US" sz="3500" dirty="0" smtClean="0"/>
              <a:t>Plot </a:t>
            </a:r>
            <a:r>
              <a:rPr lang="en-US" sz="3500" dirty="0"/>
              <a:t>and connect each set of points on the graph.  Label each line with its rule.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753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3-35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dirty="0" smtClean="0"/>
              <a:t>What do the graphs look like?</a:t>
            </a:r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r>
              <a:rPr lang="en-US" sz="3500" dirty="0" smtClean="0"/>
              <a:t>How are the graphs similar?</a:t>
            </a:r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r>
              <a:rPr lang="en-US" sz="3500" dirty="0" smtClean="0"/>
              <a:t>How are they different?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376404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3-36 Use the rule y = x² to complete the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a)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b) Examine the x and y values and create an appropriately scaled set of axes.  Plot and connect the points on the graph and label it with your rule.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c)  This graph is an example of a PARABOLA!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08774"/>
              </p:ext>
            </p:extLst>
          </p:nvPr>
        </p:nvGraphicFramePr>
        <p:xfrm>
          <a:off x="1143000" y="2057400"/>
          <a:ext cx="6629400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542"/>
                <a:gridCol w="580073"/>
                <a:gridCol w="497205"/>
                <a:gridCol w="662940"/>
                <a:gridCol w="662940"/>
                <a:gridCol w="662940"/>
                <a:gridCol w="662940"/>
                <a:gridCol w="662940"/>
                <a:gridCol w="662940"/>
                <a:gridCol w="66294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(x)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 (y)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883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Lesson 3.1.5</a:t>
            </a:r>
            <a:br>
              <a:rPr lang="en-US" dirty="0" smtClean="0"/>
            </a:br>
            <a:r>
              <a:rPr lang="en-US" dirty="0" smtClean="0"/>
              <a:t>How can I graph it?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Today you will graph a rule by first making a table and then plotting the points on a graph.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587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3-44 </a:t>
            </a:r>
            <a:br>
              <a:rPr lang="en-US" dirty="0" smtClean="0"/>
            </a:br>
            <a:r>
              <a:rPr lang="en-US" sz="3100" dirty="0" smtClean="0"/>
              <a:t>ONE OF THESE POINTS IS NOT LIKE THE OTHER…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lphaLcParenR"/>
            </a:pPr>
            <a:r>
              <a:rPr lang="en-US" dirty="0" smtClean="0"/>
              <a:t>Plot and connect the points in the table below.</a:t>
            </a:r>
          </a:p>
          <a:p>
            <a:pPr marL="457200" indent="-457200">
              <a:buAutoNum type="alphaLcParenR"/>
            </a:pPr>
            <a:endParaRPr lang="en-US" dirty="0"/>
          </a:p>
          <a:p>
            <a:pPr marL="457200" indent="-457200">
              <a:buAutoNum type="alphaLcParenR"/>
            </a:pPr>
            <a:endParaRPr lang="en-US" dirty="0" smtClean="0"/>
          </a:p>
          <a:p>
            <a:pPr marL="457200" indent="-457200">
              <a:buAutoNum type="alphaLcParenR"/>
            </a:pPr>
            <a:endParaRPr lang="en-US" dirty="0"/>
          </a:p>
          <a:p>
            <a:pPr marL="457200" indent="-457200">
              <a:buAutoNum type="alphaLcParenR"/>
            </a:pPr>
            <a:r>
              <a:rPr lang="en-US" dirty="0" smtClean="0"/>
              <a:t>Identify the point that does not appear to fit the pattern.</a:t>
            </a:r>
          </a:p>
          <a:p>
            <a:pPr marL="457200" indent="-457200">
              <a:buAutoNum type="alphaLcParenR"/>
            </a:pPr>
            <a:r>
              <a:rPr lang="en-US" dirty="0" smtClean="0"/>
              <a:t>Correct the point from part (b) so that it fits the pattern.</a:t>
            </a:r>
          </a:p>
          <a:p>
            <a:pPr marL="457200" indent="-457200">
              <a:buAutoNum type="alphaLcParenR"/>
            </a:pPr>
            <a:r>
              <a:rPr lang="en-US" dirty="0" smtClean="0"/>
              <a:t>Does the point (10, 8) lie on this graph?  How can you tell?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892912"/>
              </p:ext>
            </p:extLst>
          </p:nvPr>
        </p:nvGraphicFramePr>
        <p:xfrm>
          <a:off x="1143000" y="2362200"/>
          <a:ext cx="609599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(x)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 (y)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2610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Lesson 3.1.6</a:t>
            </a:r>
            <a:br>
              <a:rPr lang="en-US" dirty="0" smtClean="0"/>
            </a:br>
            <a:r>
              <a:rPr lang="en-US" dirty="0" smtClean="0"/>
              <a:t>What makes a complete graph?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Today you will continue to study graphs by deciding what needs to go into a graph to make it complete.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030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3-53 Make your own complete graph for each of the following rules.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**Take note from previously made tables and graphs…</a:t>
            </a:r>
          </a:p>
          <a:p>
            <a:pPr marL="0" indent="0">
              <a:buNone/>
            </a:pPr>
            <a:r>
              <a:rPr lang="en-US" dirty="0" smtClean="0"/>
              <a:t>a) y = -x + 1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b) y = 0.5x + 2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c) y = x² - 4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28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3-54 Examine the graphs from problem 3-53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lphaLcParenR"/>
            </a:pPr>
            <a:r>
              <a:rPr lang="en-US" dirty="0" smtClean="0"/>
              <a:t>How are they different?  Be as specific as you can.</a:t>
            </a:r>
          </a:p>
          <a:p>
            <a:pPr marL="457200" indent="-457200">
              <a:buAutoNum type="alphaLcParenR"/>
            </a:pPr>
            <a:endParaRPr lang="en-US" dirty="0"/>
          </a:p>
          <a:p>
            <a:pPr marL="457200" indent="-457200">
              <a:buAutoNum type="alphaLcParenR"/>
            </a:pPr>
            <a:endParaRPr lang="en-US" dirty="0" smtClean="0"/>
          </a:p>
          <a:p>
            <a:pPr marL="457200" indent="-457200">
              <a:buAutoNum type="alphaLcParenR"/>
            </a:pPr>
            <a:r>
              <a:rPr lang="en-US" dirty="0" smtClean="0"/>
              <a:t>Label the (x, y) coordinates on each of your graphs for the point where each graph crosses the </a:t>
            </a:r>
            <a:r>
              <a:rPr lang="en-US" u="sng" dirty="0" smtClean="0"/>
              <a:t>y-axis</a:t>
            </a:r>
            <a:r>
              <a:rPr lang="en-US" dirty="0" smtClean="0"/>
              <a:t>.  These points are called the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y-intercepts.</a:t>
            </a:r>
            <a:endParaRPr lang="en-US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>
              <a:buAutoNum type="alphaLcParenR"/>
            </a:pPr>
            <a:endParaRPr lang="en-US" dirty="0"/>
          </a:p>
          <a:p>
            <a:pPr marL="457200" indent="-457200">
              <a:buAutoNum type="alphaLcParenR"/>
            </a:pPr>
            <a:r>
              <a:rPr lang="en-US" dirty="0" smtClean="0"/>
              <a:t>Label the (x, y) coordinates on each of your graphs for the points where each graph crosses the </a:t>
            </a:r>
            <a:r>
              <a:rPr lang="en-US" u="sng" dirty="0" smtClean="0"/>
              <a:t>x-axis</a:t>
            </a:r>
            <a:r>
              <a:rPr lang="en-US" dirty="0" smtClean="0"/>
              <a:t>.  These points are called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x-intercepts.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763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3-55 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qualities of a “complete graph”?  </a:t>
            </a:r>
          </a:p>
          <a:p>
            <a:endParaRPr lang="en-US"/>
          </a:p>
          <a:p>
            <a:r>
              <a:rPr lang="en-US" smtClean="0"/>
              <a:t>What </a:t>
            </a:r>
            <a:r>
              <a:rPr lang="en-US" dirty="0" smtClean="0"/>
              <a:t>of these elements to you sometimes forget </a:t>
            </a:r>
            <a:r>
              <a:rPr lang="en-US" smtClean="0"/>
              <a:t>or overlook?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322839"/>
      </p:ext>
    </p:extLst>
  </p:cSld>
  <p:clrMapOvr>
    <a:masterClrMapping/>
  </p:clrMapOvr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32</TotalTime>
  <Words>528</Words>
  <Application>Microsoft Office PowerPoint</Application>
  <PresentationFormat>On-screen Show (4:3)</PresentationFormat>
  <Paragraphs>107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Thatch</vt:lpstr>
      <vt:lpstr>Lesson 3.1.4  How should I graph?</vt:lpstr>
      <vt:lpstr>3-34   Use the provided rules to complete the following. </vt:lpstr>
      <vt:lpstr>3-34 Continued…</vt:lpstr>
      <vt:lpstr>3-35 </vt:lpstr>
      <vt:lpstr>3-36 Use the rule y = x² to complete the table</vt:lpstr>
      <vt:lpstr>Lesson 3.1.5 How can I graph it?</vt:lpstr>
      <vt:lpstr>3-44  ONE OF THESE POINTS IS NOT LIKE THE OTHER…</vt:lpstr>
      <vt:lpstr>Lesson 3.1.6 What makes a complete graph?</vt:lpstr>
      <vt:lpstr>3-53 Make your own complete graph for each of the following rules.</vt:lpstr>
      <vt:lpstr>3-54 Examine the graphs from problem 3-53</vt:lpstr>
      <vt:lpstr>3-55 Reflection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3.1.4  How should I graph?</dc:title>
  <dc:creator>Griffin Home</dc:creator>
  <cp:lastModifiedBy>Windows User</cp:lastModifiedBy>
  <cp:revision>6</cp:revision>
  <dcterms:created xsi:type="dcterms:W3CDTF">2014-05-01T04:41:40Z</dcterms:created>
  <dcterms:modified xsi:type="dcterms:W3CDTF">2014-05-01T17:52:15Z</dcterms:modified>
</cp:coreProperties>
</file>