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10058400" cx="7772400"/>
  <p:notesSz cx="6858000" cy="9144000"/>
  <p:embeddedFontLst>
    <p:embeddedFont>
      <p:font typeface="Inder"/>
      <p:regular r:id="rId7"/>
    </p:embeddedFont>
    <p:embeddedFont>
      <p:font typeface="Hind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0" roundtripDataSignature="AMtx7miG+HL0kpSg3/rd7jDFzXo3HYG/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customschemas.google.com/relationships/presentationmetadata" Target="metadata"/><Relationship Id="rId9" Type="http://schemas.openxmlformats.org/officeDocument/2006/relationships/font" Target="fonts/Hi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der-regular.fntdata"/><Relationship Id="rId8" Type="http://schemas.openxmlformats.org/officeDocument/2006/relationships/font" Target="fonts/Hi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eaddbf451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eaddbf451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582930" y="1646132"/>
            <a:ext cx="6606540" cy="35018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28"/>
              <a:buFont typeface="Calibri"/>
              <a:buNone/>
              <a:defRPr sz="50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971550" y="5282989"/>
            <a:ext cx="5829300" cy="2428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dk1"/>
              </a:buClr>
              <a:buSzPts val="2011"/>
              <a:buNone/>
              <a:defRPr sz="2011"/>
            </a:lvl1pPr>
            <a:lvl2pPr lvl="1" algn="ctr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2pPr>
            <a:lvl3pPr lvl="2" algn="ctr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509"/>
              <a:buNone/>
              <a:defRPr sz="1509"/>
            </a:lvl3pPr>
            <a:lvl4pPr lvl="3" algn="ctr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sz="1341"/>
            </a:lvl4pPr>
            <a:lvl5pPr lvl="4" algn="ctr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sz="1341"/>
            </a:lvl5pPr>
            <a:lvl6pPr lvl="5" algn="ctr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sz="1341"/>
            </a:lvl6pPr>
            <a:lvl7pPr lvl="6" algn="ctr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sz="1341"/>
            </a:lvl7pPr>
            <a:lvl8pPr lvl="7" algn="ctr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sz="1341"/>
            </a:lvl8pPr>
            <a:lvl9pPr lvl="8" algn="ctr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sz="1341"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" type="body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0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/>
          <p:nvPr>
            <p:ph type="title"/>
          </p:nvPr>
        </p:nvSpPr>
        <p:spPr>
          <a:xfrm>
            <a:off x="530304" y="2507618"/>
            <a:ext cx="6703695" cy="41840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28"/>
              <a:buFont typeface="Calibri"/>
              <a:buNone/>
              <a:defRPr sz="50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" type="body"/>
          </p:nvPr>
        </p:nvSpPr>
        <p:spPr>
          <a:xfrm>
            <a:off x="530304" y="6731215"/>
            <a:ext cx="6703695" cy="22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dk1"/>
              </a:buClr>
              <a:buSzPts val="2011"/>
              <a:buNone/>
              <a:defRPr sz="2011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rgbClr val="888888"/>
              </a:buClr>
              <a:buSzPts val="1676"/>
              <a:buNone/>
              <a:defRPr sz="1676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rgbClr val="888888"/>
              </a:buClr>
              <a:buSzPts val="1509"/>
              <a:buNone/>
              <a:defRPr sz="1509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rgbClr val="888888"/>
              </a:buClr>
              <a:buSzPts val="1341"/>
              <a:buNone/>
              <a:defRPr sz="1341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rgbClr val="888888"/>
              </a:buClr>
              <a:buSzPts val="1341"/>
              <a:buNone/>
              <a:defRPr sz="1341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rgbClr val="888888"/>
              </a:buClr>
              <a:buSzPts val="1341"/>
              <a:buNone/>
              <a:defRPr sz="1341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rgbClr val="888888"/>
              </a:buClr>
              <a:buSzPts val="1341"/>
              <a:buNone/>
              <a:defRPr sz="1341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rgbClr val="888888"/>
              </a:buClr>
              <a:buSzPts val="1341"/>
              <a:buNone/>
              <a:defRPr sz="1341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rgbClr val="888888"/>
              </a:buClr>
              <a:buSzPts val="1341"/>
              <a:buNone/>
              <a:defRPr sz="1341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1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" type="body"/>
          </p:nvPr>
        </p:nvSpPr>
        <p:spPr>
          <a:xfrm>
            <a:off x="534353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2" type="body"/>
          </p:nvPr>
        </p:nvSpPr>
        <p:spPr>
          <a:xfrm>
            <a:off x="3934778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2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/>
          <p:nvPr>
            <p:ph type="title"/>
          </p:nvPr>
        </p:nvSpPr>
        <p:spPr>
          <a:xfrm>
            <a:off x="535365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535366" y="2465706"/>
            <a:ext cx="3288089" cy="12084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dk1"/>
              </a:buClr>
              <a:buSzPts val="2011"/>
              <a:buNone/>
              <a:defRPr b="1" sz="2011"/>
            </a:lvl1pPr>
            <a:lvl2pPr indent="-228600" lvl="1" marL="914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2pPr>
            <a:lvl3pPr indent="-228600" lvl="2" marL="1371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509"/>
              <a:buNone/>
              <a:defRPr b="1" sz="1509"/>
            </a:lvl3pPr>
            <a:lvl4pPr indent="-228600" lvl="3" marL="1828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b="1" sz="1341"/>
            </a:lvl4pPr>
            <a:lvl5pPr indent="-228600" lvl="4" marL="22860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b="1" sz="1341"/>
            </a:lvl5pPr>
            <a:lvl6pPr indent="-228600" lvl="5" marL="27432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b="1" sz="1341"/>
            </a:lvl6pPr>
            <a:lvl7pPr indent="-228600" lvl="6" marL="3200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b="1" sz="1341"/>
            </a:lvl7pPr>
            <a:lvl8pPr indent="-228600" lvl="7" marL="3657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b="1" sz="1341"/>
            </a:lvl8pPr>
            <a:lvl9pPr indent="-228600" lvl="8" marL="4114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b="1" sz="1341"/>
            </a:lvl9pPr>
          </a:lstStyle>
          <a:p/>
        </p:txBody>
      </p:sp>
      <p:sp>
        <p:nvSpPr>
          <p:cNvPr id="43" name="Google Shape;43;p23"/>
          <p:cNvSpPr txBox="1"/>
          <p:nvPr>
            <p:ph idx="2" type="body"/>
          </p:nvPr>
        </p:nvSpPr>
        <p:spPr>
          <a:xfrm>
            <a:off x="535366" y="3674111"/>
            <a:ext cx="3288089" cy="5404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3"/>
          <p:cNvSpPr txBox="1"/>
          <p:nvPr>
            <p:ph idx="3" type="body"/>
          </p:nvPr>
        </p:nvSpPr>
        <p:spPr>
          <a:xfrm>
            <a:off x="3934778" y="2465706"/>
            <a:ext cx="3304283" cy="12084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dk1"/>
              </a:buClr>
              <a:buSzPts val="2011"/>
              <a:buNone/>
              <a:defRPr b="1" sz="2011"/>
            </a:lvl1pPr>
            <a:lvl2pPr indent="-228600" lvl="1" marL="914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2pPr>
            <a:lvl3pPr indent="-228600" lvl="2" marL="1371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509"/>
              <a:buNone/>
              <a:defRPr b="1" sz="1509"/>
            </a:lvl3pPr>
            <a:lvl4pPr indent="-228600" lvl="3" marL="1828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b="1" sz="1341"/>
            </a:lvl4pPr>
            <a:lvl5pPr indent="-228600" lvl="4" marL="22860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b="1" sz="1341"/>
            </a:lvl5pPr>
            <a:lvl6pPr indent="-228600" lvl="5" marL="27432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b="1" sz="1341"/>
            </a:lvl6pPr>
            <a:lvl7pPr indent="-228600" lvl="6" marL="3200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b="1" sz="1341"/>
            </a:lvl7pPr>
            <a:lvl8pPr indent="-228600" lvl="7" marL="3657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b="1" sz="1341"/>
            </a:lvl8pPr>
            <a:lvl9pPr indent="-228600" lvl="8" marL="4114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b="1" sz="1341"/>
            </a:lvl9pPr>
          </a:lstStyle>
          <a:p/>
        </p:txBody>
      </p:sp>
      <p:sp>
        <p:nvSpPr>
          <p:cNvPr id="45" name="Google Shape;45;p23"/>
          <p:cNvSpPr txBox="1"/>
          <p:nvPr>
            <p:ph idx="4" type="body"/>
          </p:nvPr>
        </p:nvSpPr>
        <p:spPr>
          <a:xfrm>
            <a:off x="3934778" y="3674111"/>
            <a:ext cx="3304283" cy="5404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3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82"/>
              <a:buFont typeface="Calibri"/>
              <a:buNone/>
              <a:defRPr sz="268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" type="body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8907" lvl="0" marL="45720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dk1"/>
              </a:buClr>
              <a:buSzPts val="2682"/>
              <a:buChar char="•"/>
              <a:defRPr sz="2682"/>
            </a:lvl1pPr>
            <a:lvl2pPr indent="-377634" lvl="1" marL="914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2347"/>
              <a:buChar char="•"/>
              <a:defRPr sz="2347"/>
            </a:lvl2pPr>
            <a:lvl3pPr indent="-356298" lvl="2" marL="1371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2011"/>
              <a:buChar char="•"/>
              <a:defRPr sz="2011"/>
            </a:lvl3pPr>
            <a:lvl4pPr indent="-335025" lvl="3" marL="1828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676"/>
              <a:buChar char="•"/>
              <a:defRPr sz="1676"/>
            </a:lvl4pPr>
            <a:lvl5pPr indent="-335026" lvl="4" marL="22860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676"/>
              <a:buChar char="•"/>
              <a:defRPr sz="1676"/>
            </a:lvl5pPr>
            <a:lvl6pPr indent="-335026" lvl="5" marL="27432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676"/>
              <a:buChar char="•"/>
              <a:defRPr sz="1676"/>
            </a:lvl6pPr>
            <a:lvl7pPr indent="-335026" lvl="6" marL="3200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676"/>
              <a:buChar char="•"/>
              <a:defRPr sz="1676"/>
            </a:lvl7pPr>
            <a:lvl8pPr indent="-335026" lvl="7" marL="3657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676"/>
              <a:buChar char="•"/>
              <a:defRPr sz="1676"/>
            </a:lvl8pPr>
            <a:lvl9pPr indent="-335026" lvl="8" marL="4114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676"/>
              <a:buChar char="•"/>
              <a:defRPr sz="1676"/>
            </a:lvl9pPr>
          </a:lstStyle>
          <a:p/>
        </p:txBody>
      </p:sp>
      <p:sp>
        <p:nvSpPr>
          <p:cNvPr id="57" name="Google Shape;57;p25"/>
          <p:cNvSpPr txBox="1"/>
          <p:nvPr>
            <p:ph idx="2" type="body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sz="1341"/>
            </a:lvl1pPr>
            <a:lvl2pPr indent="-228600" lvl="1" marL="914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173"/>
              <a:buNone/>
              <a:defRPr sz="1173"/>
            </a:lvl2pPr>
            <a:lvl3pPr indent="-228600" lvl="2" marL="1371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006"/>
              <a:buNone/>
              <a:defRPr sz="1006"/>
            </a:lvl3pPr>
            <a:lvl4pPr indent="-228600" lvl="3" marL="1828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838"/>
              <a:buNone/>
              <a:defRPr sz="838"/>
            </a:lvl4pPr>
            <a:lvl5pPr indent="-228600" lvl="4" marL="22860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838"/>
              <a:buNone/>
              <a:defRPr sz="838"/>
            </a:lvl5pPr>
            <a:lvl6pPr indent="-228600" lvl="5" marL="27432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838"/>
              <a:buNone/>
              <a:defRPr sz="838"/>
            </a:lvl6pPr>
            <a:lvl7pPr indent="-228600" lvl="6" marL="3200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838"/>
              <a:buNone/>
              <a:defRPr sz="838"/>
            </a:lvl7pPr>
            <a:lvl8pPr indent="-228600" lvl="7" marL="3657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838"/>
              <a:buNone/>
              <a:defRPr sz="838"/>
            </a:lvl8pPr>
            <a:lvl9pPr indent="-228600" lvl="8" marL="4114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838"/>
              <a:buNone/>
              <a:defRPr sz="838"/>
            </a:lvl9pPr>
          </a:lstStyle>
          <a:p/>
        </p:txBody>
      </p:sp>
      <p:sp>
        <p:nvSpPr>
          <p:cNvPr id="58" name="Google Shape;58;p25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/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82"/>
              <a:buFont typeface="Calibri"/>
              <a:buNone/>
              <a:defRPr sz="268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/>
          <p:nvPr>
            <p:ph idx="2" type="pic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/>
          <p:nvPr>
            <p:ph idx="1" type="body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dk1"/>
              </a:buClr>
              <a:buSzPts val="1341"/>
              <a:buNone/>
              <a:defRPr sz="1341"/>
            </a:lvl1pPr>
            <a:lvl2pPr indent="-228600" lvl="1" marL="914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173"/>
              <a:buNone/>
              <a:defRPr sz="1173"/>
            </a:lvl2pPr>
            <a:lvl3pPr indent="-228600" lvl="2" marL="1371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006"/>
              <a:buNone/>
              <a:defRPr sz="1006"/>
            </a:lvl3pPr>
            <a:lvl4pPr indent="-228600" lvl="3" marL="1828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838"/>
              <a:buNone/>
              <a:defRPr sz="838"/>
            </a:lvl4pPr>
            <a:lvl5pPr indent="-228600" lvl="4" marL="22860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838"/>
              <a:buNone/>
              <a:defRPr sz="838"/>
            </a:lvl5pPr>
            <a:lvl6pPr indent="-228600" lvl="5" marL="27432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838"/>
              <a:buNone/>
              <a:defRPr sz="838"/>
            </a:lvl6pPr>
            <a:lvl7pPr indent="-228600" lvl="6" marL="3200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838"/>
              <a:buNone/>
              <a:defRPr sz="838"/>
            </a:lvl7pPr>
            <a:lvl8pPr indent="-228600" lvl="7" marL="3657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838"/>
              <a:buNone/>
              <a:defRPr sz="838"/>
            </a:lvl8pPr>
            <a:lvl9pPr indent="-228600" lvl="8" marL="4114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838"/>
              <a:buNone/>
              <a:defRPr sz="838"/>
            </a:lvl9pPr>
          </a:lstStyle>
          <a:p/>
        </p:txBody>
      </p:sp>
      <p:sp>
        <p:nvSpPr>
          <p:cNvPr id="65" name="Google Shape;65;p26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" type="body"/>
          </p:nvPr>
        </p:nvSpPr>
        <p:spPr>
          <a:xfrm rot="5400000">
            <a:off x="695219" y="2516718"/>
            <a:ext cx="6381962" cy="6703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7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/>
          <p:nvPr>
            <p:ph type="title"/>
          </p:nvPr>
        </p:nvSpPr>
        <p:spPr>
          <a:xfrm rot="5400000">
            <a:off x="2138071" y="3959569"/>
            <a:ext cx="8524029" cy="16759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" type="body"/>
          </p:nvPr>
        </p:nvSpPr>
        <p:spPr>
          <a:xfrm rot="5400000">
            <a:off x="-1262353" y="2332223"/>
            <a:ext cx="8524029" cy="4930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8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88"/>
              <a:buFont typeface="Calibri"/>
              <a:buNone/>
              <a:defRPr b="0" i="0" sz="36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634" lvl="0" marL="457200" marR="0" rtl="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dk1"/>
              </a:buClr>
              <a:buSzPts val="2347"/>
              <a:buFont typeface="Arial"/>
              <a:buChar char="•"/>
              <a:defRPr b="0" i="0" sz="234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6298" lvl="1" marL="914400" marR="0" rtl="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2011"/>
              <a:buFont typeface="Arial"/>
              <a:buChar char="•"/>
              <a:defRPr b="0" i="0" sz="201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5025" lvl="2" marL="1371600" marR="0" rtl="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676"/>
              <a:buFont typeface="Arial"/>
              <a:buChar char="•"/>
              <a:defRPr b="0" i="0" sz="167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4421" lvl="3" marL="1828800" marR="0" rtl="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509"/>
              <a:buFont typeface="Arial"/>
              <a:buChar char="•"/>
              <a:defRPr b="0" i="0" sz="150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4421" lvl="4" marL="2286000" marR="0" rtl="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509"/>
              <a:buFont typeface="Arial"/>
              <a:buChar char="•"/>
              <a:defRPr b="0" i="0" sz="150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4421" lvl="5" marL="2743200" marR="0" rtl="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509"/>
              <a:buFont typeface="Arial"/>
              <a:buChar char="•"/>
              <a:defRPr b="0" i="0" sz="150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4421" lvl="6" marL="3200400" marR="0" rtl="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509"/>
              <a:buFont typeface="Arial"/>
              <a:buChar char="•"/>
              <a:defRPr b="0" i="0" sz="150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4421" lvl="7" marL="3657600" marR="0" rtl="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509"/>
              <a:buFont typeface="Arial"/>
              <a:buChar char="•"/>
              <a:defRPr b="0" i="0" sz="150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4421" lvl="8" marL="4114800" marR="0" rtl="0" algn="l">
              <a:lnSpc>
                <a:spcPct val="9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509"/>
              <a:buFont typeface="Arial"/>
              <a:buChar char="•"/>
              <a:defRPr b="0" i="0" sz="150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6"/>
              <a:buFont typeface="Arial"/>
              <a:buNone/>
              <a:defRPr b="0" i="0" sz="100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eaddbf451f_0_0"/>
          <p:cNvSpPr txBox="1"/>
          <p:nvPr/>
        </p:nvSpPr>
        <p:spPr>
          <a:xfrm>
            <a:off x="385275" y="1878825"/>
            <a:ext cx="664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21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Ms. Baker  2nd Grade </a:t>
            </a:r>
            <a:endParaRPr b="1" i="0" sz="2100" u="none" cap="none" strike="noStrik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21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February 6-9, 2023</a:t>
            </a:r>
            <a:endParaRPr b="1" i="0" sz="2000" u="none" cap="none" strike="noStrik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85" name="Google Shape;85;geaddbf451f_0_0"/>
          <p:cNvSpPr txBox="1"/>
          <p:nvPr/>
        </p:nvSpPr>
        <p:spPr>
          <a:xfrm>
            <a:off x="344943" y="2743926"/>
            <a:ext cx="3501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Important Dates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geaddbf451f_0_0"/>
          <p:cNvSpPr txBox="1"/>
          <p:nvPr/>
        </p:nvSpPr>
        <p:spPr>
          <a:xfrm>
            <a:off x="3886200" y="2770820"/>
            <a:ext cx="3501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Reminders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geaddbf451f_0_0"/>
          <p:cNvSpPr txBox="1"/>
          <p:nvPr/>
        </p:nvSpPr>
        <p:spPr>
          <a:xfrm>
            <a:off x="505903" y="6144925"/>
            <a:ext cx="6648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What Are We Learning?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geaddbf451f_0_0"/>
          <p:cNvSpPr txBox="1"/>
          <p:nvPr/>
        </p:nvSpPr>
        <p:spPr>
          <a:xfrm>
            <a:off x="506200" y="3455125"/>
            <a:ext cx="31785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February 8th- Valentine’s Sneaker Ball 6pm ($10 in advance, $15 at the door) </a:t>
            </a:r>
            <a:endParaRPr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February 9th- Weekly Quiz</a:t>
            </a:r>
            <a:endParaRPr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February 10-13th- WINTER BREAK, NO SCHOOL </a:t>
            </a:r>
            <a:endParaRPr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February 15th-Math Night </a:t>
            </a:r>
            <a:endParaRPr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</p:txBody>
      </p:sp>
      <p:sp>
        <p:nvSpPr>
          <p:cNvPr id="89" name="Google Shape;89;geaddbf451f_0_0"/>
          <p:cNvSpPr txBox="1"/>
          <p:nvPr/>
        </p:nvSpPr>
        <p:spPr>
          <a:xfrm>
            <a:off x="3920109" y="3189625"/>
            <a:ext cx="34332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-52386" lvl="0" marL="587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Inder"/>
              <a:buChar char="•"/>
            </a:pPr>
            <a:r>
              <a:rPr b="1" lang="en-US" sz="1300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MAKE SURE STUDENTS ARE PICK UP ON TIME EACH DAY!! DISMISSAL IS @ 2:45</a:t>
            </a:r>
            <a:endParaRPr b="1" sz="1300"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-52386" lvl="0" marL="587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Inder"/>
              <a:buChar char="•"/>
            </a:pPr>
            <a:r>
              <a:rPr b="1" lang="en-US" sz="1300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Please practice on addition &amp; subtraction  at home </a:t>
            </a:r>
            <a:endParaRPr b="1" sz="1300"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-58736" lvl="0" marL="587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der"/>
              <a:buChar char="•"/>
            </a:pPr>
            <a:r>
              <a:rPr b="1" lang="en-US" sz="1300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Please encourage your child to complete their interventions each day, this can also be done at home. Each student is required to have 60 minutes on</a:t>
            </a:r>
            <a:r>
              <a:rPr b="1" lang="en-US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 </a:t>
            </a:r>
            <a:r>
              <a:rPr b="1" lang="en-US" sz="1300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each intervention and pass ALL lessons </a:t>
            </a:r>
            <a:endParaRPr b="1" sz="1300"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0" lvl="0" marL="587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</p:txBody>
      </p:sp>
      <p:sp>
        <p:nvSpPr>
          <p:cNvPr id="90" name="Google Shape;90;geaddbf451f_0_0"/>
          <p:cNvSpPr txBox="1"/>
          <p:nvPr/>
        </p:nvSpPr>
        <p:spPr>
          <a:xfrm>
            <a:off x="505903" y="6818030"/>
            <a:ext cx="6720000" cy="45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20650" lvl="0" marL="1206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i="0" lang="en-US" sz="1600" u="none" cap="none" strike="noStrike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ELA</a:t>
            </a:r>
            <a:r>
              <a:rPr b="0" i="0" lang="en-US" sz="1600" u="none" cap="none" strike="noStrike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-</a:t>
            </a:r>
            <a:r>
              <a:rPr lang="en-US" sz="1600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Reading comprehension, </a:t>
            </a:r>
            <a:r>
              <a:rPr lang="en-US" sz="1600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root words</a:t>
            </a:r>
            <a:r>
              <a:rPr lang="en-US" sz="1600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,prefixes, suffixes, </a:t>
            </a:r>
            <a:r>
              <a:rPr lang="en-US" sz="1600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irregular</a:t>
            </a:r>
            <a:r>
              <a:rPr lang="en-US" sz="1600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 spelled words, key ideas &amp; details, recount stories,  phonics, syllable vccv patterns, </a:t>
            </a:r>
            <a:r>
              <a:rPr lang="en-US" sz="1600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persuasive</a:t>
            </a:r>
            <a:r>
              <a:rPr lang="en-US" sz="1600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 writing, use commas in greeting and closing of letters </a:t>
            </a:r>
            <a:endParaRPr b="0" i="0" sz="1600" u="none" cap="none" strike="noStrike"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-120650" lvl="0" marL="1206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der"/>
              <a:buChar char="•"/>
            </a:pPr>
            <a:r>
              <a:rPr b="1" i="0" lang="en-US" sz="1600" u="none" cap="none" strike="noStrike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SCIENCE</a:t>
            </a:r>
            <a:r>
              <a:rPr b="0" i="0" lang="en-US" sz="1600" u="none" cap="none" strike="noStrike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-recycling </a:t>
            </a:r>
            <a:endParaRPr b="0" i="0" sz="1600" u="none" cap="none" strike="noStrike"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-120650" lvl="0" marL="1206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i="0" lang="en-US" sz="1600" u="none" cap="none" strike="noStrike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MATH</a:t>
            </a:r>
            <a:r>
              <a:rPr b="0" i="0" lang="en-US" sz="1600" u="none" cap="none" strike="noStrike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-</a:t>
            </a:r>
            <a:r>
              <a:rPr lang="en-US" sz="1600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 adding arrays</a:t>
            </a:r>
            <a:endParaRPr i="0" sz="1900" u="none" cap="none" strike="noStrike"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-120650" lvl="0" marL="1206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der"/>
              <a:buChar char="•"/>
            </a:pPr>
            <a:r>
              <a:rPr b="1" i="0" lang="en-US" sz="1600" u="none" cap="none" strike="noStrike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SOCIAL STUDIES</a:t>
            </a:r>
            <a:r>
              <a:rPr b="0" i="0" lang="en-US" sz="1600" u="none" cap="none" strike="noStrike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-civil rights </a:t>
            </a:r>
            <a:endParaRPr sz="1600"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-120650" lvl="0" marL="1206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der"/>
              <a:buChar char="•"/>
            </a:pPr>
            <a:r>
              <a:rPr b="1" lang="en-US" sz="1600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COMPUTER SCIENCE</a:t>
            </a:r>
            <a:r>
              <a:rPr lang="en-US" sz="1600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-Being safe while using apps </a:t>
            </a:r>
            <a:endParaRPr b="1" sz="1600"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-120650" lvl="0" marL="1206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der"/>
              <a:buChar char="•"/>
            </a:pPr>
            <a:r>
              <a:rPr b="1" lang="en-US" sz="1600">
                <a:solidFill>
                  <a:schemeClr val="dk1"/>
                </a:solidFill>
                <a:latin typeface="Inder"/>
                <a:ea typeface="Inder"/>
                <a:cs typeface="Inder"/>
                <a:sym typeface="Inder"/>
              </a:rPr>
              <a:t>SPELLING WORDS-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bandit, dentist, harvest, magnet, sister, contest, doctor,hornet, signal, velvet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3200" lvl="0" marL="1206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Char char="•"/>
            </a:pPr>
            <a:r>
              <a:t/>
            </a:r>
            <a:endParaRPr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1206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Inder"/>
              <a:ea typeface="Inder"/>
              <a:cs typeface="Inder"/>
              <a:sym typeface="Ind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2019-07-11T22:13:05Z</dcterms:created>
  <dc:creator>Lauren Krigbaum</dc:creator>
</cp:coreProperties>
</file>