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56" r:id="rId3"/>
    <p:sldId id="257" r:id="rId4"/>
    <p:sldId id="258" r:id="rId5"/>
    <p:sldId id="259" r:id="rId6"/>
    <p:sldId id="261" r:id="rId7"/>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6CE6E1-B5EA-4084-B1E5-0A9134FF56E3}" v="17" dt="2022-11-29T16:25:23.2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6" d="100"/>
          <a:sy n="86" d="100"/>
        </p:scale>
        <p:origin x="292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i Crow" userId="2d794f4d-265b-428a-b48a-6e984c2376bb" providerId="ADAL" clId="{DB6CE6E1-B5EA-4084-B1E5-0A9134FF56E3}"/>
    <pc:docChg chg="undo custSel addSld delSld modSld sldOrd">
      <pc:chgData name="Cami Crow" userId="2d794f4d-265b-428a-b48a-6e984c2376bb" providerId="ADAL" clId="{DB6CE6E1-B5EA-4084-B1E5-0A9134FF56E3}" dt="2022-11-29T16:25:29.002" v="940" actId="1076"/>
      <pc:docMkLst>
        <pc:docMk/>
      </pc:docMkLst>
      <pc:sldChg chg="modSp mod">
        <pc:chgData name="Cami Crow" userId="2d794f4d-265b-428a-b48a-6e984c2376bb" providerId="ADAL" clId="{DB6CE6E1-B5EA-4084-B1E5-0A9134FF56E3}" dt="2022-11-28T19:47:44.972" v="132" actId="1076"/>
        <pc:sldMkLst>
          <pc:docMk/>
          <pc:sldMk cId="1121950206" sldId="258"/>
        </pc:sldMkLst>
        <pc:spChg chg="mod">
          <ac:chgData name="Cami Crow" userId="2d794f4d-265b-428a-b48a-6e984c2376bb" providerId="ADAL" clId="{DB6CE6E1-B5EA-4084-B1E5-0A9134FF56E3}" dt="2022-11-28T19:47:44.972" v="132" actId="1076"/>
          <ac:spMkLst>
            <pc:docMk/>
            <pc:sldMk cId="1121950206" sldId="258"/>
            <ac:spMk id="7" creationId="{3C366394-9B8A-31ED-64BC-BAEB713B309F}"/>
          </ac:spMkLst>
        </pc:spChg>
      </pc:sldChg>
      <pc:sldChg chg="modSp mod">
        <pc:chgData name="Cami Crow" userId="2d794f4d-265b-428a-b48a-6e984c2376bb" providerId="ADAL" clId="{DB6CE6E1-B5EA-4084-B1E5-0A9134FF56E3}" dt="2022-11-28T19:48:29.715" v="136" actId="1076"/>
        <pc:sldMkLst>
          <pc:docMk/>
          <pc:sldMk cId="3068458545" sldId="259"/>
        </pc:sldMkLst>
        <pc:spChg chg="mod">
          <ac:chgData name="Cami Crow" userId="2d794f4d-265b-428a-b48a-6e984c2376bb" providerId="ADAL" clId="{DB6CE6E1-B5EA-4084-B1E5-0A9134FF56E3}" dt="2022-11-28T19:48:29.715" v="136" actId="1076"/>
          <ac:spMkLst>
            <pc:docMk/>
            <pc:sldMk cId="3068458545" sldId="259"/>
            <ac:spMk id="4" creationId="{2BC58792-FFBF-0663-66A8-785CC31BE901}"/>
          </ac:spMkLst>
        </pc:spChg>
      </pc:sldChg>
      <pc:sldChg chg="addSp delSp modSp add mod ord">
        <pc:chgData name="Cami Crow" userId="2d794f4d-265b-428a-b48a-6e984c2376bb" providerId="ADAL" clId="{DB6CE6E1-B5EA-4084-B1E5-0A9134FF56E3}" dt="2022-11-28T19:50:34.238" v="336" actId="20577"/>
        <pc:sldMkLst>
          <pc:docMk/>
          <pc:sldMk cId="2120194991" sldId="260"/>
        </pc:sldMkLst>
        <pc:spChg chg="add del mod">
          <ac:chgData name="Cami Crow" userId="2d794f4d-265b-428a-b48a-6e984c2376bb" providerId="ADAL" clId="{DB6CE6E1-B5EA-4084-B1E5-0A9134FF56E3}" dt="2022-11-28T19:34:38.482" v="47" actId="767"/>
          <ac:spMkLst>
            <pc:docMk/>
            <pc:sldMk cId="2120194991" sldId="260"/>
            <ac:spMk id="2" creationId="{D40692BD-9333-4AB0-DF30-45A3553CAD07}"/>
          </ac:spMkLst>
        </pc:spChg>
        <pc:spChg chg="add del">
          <ac:chgData name="Cami Crow" userId="2d794f4d-265b-428a-b48a-6e984c2376bb" providerId="ADAL" clId="{DB6CE6E1-B5EA-4084-B1E5-0A9134FF56E3}" dt="2022-11-28T19:34:23.926" v="44"/>
          <ac:spMkLst>
            <pc:docMk/>
            <pc:sldMk cId="2120194991" sldId="260"/>
            <ac:spMk id="3" creationId="{FDC27F9A-42AE-100E-7176-922B6087340E}"/>
          </ac:spMkLst>
        </pc:spChg>
        <pc:spChg chg="mod">
          <ac:chgData name="Cami Crow" userId="2d794f4d-265b-428a-b48a-6e984c2376bb" providerId="ADAL" clId="{DB6CE6E1-B5EA-4084-B1E5-0A9134FF56E3}" dt="2022-11-28T19:33:43.954" v="39" actId="1076"/>
          <ac:spMkLst>
            <pc:docMk/>
            <pc:sldMk cId="2120194991" sldId="260"/>
            <ac:spMk id="4" creationId="{8E8C2278-44D0-69EC-71CD-84763712CC31}"/>
          </ac:spMkLst>
        </pc:spChg>
        <pc:spChg chg="add del">
          <ac:chgData name="Cami Crow" userId="2d794f4d-265b-428a-b48a-6e984c2376bb" providerId="ADAL" clId="{DB6CE6E1-B5EA-4084-B1E5-0A9134FF56E3}" dt="2022-11-28T19:34:23.926" v="44"/>
          <ac:spMkLst>
            <pc:docMk/>
            <pc:sldMk cId="2120194991" sldId="260"/>
            <ac:spMk id="5" creationId="{818FDE5F-15B7-40AA-DD97-C31D86C88CD0}"/>
          </ac:spMkLst>
        </pc:spChg>
        <pc:spChg chg="del">
          <ac:chgData name="Cami Crow" userId="2d794f4d-265b-428a-b48a-6e984c2376bb" providerId="ADAL" clId="{DB6CE6E1-B5EA-4084-B1E5-0A9134FF56E3}" dt="2022-11-28T19:33:18.577" v="9" actId="478"/>
          <ac:spMkLst>
            <pc:docMk/>
            <pc:sldMk cId="2120194991" sldId="260"/>
            <ac:spMk id="7" creationId="{3C366394-9B8A-31ED-64BC-BAEB713B309F}"/>
          </ac:spMkLst>
        </pc:spChg>
        <pc:spChg chg="del">
          <ac:chgData name="Cami Crow" userId="2d794f4d-265b-428a-b48a-6e984c2376bb" providerId="ADAL" clId="{DB6CE6E1-B5EA-4084-B1E5-0A9134FF56E3}" dt="2022-11-28T19:33:20.796" v="10" actId="478"/>
          <ac:spMkLst>
            <pc:docMk/>
            <pc:sldMk cId="2120194991" sldId="260"/>
            <ac:spMk id="8" creationId="{FBDE3B80-67D6-AD83-F6B3-5A87E7A4FCDB}"/>
          </ac:spMkLst>
        </pc:spChg>
        <pc:spChg chg="del">
          <ac:chgData name="Cami Crow" userId="2d794f4d-265b-428a-b48a-6e984c2376bb" providerId="ADAL" clId="{DB6CE6E1-B5EA-4084-B1E5-0A9134FF56E3}" dt="2022-11-28T19:33:22.213" v="11" actId="478"/>
          <ac:spMkLst>
            <pc:docMk/>
            <pc:sldMk cId="2120194991" sldId="260"/>
            <ac:spMk id="9" creationId="{D281D57A-F74E-6714-778E-FF4BC9D4ED77}"/>
          </ac:spMkLst>
        </pc:spChg>
        <pc:spChg chg="del">
          <ac:chgData name="Cami Crow" userId="2d794f4d-265b-428a-b48a-6e984c2376bb" providerId="ADAL" clId="{DB6CE6E1-B5EA-4084-B1E5-0A9134FF56E3}" dt="2022-11-28T19:33:23.747" v="12" actId="478"/>
          <ac:spMkLst>
            <pc:docMk/>
            <pc:sldMk cId="2120194991" sldId="260"/>
            <ac:spMk id="10" creationId="{92476741-487F-9D90-F905-296EBDA64210}"/>
          </ac:spMkLst>
        </pc:spChg>
        <pc:spChg chg="add del">
          <ac:chgData name="Cami Crow" userId="2d794f4d-265b-428a-b48a-6e984c2376bb" providerId="ADAL" clId="{DB6CE6E1-B5EA-4084-B1E5-0A9134FF56E3}" dt="2022-11-28T19:34:23.926" v="44"/>
          <ac:spMkLst>
            <pc:docMk/>
            <pc:sldMk cId="2120194991" sldId="260"/>
            <ac:spMk id="11" creationId="{4DE1E0AF-62E9-8E47-566F-B7D76BF053E8}"/>
          </ac:spMkLst>
        </pc:spChg>
        <pc:spChg chg="add del">
          <ac:chgData name="Cami Crow" userId="2d794f4d-265b-428a-b48a-6e984c2376bb" providerId="ADAL" clId="{DB6CE6E1-B5EA-4084-B1E5-0A9134FF56E3}" dt="2022-11-28T19:34:23.926" v="44"/>
          <ac:spMkLst>
            <pc:docMk/>
            <pc:sldMk cId="2120194991" sldId="260"/>
            <ac:spMk id="12" creationId="{32708B27-FF5F-A13B-9E1C-279845C65B05}"/>
          </ac:spMkLst>
        </pc:spChg>
        <pc:spChg chg="add del">
          <ac:chgData name="Cami Crow" userId="2d794f4d-265b-428a-b48a-6e984c2376bb" providerId="ADAL" clId="{DB6CE6E1-B5EA-4084-B1E5-0A9134FF56E3}" dt="2022-11-28T19:34:23.926" v="44"/>
          <ac:spMkLst>
            <pc:docMk/>
            <pc:sldMk cId="2120194991" sldId="260"/>
            <ac:spMk id="13" creationId="{5E3507D5-A29B-C153-7908-568F8DC6751D}"/>
          </ac:spMkLst>
        </pc:spChg>
        <pc:spChg chg="add del">
          <ac:chgData name="Cami Crow" userId="2d794f4d-265b-428a-b48a-6e984c2376bb" providerId="ADAL" clId="{DB6CE6E1-B5EA-4084-B1E5-0A9134FF56E3}" dt="2022-11-28T19:34:23.926" v="44"/>
          <ac:spMkLst>
            <pc:docMk/>
            <pc:sldMk cId="2120194991" sldId="260"/>
            <ac:spMk id="14" creationId="{099F1560-EE2E-F90D-19A4-FCD67F666ED4}"/>
          </ac:spMkLst>
        </pc:spChg>
        <pc:spChg chg="add del">
          <ac:chgData name="Cami Crow" userId="2d794f4d-265b-428a-b48a-6e984c2376bb" providerId="ADAL" clId="{DB6CE6E1-B5EA-4084-B1E5-0A9134FF56E3}" dt="2022-11-28T19:34:23.926" v="44"/>
          <ac:spMkLst>
            <pc:docMk/>
            <pc:sldMk cId="2120194991" sldId="260"/>
            <ac:spMk id="15" creationId="{A65BDA43-7061-9DBD-B5A5-5182E13148CB}"/>
          </ac:spMkLst>
        </pc:spChg>
        <pc:spChg chg="add del">
          <ac:chgData name="Cami Crow" userId="2d794f4d-265b-428a-b48a-6e984c2376bb" providerId="ADAL" clId="{DB6CE6E1-B5EA-4084-B1E5-0A9134FF56E3}" dt="2022-11-28T19:34:23.926" v="44"/>
          <ac:spMkLst>
            <pc:docMk/>
            <pc:sldMk cId="2120194991" sldId="260"/>
            <ac:spMk id="16" creationId="{DE24EC0B-05BB-E284-A1F0-B12F64CD845C}"/>
          </ac:spMkLst>
        </pc:spChg>
        <pc:spChg chg="add del">
          <ac:chgData name="Cami Crow" userId="2d794f4d-265b-428a-b48a-6e984c2376bb" providerId="ADAL" clId="{DB6CE6E1-B5EA-4084-B1E5-0A9134FF56E3}" dt="2022-11-28T19:34:23.926" v="44"/>
          <ac:spMkLst>
            <pc:docMk/>
            <pc:sldMk cId="2120194991" sldId="260"/>
            <ac:spMk id="17" creationId="{FD789FEC-D434-145C-99C7-6DB863951868}"/>
          </ac:spMkLst>
        </pc:spChg>
        <pc:spChg chg="add mod">
          <ac:chgData name="Cami Crow" userId="2d794f4d-265b-428a-b48a-6e984c2376bb" providerId="ADAL" clId="{DB6CE6E1-B5EA-4084-B1E5-0A9134FF56E3}" dt="2022-11-28T19:50:34.238" v="336" actId="20577"/>
          <ac:spMkLst>
            <pc:docMk/>
            <pc:sldMk cId="2120194991" sldId="260"/>
            <ac:spMk id="18" creationId="{F902F21B-F6E3-C36D-A97A-513C5484D168}"/>
          </ac:spMkLst>
        </pc:spChg>
        <pc:spChg chg="add mod">
          <ac:chgData name="Cami Crow" userId="2d794f4d-265b-428a-b48a-6e984c2376bb" providerId="ADAL" clId="{DB6CE6E1-B5EA-4084-B1E5-0A9134FF56E3}" dt="2022-11-28T19:44:55.760" v="120" actId="1076"/>
          <ac:spMkLst>
            <pc:docMk/>
            <pc:sldMk cId="2120194991" sldId="260"/>
            <ac:spMk id="19" creationId="{A43183AC-5E6E-B43F-C352-B495142CAC7B}"/>
          </ac:spMkLst>
        </pc:spChg>
        <pc:spChg chg="add mod">
          <ac:chgData name="Cami Crow" userId="2d794f4d-265b-428a-b48a-6e984c2376bb" providerId="ADAL" clId="{DB6CE6E1-B5EA-4084-B1E5-0A9134FF56E3}" dt="2022-11-28T19:45:08.157" v="121" actId="1076"/>
          <ac:spMkLst>
            <pc:docMk/>
            <pc:sldMk cId="2120194991" sldId="260"/>
            <ac:spMk id="20" creationId="{85BF0A30-4D4F-C5C7-BB54-947827223AF0}"/>
          </ac:spMkLst>
        </pc:spChg>
        <pc:spChg chg="add mod">
          <ac:chgData name="Cami Crow" userId="2d794f4d-265b-428a-b48a-6e984c2376bb" providerId="ADAL" clId="{DB6CE6E1-B5EA-4084-B1E5-0A9134FF56E3}" dt="2022-11-28T19:45:25.580" v="123" actId="1076"/>
          <ac:spMkLst>
            <pc:docMk/>
            <pc:sldMk cId="2120194991" sldId="260"/>
            <ac:spMk id="21" creationId="{28FBF667-E9C4-D7A8-E255-54445A69594B}"/>
          </ac:spMkLst>
        </pc:spChg>
        <pc:spChg chg="add mod">
          <ac:chgData name="Cami Crow" userId="2d794f4d-265b-428a-b48a-6e984c2376bb" providerId="ADAL" clId="{DB6CE6E1-B5EA-4084-B1E5-0A9134FF56E3}" dt="2022-11-28T19:45:53.091" v="125" actId="1076"/>
          <ac:spMkLst>
            <pc:docMk/>
            <pc:sldMk cId="2120194991" sldId="260"/>
            <ac:spMk id="22" creationId="{900D7D73-98D6-EB71-935E-7602E740744B}"/>
          </ac:spMkLst>
        </pc:spChg>
      </pc:sldChg>
      <pc:sldChg chg="delSp new del mod">
        <pc:chgData name="Cami Crow" userId="2d794f4d-265b-428a-b48a-6e984c2376bb" providerId="ADAL" clId="{DB6CE6E1-B5EA-4084-B1E5-0A9134FF56E3}" dt="2022-11-28T19:32:19.003" v="7" actId="2696"/>
        <pc:sldMkLst>
          <pc:docMk/>
          <pc:sldMk cId="2901232062" sldId="260"/>
        </pc:sldMkLst>
        <pc:spChg chg="del">
          <ac:chgData name="Cami Crow" userId="2d794f4d-265b-428a-b48a-6e984c2376bb" providerId="ADAL" clId="{DB6CE6E1-B5EA-4084-B1E5-0A9134FF56E3}" dt="2022-11-28T19:32:05.500" v="5" actId="478"/>
          <ac:spMkLst>
            <pc:docMk/>
            <pc:sldMk cId="2901232062" sldId="260"/>
            <ac:spMk id="2" creationId="{CAA3173E-5712-78A0-4AC9-088EFBA2DA07}"/>
          </ac:spMkLst>
        </pc:spChg>
        <pc:spChg chg="del">
          <ac:chgData name="Cami Crow" userId="2d794f4d-265b-428a-b48a-6e984c2376bb" providerId="ADAL" clId="{DB6CE6E1-B5EA-4084-B1E5-0A9134FF56E3}" dt="2022-11-28T19:32:08.949" v="6" actId="478"/>
          <ac:spMkLst>
            <pc:docMk/>
            <pc:sldMk cId="2901232062" sldId="260"/>
            <ac:spMk id="3" creationId="{2133C5A0-34FD-DCEE-3BE7-77EC423FBA2C}"/>
          </ac:spMkLst>
        </pc:spChg>
      </pc:sldChg>
      <pc:sldChg chg="add del">
        <pc:chgData name="Cami Crow" userId="2d794f4d-265b-428a-b48a-6e984c2376bb" providerId="ADAL" clId="{DB6CE6E1-B5EA-4084-B1E5-0A9134FF56E3}" dt="2022-11-28T19:32:00.783" v="3" actId="2696"/>
        <pc:sldMkLst>
          <pc:docMk/>
          <pc:sldMk cId="3557536990" sldId="260"/>
        </pc:sldMkLst>
      </pc:sldChg>
      <pc:sldChg chg="addSp delSp modSp new mod">
        <pc:chgData name="Cami Crow" userId="2d794f4d-265b-428a-b48a-6e984c2376bb" providerId="ADAL" clId="{DB6CE6E1-B5EA-4084-B1E5-0A9134FF56E3}" dt="2022-11-29T16:25:29.002" v="940" actId="1076"/>
        <pc:sldMkLst>
          <pc:docMk/>
          <pc:sldMk cId="1264284740" sldId="261"/>
        </pc:sldMkLst>
        <pc:spChg chg="del">
          <ac:chgData name="Cami Crow" userId="2d794f4d-265b-428a-b48a-6e984c2376bb" providerId="ADAL" clId="{DB6CE6E1-B5EA-4084-B1E5-0A9134FF56E3}" dt="2022-11-29T16:14:56.558" v="338" actId="478"/>
          <ac:spMkLst>
            <pc:docMk/>
            <pc:sldMk cId="1264284740" sldId="261"/>
            <ac:spMk id="2" creationId="{46D571E1-DDDE-0415-B4F5-4D6CE6B817A5}"/>
          </ac:spMkLst>
        </pc:spChg>
        <pc:spChg chg="del">
          <ac:chgData name="Cami Crow" userId="2d794f4d-265b-428a-b48a-6e984c2376bb" providerId="ADAL" clId="{DB6CE6E1-B5EA-4084-B1E5-0A9134FF56E3}" dt="2022-11-29T16:14:57.833" v="339" actId="478"/>
          <ac:spMkLst>
            <pc:docMk/>
            <pc:sldMk cId="1264284740" sldId="261"/>
            <ac:spMk id="3" creationId="{BE1BD7A8-00DA-9FDF-5607-D9328AC89B22}"/>
          </ac:spMkLst>
        </pc:spChg>
        <pc:spChg chg="add mod">
          <ac:chgData name="Cami Crow" userId="2d794f4d-265b-428a-b48a-6e984c2376bb" providerId="ADAL" clId="{DB6CE6E1-B5EA-4084-B1E5-0A9134FF56E3}" dt="2022-11-29T16:16:37.259" v="374" actId="1076"/>
          <ac:spMkLst>
            <pc:docMk/>
            <pc:sldMk cId="1264284740" sldId="261"/>
            <ac:spMk id="4" creationId="{F9CB8DF8-9CC0-3508-AB00-BCCAC3B9B71D}"/>
          </ac:spMkLst>
        </pc:spChg>
        <pc:spChg chg="add del mod">
          <ac:chgData name="Cami Crow" userId="2d794f4d-265b-428a-b48a-6e984c2376bb" providerId="ADAL" clId="{DB6CE6E1-B5EA-4084-B1E5-0A9134FF56E3}" dt="2022-11-29T16:16:37.862" v="376"/>
          <ac:spMkLst>
            <pc:docMk/>
            <pc:sldMk cId="1264284740" sldId="261"/>
            <ac:spMk id="5" creationId="{5F3328E4-11C1-98FF-6D83-1FA97536C0E0}"/>
          </ac:spMkLst>
        </pc:spChg>
        <pc:spChg chg="add mod">
          <ac:chgData name="Cami Crow" userId="2d794f4d-265b-428a-b48a-6e984c2376bb" providerId="ADAL" clId="{DB6CE6E1-B5EA-4084-B1E5-0A9134FF56E3}" dt="2022-11-29T16:20:37.006" v="909" actId="1076"/>
          <ac:spMkLst>
            <pc:docMk/>
            <pc:sldMk cId="1264284740" sldId="261"/>
            <ac:spMk id="6" creationId="{FA98A3A9-18E6-192C-33E9-A9C81967B7BD}"/>
          </ac:spMkLst>
        </pc:spChg>
        <pc:spChg chg="add del mod">
          <ac:chgData name="Cami Crow" userId="2d794f4d-265b-428a-b48a-6e984c2376bb" providerId="ADAL" clId="{DB6CE6E1-B5EA-4084-B1E5-0A9134FF56E3}" dt="2022-11-29T16:23:55.519" v="919"/>
          <ac:spMkLst>
            <pc:docMk/>
            <pc:sldMk cId="1264284740" sldId="261"/>
            <ac:spMk id="8" creationId="{ED323D15-760B-3B5F-6F1B-65666187E529}"/>
          </ac:spMkLst>
        </pc:spChg>
        <pc:spChg chg="add mod">
          <ac:chgData name="Cami Crow" userId="2d794f4d-265b-428a-b48a-6e984c2376bb" providerId="ADAL" clId="{DB6CE6E1-B5EA-4084-B1E5-0A9134FF56E3}" dt="2022-11-29T16:24:24.706" v="924" actId="1076"/>
          <ac:spMkLst>
            <pc:docMk/>
            <pc:sldMk cId="1264284740" sldId="261"/>
            <ac:spMk id="12" creationId="{C7F3B32C-F00C-D37E-E230-5931BB8C10D9}"/>
          </ac:spMkLst>
        </pc:spChg>
        <pc:spChg chg="add mod">
          <ac:chgData name="Cami Crow" userId="2d794f4d-265b-428a-b48a-6e984c2376bb" providerId="ADAL" clId="{DB6CE6E1-B5EA-4084-B1E5-0A9134FF56E3}" dt="2022-11-29T16:25:17.314" v="938" actId="1076"/>
          <ac:spMkLst>
            <pc:docMk/>
            <pc:sldMk cId="1264284740" sldId="261"/>
            <ac:spMk id="13" creationId="{8DBC1828-5945-B61D-8E5E-7573440A4127}"/>
          </ac:spMkLst>
        </pc:spChg>
        <pc:picChg chg="add mod">
          <ac:chgData name="Cami Crow" userId="2d794f4d-265b-428a-b48a-6e984c2376bb" providerId="ADAL" clId="{DB6CE6E1-B5EA-4084-B1E5-0A9134FF56E3}" dt="2022-11-29T16:23:17.737" v="911" actId="1076"/>
          <ac:picMkLst>
            <pc:docMk/>
            <pc:sldMk cId="1264284740" sldId="261"/>
            <ac:picMk id="7" creationId="{61F3606D-B8D9-121A-B248-943C6AD095DA}"/>
          </ac:picMkLst>
        </pc:picChg>
        <pc:picChg chg="add del mod">
          <ac:chgData name="Cami Crow" userId="2d794f4d-265b-428a-b48a-6e984c2376bb" providerId="ADAL" clId="{DB6CE6E1-B5EA-4084-B1E5-0A9134FF56E3}" dt="2022-11-29T16:23:55.518" v="917" actId="478"/>
          <ac:picMkLst>
            <pc:docMk/>
            <pc:sldMk cId="1264284740" sldId="261"/>
            <ac:picMk id="10" creationId="{E0787B01-D999-5BC6-F97E-B8C1521C6D89}"/>
          </ac:picMkLst>
        </pc:picChg>
        <pc:picChg chg="add mod">
          <ac:chgData name="Cami Crow" userId="2d794f4d-265b-428a-b48a-6e984c2376bb" providerId="ADAL" clId="{DB6CE6E1-B5EA-4084-B1E5-0A9134FF56E3}" dt="2022-11-29T16:25:29.002" v="940" actId="1076"/>
          <ac:picMkLst>
            <pc:docMk/>
            <pc:sldMk cId="1264284740" sldId="261"/>
            <ac:picMk id="14" creationId="{CDB9D80E-30AC-B80F-F498-EF0350023FA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C628A7D-D107-44F0-AAA1-BF37FEEE160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7AE282-2082-4FD3-858E-302F449CCBBD}" type="slidenum">
              <a:rPr lang="en-US" smtClean="0"/>
              <a:t>‹#›</a:t>
            </a:fld>
            <a:endParaRPr lang="en-US"/>
          </a:p>
        </p:txBody>
      </p:sp>
    </p:spTree>
    <p:extLst>
      <p:ext uri="{BB962C8B-B14F-4D97-AF65-F5344CB8AC3E}">
        <p14:creationId xmlns:p14="http://schemas.microsoft.com/office/powerpoint/2010/main" val="498821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628A7D-D107-44F0-AAA1-BF37FEEE160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7AE282-2082-4FD3-858E-302F449CCBBD}" type="slidenum">
              <a:rPr lang="en-US" smtClean="0"/>
              <a:t>‹#›</a:t>
            </a:fld>
            <a:endParaRPr lang="en-US"/>
          </a:p>
        </p:txBody>
      </p:sp>
    </p:spTree>
    <p:extLst>
      <p:ext uri="{BB962C8B-B14F-4D97-AF65-F5344CB8AC3E}">
        <p14:creationId xmlns:p14="http://schemas.microsoft.com/office/powerpoint/2010/main" val="806365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628A7D-D107-44F0-AAA1-BF37FEEE160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7AE282-2082-4FD3-858E-302F449CCBBD}" type="slidenum">
              <a:rPr lang="en-US" smtClean="0"/>
              <a:t>‹#›</a:t>
            </a:fld>
            <a:endParaRPr lang="en-US"/>
          </a:p>
        </p:txBody>
      </p:sp>
    </p:spTree>
    <p:extLst>
      <p:ext uri="{BB962C8B-B14F-4D97-AF65-F5344CB8AC3E}">
        <p14:creationId xmlns:p14="http://schemas.microsoft.com/office/powerpoint/2010/main" val="1848370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628A7D-D107-44F0-AAA1-BF37FEEE160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7AE282-2082-4FD3-858E-302F449CCBBD}" type="slidenum">
              <a:rPr lang="en-US" smtClean="0"/>
              <a:t>‹#›</a:t>
            </a:fld>
            <a:endParaRPr lang="en-US"/>
          </a:p>
        </p:txBody>
      </p:sp>
    </p:spTree>
    <p:extLst>
      <p:ext uri="{BB962C8B-B14F-4D97-AF65-F5344CB8AC3E}">
        <p14:creationId xmlns:p14="http://schemas.microsoft.com/office/powerpoint/2010/main" val="2882368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628A7D-D107-44F0-AAA1-BF37FEEE1607}" type="datetimeFigureOut">
              <a:rPr lang="en-US" smtClean="0"/>
              <a:t>11/22/2022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7AE282-2082-4FD3-858E-302F449CCBBD}" type="slidenum">
              <a:rPr lang="en-US" smtClean="0"/>
              <a:t>‹#›</a:t>
            </a:fld>
            <a:endParaRPr lang="en-US"/>
          </a:p>
        </p:txBody>
      </p:sp>
    </p:spTree>
    <p:extLst>
      <p:ext uri="{BB962C8B-B14F-4D97-AF65-F5344CB8AC3E}">
        <p14:creationId xmlns:p14="http://schemas.microsoft.com/office/powerpoint/2010/main" val="3619534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628A7D-D107-44F0-AAA1-BF37FEEE1607}" type="datetimeFigureOut">
              <a:rPr lang="en-US" smtClean="0"/>
              <a:t>11/22/2022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7AE282-2082-4FD3-858E-302F449CCBBD}" type="slidenum">
              <a:rPr lang="en-US" smtClean="0"/>
              <a:t>‹#›</a:t>
            </a:fld>
            <a:endParaRPr lang="en-US"/>
          </a:p>
        </p:txBody>
      </p:sp>
    </p:spTree>
    <p:extLst>
      <p:ext uri="{BB962C8B-B14F-4D97-AF65-F5344CB8AC3E}">
        <p14:creationId xmlns:p14="http://schemas.microsoft.com/office/powerpoint/2010/main" val="3845250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628A7D-D107-44F0-AAA1-BF37FEEE1607}" type="datetimeFigureOut">
              <a:rPr lang="en-US" smtClean="0"/>
              <a:t>11/22/2022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7AE282-2082-4FD3-858E-302F449CCBBD}" type="slidenum">
              <a:rPr lang="en-US" smtClean="0"/>
              <a:t>‹#›</a:t>
            </a:fld>
            <a:endParaRPr lang="en-US"/>
          </a:p>
        </p:txBody>
      </p:sp>
    </p:spTree>
    <p:extLst>
      <p:ext uri="{BB962C8B-B14F-4D97-AF65-F5344CB8AC3E}">
        <p14:creationId xmlns:p14="http://schemas.microsoft.com/office/powerpoint/2010/main" val="3499910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C628A7D-D107-44F0-AAA1-BF37FEEE160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7AE282-2082-4FD3-858E-302F449CCBBD}" type="slidenum">
              <a:rPr lang="en-US" smtClean="0"/>
              <a:t>‹#›</a:t>
            </a:fld>
            <a:endParaRPr lang="en-US"/>
          </a:p>
        </p:txBody>
      </p:sp>
    </p:spTree>
    <p:extLst>
      <p:ext uri="{BB962C8B-B14F-4D97-AF65-F5344CB8AC3E}">
        <p14:creationId xmlns:p14="http://schemas.microsoft.com/office/powerpoint/2010/main" val="1581935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C628A7D-D107-44F0-AAA1-BF37FEEE160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7AE282-2082-4FD3-858E-302F449CCBBD}" type="slidenum">
              <a:rPr lang="en-US" smtClean="0"/>
              <a:t>‹#›</a:t>
            </a:fld>
            <a:endParaRPr lang="en-US"/>
          </a:p>
        </p:txBody>
      </p:sp>
    </p:spTree>
    <p:extLst>
      <p:ext uri="{BB962C8B-B14F-4D97-AF65-F5344CB8AC3E}">
        <p14:creationId xmlns:p14="http://schemas.microsoft.com/office/powerpoint/2010/main" val="2645205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628A7D-D107-44F0-AAA1-BF37FEEE160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7AE282-2082-4FD3-858E-302F449CCBBD}" type="slidenum">
              <a:rPr lang="en-US" smtClean="0"/>
              <a:t>‹#›</a:t>
            </a:fld>
            <a:endParaRPr lang="en-US"/>
          </a:p>
        </p:txBody>
      </p:sp>
    </p:spTree>
    <p:extLst>
      <p:ext uri="{BB962C8B-B14F-4D97-AF65-F5344CB8AC3E}">
        <p14:creationId xmlns:p14="http://schemas.microsoft.com/office/powerpoint/2010/main" val="1623632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628A7D-D107-44F0-AAA1-BF37FEEE160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7AE282-2082-4FD3-858E-302F449CCBBD}" type="slidenum">
              <a:rPr lang="en-US" smtClean="0"/>
              <a:t>‹#›</a:t>
            </a:fld>
            <a:endParaRPr lang="en-US"/>
          </a:p>
        </p:txBody>
      </p:sp>
    </p:spTree>
    <p:extLst>
      <p:ext uri="{BB962C8B-B14F-4D97-AF65-F5344CB8AC3E}">
        <p14:creationId xmlns:p14="http://schemas.microsoft.com/office/powerpoint/2010/main" val="4262229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7C628A7D-D107-44F0-AAA1-BF37FEEE1607}" type="datetimeFigureOut">
              <a:rPr lang="en-US" smtClean="0"/>
              <a:t>11/22/2022</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D87AE282-2082-4FD3-858E-302F449CCBBD}" type="slidenum">
              <a:rPr lang="en-US" smtClean="0"/>
              <a:t>‹#›</a:t>
            </a:fld>
            <a:endParaRPr lang="en-US"/>
          </a:p>
        </p:txBody>
      </p:sp>
    </p:spTree>
    <p:extLst>
      <p:ext uri="{BB962C8B-B14F-4D97-AF65-F5344CB8AC3E}">
        <p14:creationId xmlns:p14="http://schemas.microsoft.com/office/powerpoint/2010/main" val="8442206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E8C2278-44D0-69EC-71CD-84763712CC31}"/>
              </a:ext>
            </a:extLst>
          </p:cNvPr>
          <p:cNvSpPr txBox="1"/>
          <p:nvPr/>
        </p:nvSpPr>
        <p:spPr>
          <a:xfrm>
            <a:off x="-94786" y="240203"/>
            <a:ext cx="3523786" cy="646331"/>
          </a:xfrm>
          <a:prstGeom prst="rect">
            <a:avLst/>
          </a:prstGeom>
          <a:noFill/>
        </p:spPr>
        <p:txBody>
          <a:bodyPr wrap="square" rtlCol="0">
            <a:spAutoFit/>
          </a:bodyPr>
          <a:lstStyle/>
          <a:p>
            <a:pPr algn="ctr"/>
            <a:r>
              <a:rPr lang="en-US" dirty="0">
                <a:latin typeface="Dreaming Outloud Script Pro" panose="03050502040304050704" pitchFamily="66" charset="0"/>
                <a:cs typeface="Dreaming Outloud Script Pro" panose="03050502040304050704" pitchFamily="66" charset="0"/>
              </a:rPr>
              <a:t>Bountiful Elementary</a:t>
            </a:r>
          </a:p>
          <a:p>
            <a:pPr algn="ctr"/>
            <a:r>
              <a:rPr lang="en-US" dirty="0">
                <a:latin typeface="Dreaming Outloud Script Pro" panose="03050502040304050704" pitchFamily="66" charset="0"/>
                <a:cs typeface="Dreaming Outloud Script Pro" panose="03050502040304050704" pitchFamily="66" charset="0"/>
              </a:rPr>
              <a:t>Registration for</a:t>
            </a:r>
          </a:p>
        </p:txBody>
      </p:sp>
      <p:pic>
        <p:nvPicPr>
          <p:cNvPr id="6" name="Picture 5" descr="Logo&#10;&#10;Description automatically generated">
            <a:extLst>
              <a:ext uri="{FF2B5EF4-FFF2-40B4-BE49-F238E27FC236}">
                <a16:creationId xmlns:a16="http://schemas.microsoft.com/office/drawing/2014/main" id="{B813D4FD-9870-E6CC-8722-2C0E44A6FA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7558" y="419062"/>
            <a:ext cx="2932772" cy="1382752"/>
          </a:xfrm>
          <a:prstGeom prst="rect">
            <a:avLst/>
          </a:prstGeom>
          <a:ln>
            <a:noFill/>
          </a:ln>
          <a:effectLst>
            <a:softEdge rad="112500"/>
          </a:effectLst>
        </p:spPr>
      </p:pic>
      <p:sp>
        <p:nvSpPr>
          <p:cNvPr id="18" name="TextBox 17">
            <a:extLst>
              <a:ext uri="{FF2B5EF4-FFF2-40B4-BE49-F238E27FC236}">
                <a16:creationId xmlns:a16="http://schemas.microsoft.com/office/drawing/2014/main" id="{F902F21B-F6E3-C36D-A97A-513C5484D168}"/>
              </a:ext>
            </a:extLst>
          </p:cNvPr>
          <p:cNvSpPr txBox="1"/>
          <p:nvPr/>
        </p:nvSpPr>
        <p:spPr>
          <a:xfrm>
            <a:off x="284205" y="1980673"/>
            <a:ext cx="6413157" cy="5262979"/>
          </a:xfrm>
          <a:prstGeom prst="rect">
            <a:avLst/>
          </a:prstGeom>
          <a:noFill/>
        </p:spPr>
        <p:txBody>
          <a:bodyPr wrap="square" rtlCol="0">
            <a:spAutoFit/>
          </a:bodyPr>
          <a:lstStyle/>
          <a:p>
            <a:r>
              <a:rPr lang="en-US" sz="1200" dirty="0">
                <a:latin typeface="Dreaming Outloud Pro" panose="03050502040302030504" pitchFamily="66" charset="0"/>
                <a:cs typeface="Dreaming Outloud Pro" panose="03050502040302030504" pitchFamily="66" charset="0"/>
              </a:rPr>
              <a:t>Name of Participant  _________________________________________________________________________________  </a:t>
            </a:r>
          </a:p>
          <a:p>
            <a:r>
              <a:rPr lang="en-US" sz="1200" dirty="0">
                <a:latin typeface="Dreaming Outloud Pro" panose="03050502040302030504" pitchFamily="66" charset="0"/>
                <a:cs typeface="Dreaming Outloud Pro" panose="03050502040302030504" pitchFamily="66" charset="0"/>
              </a:rPr>
              <a:t>Grade _______ Teacher _________________________________________________________________________________ </a:t>
            </a:r>
          </a:p>
          <a:p>
            <a:r>
              <a:rPr lang="en-US" sz="1200" dirty="0">
                <a:latin typeface="Dreaming Outloud Pro" panose="03050502040302030504" pitchFamily="66" charset="0"/>
                <a:cs typeface="Dreaming Outloud Pro" panose="03050502040302030504" pitchFamily="66" charset="0"/>
              </a:rPr>
              <a:t>Parent/Guardian Name  ______________________________________________________________________________</a:t>
            </a:r>
          </a:p>
          <a:p>
            <a:r>
              <a:rPr lang="en-US" sz="1200" dirty="0">
                <a:latin typeface="Dreaming Outloud Pro" panose="03050502040302030504" pitchFamily="66" charset="0"/>
                <a:cs typeface="Dreaming Outloud Pro" panose="03050502040302030504" pitchFamily="66" charset="0"/>
              </a:rPr>
              <a:t>Parent/Guardian Email _______________________________________________________________________________ </a:t>
            </a:r>
          </a:p>
          <a:p>
            <a:r>
              <a:rPr lang="en-US" sz="1200" dirty="0">
                <a:latin typeface="Dreaming Outloud Pro" panose="03050502040302030504" pitchFamily="66" charset="0"/>
                <a:cs typeface="Dreaming Outloud Pro" panose="03050502040302030504" pitchFamily="66" charset="0"/>
              </a:rPr>
              <a:t>Parent/Guardian Phone ______________________________________________________________________________</a:t>
            </a:r>
          </a:p>
          <a:p>
            <a:endParaRPr lang="en-US" sz="1200" dirty="0">
              <a:latin typeface="Dreaming Outloud Pro" panose="03050502040302030504" pitchFamily="66" charset="0"/>
              <a:cs typeface="Dreaming Outloud Pro" panose="03050502040302030504" pitchFamily="66" charset="0"/>
            </a:endParaRPr>
          </a:p>
          <a:p>
            <a:r>
              <a:rPr lang="en-US" sz="1200" b="1" dirty="0">
                <a:latin typeface="Dreaming Outloud Pro" panose="03050502040302030504" pitchFamily="66" charset="0"/>
                <a:cs typeface="Dreaming Outloud Pro" panose="03050502040302030504" pitchFamily="66" charset="0"/>
              </a:rPr>
              <a:t>Registration</a:t>
            </a:r>
            <a:r>
              <a:rPr lang="en-US" sz="1200" dirty="0">
                <a:latin typeface="Dreaming Outloud Pro" panose="03050502040302030504" pitchFamily="66" charset="0"/>
                <a:cs typeface="Dreaming Outloud Pro" panose="03050502040302030504" pitchFamily="66" charset="0"/>
              </a:rPr>
              <a:t> must be paid for your child to be cast in the show</a:t>
            </a:r>
          </a:p>
          <a:p>
            <a:pPr marL="171450" indent="-171450">
              <a:buFont typeface="Wingdings" panose="05000000000000000000" pitchFamily="2" charset="2"/>
              <a:buChar char="q"/>
            </a:pPr>
            <a:r>
              <a:rPr lang="en-US" sz="1200" dirty="0">
                <a:latin typeface="Dreaming Outloud Pro" panose="03050502040302030504" pitchFamily="66" charset="0"/>
                <a:cs typeface="Dreaming Outloud Pro" panose="03050502040302030504" pitchFamily="66" charset="0"/>
              </a:rPr>
              <a:t>2nd grade $25</a:t>
            </a:r>
          </a:p>
          <a:p>
            <a:pPr marL="171450" indent="-171450">
              <a:buFont typeface="Wingdings" panose="05000000000000000000" pitchFamily="2" charset="2"/>
              <a:buChar char="q"/>
            </a:pPr>
            <a:r>
              <a:rPr lang="en-US" sz="1200" dirty="0">
                <a:latin typeface="Dreaming Outloud Pro" panose="03050502040302030504" pitchFamily="66" charset="0"/>
                <a:cs typeface="Dreaming Outloud Pro" panose="03050502040302030504" pitchFamily="66" charset="0"/>
              </a:rPr>
              <a:t>3-6 grades $35</a:t>
            </a:r>
          </a:p>
          <a:p>
            <a:endParaRPr lang="en-US" sz="1200" dirty="0">
              <a:latin typeface="Dreaming Outloud Pro" panose="03050502040302030504" pitchFamily="66" charset="0"/>
              <a:cs typeface="Dreaming Outloud Pro" panose="03050502040302030504" pitchFamily="66" charset="0"/>
            </a:endParaRPr>
          </a:p>
          <a:p>
            <a:r>
              <a:rPr lang="en-US" sz="1200" b="1" dirty="0">
                <a:latin typeface="Dreaming Outloud Pro" panose="03050502040302030504" pitchFamily="66" charset="0"/>
                <a:cs typeface="Dreaming Outloud Pro" panose="03050502040302030504" pitchFamily="66" charset="0"/>
              </a:rPr>
              <a:t>Form of Payment </a:t>
            </a:r>
          </a:p>
          <a:p>
            <a:pPr marL="171450" indent="-171450">
              <a:buFont typeface="Wingdings" panose="05000000000000000000" pitchFamily="2" charset="2"/>
              <a:buChar char="q"/>
            </a:pPr>
            <a:r>
              <a:rPr lang="en-US" sz="1200" dirty="0">
                <a:latin typeface="Dreaming Outloud Pro" panose="03050502040302030504" pitchFamily="66" charset="0"/>
                <a:cs typeface="Dreaming Outloud Pro" panose="03050502040302030504" pitchFamily="66" charset="0"/>
              </a:rPr>
              <a:t>Cash</a:t>
            </a:r>
          </a:p>
          <a:p>
            <a:pPr marL="171450" indent="-171450">
              <a:buFont typeface="Wingdings" panose="05000000000000000000" pitchFamily="2" charset="2"/>
              <a:buChar char="q"/>
            </a:pPr>
            <a:r>
              <a:rPr lang="en-US" sz="1200" dirty="0">
                <a:latin typeface="Dreaming Outloud Pro" panose="03050502040302030504" pitchFamily="66" charset="0"/>
                <a:cs typeface="Dreaming Outloud Pro" panose="03050502040302030504" pitchFamily="66" charset="0"/>
              </a:rPr>
              <a:t>Check *Make checks payable to Bountiful Elementary.</a:t>
            </a:r>
          </a:p>
          <a:p>
            <a:endParaRPr lang="en-US" sz="1200" dirty="0">
              <a:latin typeface="Dreaming Outloud Pro" panose="03050502040302030504" pitchFamily="66" charset="0"/>
              <a:cs typeface="Dreaming Outloud Pro" panose="03050502040302030504" pitchFamily="66" charset="0"/>
            </a:endParaRPr>
          </a:p>
          <a:p>
            <a:r>
              <a:rPr lang="en-US" sz="1200" b="1" dirty="0">
                <a:latin typeface="Dreaming Outloud Pro" panose="03050502040302030504" pitchFamily="66" charset="0"/>
                <a:cs typeface="Dreaming Outloud Pro" panose="03050502040302030504" pitchFamily="66" charset="0"/>
              </a:rPr>
              <a:t>T-shirt</a:t>
            </a:r>
            <a:r>
              <a:rPr lang="en-US" sz="1200" dirty="0">
                <a:latin typeface="Dreaming Outloud Pro" panose="03050502040302030504" pitchFamily="66" charset="0"/>
                <a:cs typeface="Dreaming Outloud Pro" panose="03050502040302030504" pitchFamily="66" charset="0"/>
              </a:rPr>
              <a:t>  *included in the registration fee </a:t>
            </a:r>
          </a:p>
          <a:p>
            <a:r>
              <a:rPr lang="en-US" sz="1200" dirty="0">
                <a:latin typeface="Dreaming Outloud Pro" panose="03050502040302030504" pitchFamily="66" charset="0"/>
                <a:cs typeface="Dreaming Outloud Pro" panose="03050502040302030504" pitchFamily="66" charset="0"/>
              </a:rPr>
              <a:t>Please circle the size needed.</a:t>
            </a:r>
          </a:p>
          <a:p>
            <a:endParaRPr lang="en-US" sz="1200" dirty="0">
              <a:latin typeface="Dreaming Outloud Pro" panose="03050502040302030504" pitchFamily="66" charset="0"/>
              <a:cs typeface="Dreaming Outloud Pro" panose="03050502040302030504" pitchFamily="66" charset="0"/>
            </a:endParaRPr>
          </a:p>
          <a:p>
            <a:r>
              <a:rPr lang="en-US" sz="1200" i="1" dirty="0">
                <a:latin typeface="Dreaming Outloud Pro" panose="03050502040302030504" pitchFamily="66" charset="0"/>
                <a:cs typeface="Dreaming Outloud Pro" panose="03050502040302030504" pitchFamily="66" charset="0"/>
              </a:rPr>
              <a:t>Child</a:t>
            </a:r>
            <a:r>
              <a:rPr lang="en-US" sz="1200" dirty="0">
                <a:latin typeface="Dreaming Outloud Pro" panose="03050502040302030504" pitchFamily="66" charset="0"/>
                <a:cs typeface="Dreaming Outloud Pro" panose="03050502040302030504" pitchFamily="66" charset="0"/>
              </a:rPr>
              <a:t>  	S  	M 	 L  </a:t>
            </a:r>
          </a:p>
          <a:p>
            <a:endParaRPr lang="en-US" sz="1200" dirty="0">
              <a:latin typeface="Dreaming Outloud Pro" panose="03050502040302030504" pitchFamily="66" charset="0"/>
              <a:cs typeface="Dreaming Outloud Pro" panose="03050502040302030504" pitchFamily="66" charset="0"/>
            </a:endParaRPr>
          </a:p>
          <a:p>
            <a:r>
              <a:rPr lang="en-US" sz="1200" i="1" dirty="0">
                <a:latin typeface="Dreaming Outloud Pro" panose="03050502040302030504" pitchFamily="66" charset="0"/>
                <a:cs typeface="Dreaming Outloud Pro" panose="03050502040302030504" pitchFamily="66" charset="0"/>
              </a:rPr>
              <a:t>Adult</a:t>
            </a:r>
            <a:r>
              <a:rPr lang="en-US" sz="1200" dirty="0">
                <a:latin typeface="Dreaming Outloud Pro" panose="03050502040302030504" pitchFamily="66" charset="0"/>
                <a:cs typeface="Dreaming Outloud Pro" panose="03050502040302030504" pitchFamily="66" charset="0"/>
              </a:rPr>
              <a:t>  	S  	M  	L  	XL  	XXL  </a:t>
            </a:r>
          </a:p>
          <a:p>
            <a:endParaRPr lang="en-US" sz="1200" dirty="0">
              <a:latin typeface="Dreaming Outloud Pro" panose="03050502040302030504" pitchFamily="66" charset="0"/>
              <a:cs typeface="Dreaming Outloud Pro" panose="03050502040302030504" pitchFamily="66" charset="0"/>
            </a:endParaRPr>
          </a:p>
          <a:p>
            <a:endParaRPr lang="en-US" sz="1200" dirty="0">
              <a:latin typeface="Dreaming Outloud Pro" panose="03050502040302030504" pitchFamily="66" charset="0"/>
              <a:cs typeface="Dreaming Outloud Pro" panose="03050502040302030504" pitchFamily="66" charset="0"/>
            </a:endParaRPr>
          </a:p>
          <a:p>
            <a:r>
              <a:rPr lang="en-US" sz="1200" b="1" dirty="0">
                <a:latin typeface="Dreaming Outloud Pro" panose="03050502040302030504" pitchFamily="66" charset="0"/>
                <a:cs typeface="Dreaming Outloud Pro" panose="03050502040302030504" pitchFamily="66" charset="0"/>
              </a:rPr>
              <a:t>REQUIREMENT: </a:t>
            </a:r>
            <a:r>
              <a:rPr lang="en-US" sz="1200" dirty="0">
                <a:latin typeface="Dreaming Outloud Pro" panose="03050502040302030504" pitchFamily="66" charset="0"/>
                <a:cs typeface="Dreaming Outloud Pro" panose="03050502040302030504" pitchFamily="66" charset="0"/>
              </a:rPr>
              <a:t>This is an all-volunteer run production. Costs are kept low with your help. You must commit to volunteer at least 4 hours of time toward the school musical, or find a replacement person, to help in one of the following ways. Indicate the area(s) in which you would like to help. Circle any specific preferences. Actual positions &amp; times selected from a signup genius email after auditions. </a:t>
            </a:r>
          </a:p>
        </p:txBody>
      </p:sp>
      <p:sp>
        <p:nvSpPr>
          <p:cNvPr id="19" name="TextBox 18">
            <a:extLst>
              <a:ext uri="{FF2B5EF4-FFF2-40B4-BE49-F238E27FC236}">
                <a16:creationId xmlns:a16="http://schemas.microsoft.com/office/drawing/2014/main" id="{A43183AC-5E6E-B43F-C352-B495142CAC7B}"/>
              </a:ext>
            </a:extLst>
          </p:cNvPr>
          <p:cNvSpPr txBox="1"/>
          <p:nvPr/>
        </p:nvSpPr>
        <p:spPr>
          <a:xfrm>
            <a:off x="305829" y="7058986"/>
            <a:ext cx="2323071" cy="1015663"/>
          </a:xfrm>
          <a:prstGeom prst="rect">
            <a:avLst/>
          </a:prstGeom>
          <a:noFill/>
        </p:spPr>
        <p:txBody>
          <a:bodyPr wrap="square" rtlCol="0">
            <a:spAutoFit/>
          </a:bodyPr>
          <a:lstStyle/>
          <a:p>
            <a:pPr marL="171450" indent="-171450" algn="just" rtl="0" fontAlgn="base">
              <a:spcBef>
                <a:spcPts val="0"/>
              </a:spcBef>
              <a:spcAft>
                <a:spcPts val="0"/>
              </a:spcAft>
              <a:buFont typeface="Wingdings" panose="05000000000000000000" pitchFamily="2" charset="2"/>
              <a:buChar char="q"/>
            </a:pPr>
            <a:r>
              <a:rPr lang="en-US" sz="1200" b="1" i="0" u="none" strike="noStrike" dirty="0">
                <a:solidFill>
                  <a:srgbClr val="000000"/>
                </a:solidFill>
                <a:effectLst/>
                <a:latin typeface="Dreaming Outloud Pro" panose="03050502040302030504" pitchFamily="66" charset="0"/>
                <a:cs typeface="Dreaming Outloud Pro" panose="03050502040302030504" pitchFamily="66" charset="0"/>
              </a:rPr>
              <a:t>Business Volunteers:</a:t>
            </a:r>
          </a:p>
          <a:p>
            <a:pPr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Ticket sales, Concession Sales</a:t>
            </a:r>
          </a:p>
          <a:p>
            <a:pPr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T-shirt Distribution</a:t>
            </a:r>
          </a:p>
          <a:p>
            <a:pPr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DVD Sales</a:t>
            </a:r>
          </a:p>
          <a:p>
            <a:pPr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Business Sponsorship $100</a:t>
            </a:r>
          </a:p>
        </p:txBody>
      </p:sp>
      <p:sp>
        <p:nvSpPr>
          <p:cNvPr id="20" name="TextBox 19">
            <a:extLst>
              <a:ext uri="{FF2B5EF4-FFF2-40B4-BE49-F238E27FC236}">
                <a16:creationId xmlns:a16="http://schemas.microsoft.com/office/drawing/2014/main" id="{85BF0A30-4D4F-C5C7-BB54-947827223AF0}"/>
              </a:ext>
            </a:extLst>
          </p:cNvPr>
          <p:cNvSpPr txBox="1"/>
          <p:nvPr/>
        </p:nvSpPr>
        <p:spPr>
          <a:xfrm>
            <a:off x="2650524" y="7058986"/>
            <a:ext cx="2038865" cy="1015663"/>
          </a:xfrm>
          <a:prstGeom prst="rect">
            <a:avLst/>
          </a:prstGeom>
          <a:noFill/>
        </p:spPr>
        <p:txBody>
          <a:bodyPr wrap="square" rtlCol="0">
            <a:spAutoFit/>
          </a:bodyPr>
          <a:lstStyle/>
          <a:p>
            <a:pPr marL="171450" indent="-171450" algn="just" rtl="0" fontAlgn="base">
              <a:spcBef>
                <a:spcPts val="0"/>
              </a:spcBef>
              <a:spcAft>
                <a:spcPts val="0"/>
              </a:spcAft>
              <a:buFont typeface="Wingdings" panose="05000000000000000000" pitchFamily="2" charset="2"/>
              <a:buChar char="q"/>
            </a:pPr>
            <a:r>
              <a:rPr lang="en-US" sz="1200" b="1" i="0" u="none" strike="noStrike" dirty="0">
                <a:solidFill>
                  <a:srgbClr val="000000"/>
                </a:solidFill>
                <a:effectLst/>
                <a:latin typeface="Dreaming Outloud Pro" panose="03050502040302030504" pitchFamily="66" charset="0"/>
                <a:cs typeface="Dreaming Outloud Pro" panose="03050502040302030504" pitchFamily="66" charset="0"/>
              </a:rPr>
              <a:t>Preparation Volunteers:</a:t>
            </a:r>
          </a:p>
          <a:p>
            <a:pPr algn="just"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Costumes</a:t>
            </a:r>
          </a:p>
          <a:p>
            <a:pPr algn="just"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Sets</a:t>
            </a:r>
          </a:p>
          <a:p>
            <a:pPr algn="just"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Props</a:t>
            </a:r>
          </a:p>
          <a:p>
            <a:pPr algn="just"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Rehearsal Help</a:t>
            </a:r>
          </a:p>
        </p:txBody>
      </p:sp>
      <p:sp>
        <p:nvSpPr>
          <p:cNvPr id="21" name="TextBox 20">
            <a:extLst>
              <a:ext uri="{FF2B5EF4-FFF2-40B4-BE49-F238E27FC236}">
                <a16:creationId xmlns:a16="http://schemas.microsoft.com/office/drawing/2014/main" id="{28FBF667-E9C4-D7A8-E255-54445A69594B}"/>
              </a:ext>
            </a:extLst>
          </p:cNvPr>
          <p:cNvSpPr txBox="1"/>
          <p:nvPr/>
        </p:nvSpPr>
        <p:spPr>
          <a:xfrm>
            <a:off x="4711013" y="7047697"/>
            <a:ext cx="2125363" cy="1938992"/>
          </a:xfrm>
          <a:prstGeom prst="rect">
            <a:avLst/>
          </a:prstGeom>
          <a:noFill/>
        </p:spPr>
        <p:txBody>
          <a:bodyPr wrap="square" rtlCol="0">
            <a:spAutoFit/>
          </a:bodyPr>
          <a:lstStyle/>
          <a:p>
            <a:pPr marL="171450" indent="-171450" algn="just" rtl="0" fontAlgn="base">
              <a:spcBef>
                <a:spcPts val="0"/>
              </a:spcBef>
              <a:spcAft>
                <a:spcPts val="0"/>
              </a:spcAft>
              <a:buFont typeface="Wingdings" panose="05000000000000000000" pitchFamily="2" charset="2"/>
              <a:buChar char="q"/>
            </a:pPr>
            <a:r>
              <a:rPr lang="en-US" sz="1200" b="1" i="0" u="none" strike="noStrike" dirty="0">
                <a:solidFill>
                  <a:srgbClr val="000000"/>
                </a:solidFill>
                <a:effectLst/>
                <a:latin typeface="Dreaming Outloud Pro" panose="03050502040302030504" pitchFamily="66" charset="0"/>
                <a:cs typeface="Dreaming Outloud Pro" panose="03050502040302030504" pitchFamily="66" charset="0"/>
              </a:rPr>
              <a:t>Performance Volunteers: </a:t>
            </a:r>
          </a:p>
          <a:p>
            <a:pPr algn="just"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Stage Crew</a:t>
            </a:r>
          </a:p>
          <a:p>
            <a:pPr algn="just"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Backstage</a:t>
            </a:r>
          </a:p>
          <a:p>
            <a:pPr algn="just"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Student Management</a:t>
            </a:r>
          </a:p>
          <a:p>
            <a:pPr algn="just"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Tech assistant</a:t>
            </a:r>
          </a:p>
          <a:p>
            <a:pPr algn="just"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Set-up-Ushering-</a:t>
            </a:r>
          </a:p>
          <a:p>
            <a:pPr marL="457200" algn="just" rtl="0">
              <a:spcBef>
                <a:spcPts val="0"/>
              </a:spcBef>
              <a:spcAft>
                <a:spcPts val="0"/>
              </a:spcAft>
            </a:pPr>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Cleanup</a:t>
            </a:r>
            <a:endParaRPr lang="en-US" sz="1200" b="0" dirty="0">
              <a:effectLst/>
              <a:latin typeface="Dreaming Outloud Pro" panose="03050502040302030504" pitchFamily="66" charset="0"/>
              <a:cs typeface="Dreaming Outloud Pro" panose="03050502040302030504" pitchFamily="66" charset="0"/>
            </a:endParaRPr>
          </a:p>
          <a:p>
            <a:br>
              <a:rPr lang="en-US" b="0" dirty="0">
                <a:effectLst/>
              </a:rPr>
            </a:br>
            <a:endParaRPr lang="en-US" dirty="0"/>
          </a:p>
        </p:txBody>
      </p:sp>
      <p:sp>
        <p:nvSpPr>
          <p:cNvPr id="22" name="TextBox 21">
            <a:extLst>
              <a:ext uri="{FF2B5EF4-FFF2-40B4-BE49-F238E27FC236}">
                <a16:creationId xmlns:a16="http://schemas.microsoft.com/office/drawing/2014/main" id="{900D7D73-98D6-EB71-935E-7602E740744B}"/>
              </a:ext>
            </a:extLst>
          </p:cNvPr>
          <p:cNvSpPr txBox="1"/>
          <p:nvPr/>
        </p:nvSpPr>
        <p:spPr>
          <a:xfrm>
            <a:off x="647078" y="8074649"/>
            <a:ext cx="5313252" cy="861774"/>
          </a:xfrm>
          <a:prstGeom prst="rect">
            <a:avLst/>
          </a:prstGeom>
          <a:noFill/>
        </p:spPr>
        <p:txBody>
          <a:bodyPr wrap="square" rtlCol="0">
            <a:spAutoFit/>
          </a:bodyPr>
          <a:lstStyle/>
          <a:p>
            <a:endParaRPr lang="en-US" dirty="0"/>
          </a:p>
          <a:p>
            <a:endParaRPr lang="en-US" dirty="0"/>
          </a:p>
          <a:p>
            <a:r>
              <a:rPr lang="en-US" sz="1200" dirty="0">
                <a:latin typeface="Dreaming Outloud Pro" panose="03050502040302030504" pitchFamily="66" charset="0"/>
                <a:cs typeface="Dreaming Outloud Pro" panose="03050502040302030504" pitchFamily="66" charset="0"/>
              </a:rPr>
              <a:t>***Please complete a separate form for each child.</a:t>
            </a:r>
          </a:p>
        </p:txBody>
      </p:sp>
    </p:spTree>
    <p:extLst>
      <p:ext uri="{BB962C8B-B14F-4D97-AF65-F5344CB8AC3E}">
        <p14:creationId xmlns:p14="http://schemas.microsoft.com/office/powerpoint/2010/main" val="2120194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E8C2278-44D0-69EC-71CD-84763712CC31}"/>
              </a:ext>
            </a:extLst>
          </p:cNvPr>
          <p:cNvSpPr txBox="1"/>
          <p:nvPr/>
        </p:nvSpPr>
        <p:spPr>
          <a:xfrm>
            <a:off x="362417" y="178419"/>
            <a:ext cx="3523786" cy="369332"/>
          </a:xfrm>
          <a:prstGeom prst="rect">
            <a:avLst/>
          </a:prstGeom>
          <a:noFill/>
        </p:spPr>
        <p:txBody>
          <a:bodyPr wrap="square" rtlCol="0">
            <a:spAutoFit/>
          </a:bodyPr>
          <a:lstStyle/>
          <a:p>
            <a:r>
              <a:rPr lang="en-US" dirty="0">
                <a:latin typeface="Dreaming Outloud Script Pro" panose="03050502040304050704" pitchFamily="66" charset="0"/>
                <a:cs typeface="Dreaming Outloud Script Pro" panose="03050502040304050704" pitchFamily="66" charset="0"/>
              </a:rPr>
              <a:t>Bountiful Elementary</a:t>
            </a:r>
          </a:p>
        </p:txBody>
      </p:sp>
      <p:pic>
        <p:nvPicPr>
          <p:cNvPr id="6" name="Picture 5" descr="Logo&#10;&#10;Description automatically generated">
            <a:extLst>
              <a:ext uri="{FF2B5EF4-FFF2-40B4-BE49-F238E27FC236}">
                <a16:creationId xmlns:a16="http://schemas.microsoft.com/office/drawing/2014/main" id="{B813D4FD-9870-E6CC-8722-2C0E44A6FA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7558" y="419062"/>
            <a:ext cx="2932772" cy="1382752"/>
          </a:xfrm>
          <a:prstGeom prst="rect">
            <a:avLst/>
          </a:prstGeom>
          <a:ln>
            <a:noFill/>
          </a:ln>
          <a:effectLst>
            <a:softEdge rad="112500"/>
          </a:effectLst>
        </p:spPr>
      </p:pic>
      <p:sp>
        <p:nvSpPr>
          <p:cNvPr id="7" name="TextBox 6">
            <a:extLst>
              <a:ext uri="{FF2B5EF4-FFF2-40B4-BE49-F238E27FC236}">
                <a16:creationId xmlns:a16="http://schemas.microsoft.com/office/drawing/2014/main" id="{3C366394-9B8A-31ED-64BC-BAEB713B309F}"/>
              </a:ext>
            </a:extLst>
          </p:cNvPr>
          <p:cNvSpPr txBox="1"/>
          <p:nvPr/>
        </p:nvSpPr>
        <p:spPr>
          <a:xfrm>
            <a:off x="234175" y="1558929"/>
            <a:ext cx="6389650" cy="5622052"/>
          </a:xfrm>
          <a:prstGeom prst="rect">
            <a:avLst/>
          </a:prstGeom>
          <a:noFill/>
        </p:spPr>
        <p:txBody>
          <a:bodyPr wrap="square" rtlCol="0">
            <a:spAutoFit/>
          </a:bodyPr>
          <a:lstStyle/>
          <a:p>
            <a:r>
              <a:rPr lang="en-US" dirty="0">
                <a:latin typeface="Dreaming Outloud Pro" panose="03050502040302030504" pitchFamily="66" charset="0"/>
                <a:cs typeface="Dreaming Outloud Pro" panose="03050502040302030504" pitchFamily="66" charset="0"/>
              </a:rPr>
              <a:t>Participant Information</a:t>
            </a:r>
          </a:p>
          <a:p>
            <a:pPr marL="13830" marR="412115" rtl="0">
              <a:spcBef>
                <a:spcPts val="1008"/>
              </a:spcBef>
              <a:spcAft>
                <a:spcPts val="0"/>
              </a:spcAft>
            </a:pPr>
            <a:r>
              <a:rPr lang="en-US" sz="1800" b="0" i="0" u="none" strike="noStrike" dirty="0">
                <a:solidFill>
                  <a:srgbClr val="000000"/>
                </a:solidFill>
                <a:effectLst/>
                <a:latin typeface="Dreaming Outloud Pro" panose="03050502040302030504" pitchFamily="66" charset="0"/>
                <a:cs typeface="Dreaming Outloud Pro" panose="03050502040302030504" pitchFamily="66" charset="0"/>
              </a:rPr>
              <a:t>Name _______________________________  Gender__________________</a:t>
            </a:r>
            <a:endParaRPr lang="en-US" b="0" dirty="0">
              <a:effectLst/>
              <a:latin typeface="Dreaming Outloud Pro" panose="03050502040302030504" pitchFamily="66" charset="0"/>
              <a:cs typeface="Dreaming Outloud Pro" panose="03050502040302030504" pitchFamily="66" charset="0"/>
            </a:endParaRPr>
          </a:p>
          <a:p>
            <a:pPr marR="412115" rtl="0">
              <a:spcBef>
                <a:spcPts val="1008"/>
              </a:spcBef>
              <a:spcAft>
                <a:spcPts val="0"/>
              </a:spcAft>
            </a:pPr>
            <a:r>
              <a:rPr lang="en-US" sz="1800" b="0" i="0" u="none" strike="noStrike" dirty="0">
                <a:solidFill>
                  <a:srgbClr val="000000"/>
                </a:solidFill>
                <a:effectLst/>
                <a:latin typeface="Dreaming Outloud Pro" panose="03050502040302030504" pitchFamily="66" charset="0"/>
                <a:cs typeface="Dreaming Outloud Pro" panose="03050502040302030504" pitchFamily="66" charset="0"/>
              </a:rPr>
              <a:t>Grade in school________ Teacher ______________________________</a:t>
            </a:r>
            <a:endParaRPr lang="en-US" b="0" dirty="0">
              <a:effectLst/>
              <a:latin typeface="Dreaming Outloud Pro" panose="03050502040302030504" pitchFamily="66" charset="0"/>
              <a:cs typeface="Dreaming Outloud Pro" panose="03050502040302030504" pitchFamily="66" charset="0"/>
            </a:endParaRPr>
          </a:p>
          <a:p>
            <a:pPr marR="412115" rtl="0">
              <a:spcBef>
                <a:spcPts val="1008"/>
              </a:spcBef>
              <a:spcAft>
                <a:spcPts val="0"/>
              </a:spcAft>
            </a:pPr>
            <a:r>
              <a:rPr lang="en-US" sz="1800" b="0" i="0" u="none" strike="noStrike" dirty="0">
                <a:solidFill>
                  <a:srgbClr val="000000"/>
                </a:solidFill>
                <a:effectLst/>
                <a:latin typeface="Dreaming Outloud Pro" panose="03050502040302030504" pitchFamily="66" charset="0"/>
                <a:cs typeface="Dreaming Outloud Pro" panose="03050502040302030504" pitchFamily="66" charset="0"/>
              </a:rPr>
              <a:t>Home Phone __________________________________________________</a:t>
            </a:r>
            <a:endParaRPr lang="en-US" b="0" dirty="0">
              <a:effectLst/>
              <a:latin typeface="Dreaming Outloud Pro" panose="03050502040302030504" pitchFamily="66" charset="0"/>
              <a:cs typeface="Dreaming Outloud Pro" panose="03050502040302030504" pitchFamily="66" charset="0"/>
            </a:endParaRPr>
          </a:p>
          <a:p>
            <a:pPr marR="412115" rtl="0">
              <a:spcBef>
                <a:spcPts val="1008"/>
              </a:spcBef>
              <a:spcAft>
                <a:spcPts val="0"/>
              </a:spcAft>
            </a:pPr>
            <a:r>
              <a:rPr lang="en-US" sz="1800" b="0" i="0" u="none" strike="noStrike" dirty="0">
                <a:solidFill>
                  <a:srgbClr val="000000"/>
                </a:solidFill>
                <a:effectLst/>
                <a:latin typeface="Dreaming Outloud Pro" panose="03050502040302030504" pitchFamily="66" charset="0"/>
                <a:cs typeface="Dreaming Outloud Pro" panose="03050502040302030504" pitchFamily="66" charset="0"/>
              </a:rPr>
              <a:t>Email Address: _________________________________________________________________</a:t>
            </a:r>
            <a:endParaRPr lang="en-US" b="0" dirty="0">
              <a:effectLst/>
              <a:latin typeface="Dreaming Outloud Pro" panose="03050502040302030504" pitchFamily="66" charset="0"/>
              <a:cs typeface="Dreaming Outloud Pro" panose="03050502040302030504" pitchFamily="66" charset="0"/>
            </a:endParaRPr>
          </a:p>
          <a:p>
            <a:pPr marR="351841" rtl="0">
              <a:spcBef>
                <a:spcPts val="366"/>
              </a:spcBef>
              <a:spcAft>
                <a:spcPts val="0"/>
              </a:spcAft>
            </a:pPr>
            <a:r>
              <a:rPr lang="en-US" sz="1800" b="0" i="0" u="none" strike="noStrike" dirty="0">
                <a:solidFill>
                  <a:srgbClr val="000000"/>
                </a:solidFill>
                <a:effectLst/>
                <a:latin typeface="Dreaming Outloud Pro" panose="03050502040302030504" pitchFamily="66" charset="0"/>
                <a:cs typeface="Dreaming Outloud Pro" panose="03050502040302030504" pitchFamily="66" charset="0"/>
              </a:rPr>
              <a:t>Siblings in this show: </a:t>
            </a:r>
          </a:p>
          <a:p>
            <a:pPr marR="351841" rtl="0">
              <a:spcBef>
                <a:spcPts val="366"/>
              </a:spcBef>
              <a:spcAft>
                <a:spcPts val="0"/>
              </a:spcAft>
            </a:pPr>
            <a:r>
              <a:rPr lang="en-US" sz="1800" b="0" i="0" u="none" strike="noStrike" dirty="0">
                <a:solidFill>
                  <a:srgbClr val="000000"/>
                </a:solidFill>
                <a:effectLst/>
                <a:latin typeface="Dreaming Outloud Pro" panose="03050502040302030504" pitchFamily="66" charset="0"/>
                <a:cs typeface="Dreaming Outloud Pro" panose="03050502040302030504" pitchFamily="66" charset="0"/>
              </a:rPr>
              <a:t>_________________________________________________________________</a:t>
            </a:r>
            <a:endParaRPr lang="en-US" b="0" dirty="0">
              <a:effectLst/>
              <a:latin typeface="Dreaming Outloud Pro" panose="03050502040302030504" pitchFamily="66" charset="0"/>
              <a:cs typeface="Dreaming Outloud Pro" panose="03050502040302030504" pitchFamily="66" charset="0"/>
            </a:endParaRPr>
          </a:p>
          <a:p>
            <a:pPr marR="351841" rtl="0">
              <a:spcBef>
                <a:spcPts val="366"/>
              </a:spcBef>
              <a:spcAft>
                <a:spcPts val="0"/>
              </a:spcAft>
            </a:pPr>
            <a:r>
              <a:rPr lang="en-US" sz="1800" b="0" i="0" u="none" strike="noStrike" dirty="0">
                <a:solidFill>
                  <a:srgbClr val="000000"/>
                </a:solidFill>
                <a:effectLst/>
                <a:latin typeface="Dreaming Outloud Pro" panose="03050502040302030504" pitchFamily="66" charset="0"/>
                <a:cs typeface="Dreaming Outloud Pro" panose="03050502040302030504" pitchFamily="66" charset="0"/>
              </a:rPr>
              <a:t>Experience in plays or musicals: _________________________________________________________________</a:t>
            </a:r>
          </a:p>
          <a:p>
            <a:pPr marR="351841" rtl="0">
              <a:spcBef>
                <a:spcPts val="366"/>
              </a:spcBef>
              <a:spcAft>
                <a:spcPts val="0"/>
              </a:spcAft>
            </a:pPr>
            <a:r>
              <a:rPr lang="en-US" dirty="0">
                <a:solidFill>
                  <a:srgbClr val="000000"/>
                </a:solidFill>
                <a:latin typeface="Dreaming Outloud Pro" panose="03050502040302030504" pitchFamily="66" charset="0"/>
                <a:cs typeface="Dreaming Outloud Pro" panose="03050502040302030504" pitchFamily="66" charset="0"/>
              </a:rPr>
              <a:t>_________________________________________________________________</a:t>
            </a:r>
            <a:endParaRPr lang="en-US" sz="1800" b="0" i="0" u="none" strike="noStrike" dirty="0">
              <a:solidFill>
                <a:srgbClr val="000000"/>
              </a:solidFill>
              <a:effectLst/>
              <a:latin typeface="Dreaming Outloud Pro" panose="03050502040302030504" pitchFamily="66" charset="0"/>
              <a:cs typeface="Dreaming Outloud Pro" panose="03050502040302030504" pitchFamily="66" charset="0"/>
            </a:endParaRPr>
          </a:p>
          <a:p>
            <a:pPr marR="351841">
              <a:spcBef>
                <a:spcPts val="366"/>
              </a:spcBef>
            </a:pPr>
            <a:r>
              <a:rPr lang="en-US" sz="1800" b="0" i="0" u="none" strike="noStrike" dirty="0">
                <a:solidFill>
                  <a:srgbClr val="000000"/>
                </a:solidFill>
                <a:effectLst/>
                <a:latin typeface="Dreaming Outloud Pro" panose="03050502040302030504" pitchFamily="66" charset="0"/>
                <a:cs typeface="Dreaming Outloud Pro" panose="03050502040302030504" pitchFamily="66" charset="0"/>
              </a:rPr>
              <a:t> Dance/tumbling experience: _________________________________________________________________</a:t>
            </a:r>
          </a:p>
          <a:p>
            <a:pPr marR="351841">
              <a:spcBef>
                <a:spcPts val="366"/>
              </a:spcBef>
            </a:pPr>
            <a:r>
              <a:rPr lang="en-US" dirty="0">
                <a:solidFill>
                  <a:srgbClr val="000000"/>
                </a:solidFill>
                <a:latin typeface="Dreaming Outloud Pro" panose="03050502040302030504" pitchFamily="66" charset="0"/>
                <a:cs typeface="Dreaming Outloud Pro" panose="03050502040302030504" pitchFamily="66" charset="0"/>
              </a:rPr>
              <a:t>_________________________________________________________________</a:t>
            </a:r>
            <a:br>
              <a:rPr lang="en-US" b="0" dirty="0">
                <a:effectLst/>
              </a:rPr>
            </a:br>
            <a:br>
              <a:rPr lang="en-US" sz="1800" b="0" i="0" u="none" strike="noStrike" dirty="0">
                <a:solidFill>
                  <a:srgbClr val="000000"/>
                </a:solidFill>
                <a:effectLst/>
                <a:latin typeface="Arial" panose="020B0604020202020204" pitchFamily="34" charset="0"/>
              </a:rPr>
            </a:br>
            <a:r>
              <a:rPr lang="en-US" sz="1800" b="0" i="0" u="none" strike="noStrike" dirty="0">
                <a:solidFill>
                  <a:srgbClr val="000000"/>
                </a:solidFill>
                <a:effectLst/>
                <a:latin typeface="Dreaming Outloud Pro" panose="03050502040302030504" pitchFamily="66" charset="0"/>
                <a:cs typeface="Dreaming Outloud Pro" panose="03050502040302030504" pitchFamily="66" charset="0"/>
              </a:rPr>
              <a:t>If auditioning for a part, what roles would you like to be considered for: (check all that apply):  </a:t>
            </a:r>
            <a:endParaRPr lang="en-US" b="0" dirty="0">
              <a:effectLst/>
              <a:latin typeface="Dreaming Outloud Pro" panose="03050502040302030504" pitchFamily="66" charset="0"/>
              <a:cs typeface="Dreaming Outloud Pro" panose="03050502040302030504" pitchFamily="66" charset="0"/>
            </a:endParaRPr>
          </a:p>
        </p:txBody>
      </p:sp>
      <p:sp>
        <p:nvSpPr>
          <p:cNvPr id="8" name="TextBox 7">
            <a:extLst>
              <a:ext uri="{FF2B5EF4-FFF2-40B4-BE49-F238E27FC236}">
                <a16:creationId xmlns:a16="http://schemas.microsoft.com/office/drawing/2014/main" id="{FBDE3B80-67D6-AD83-F6B3-5A87E7A4FCDB}"/>
              </a:ext>
            </a:extLst>
          </p:cNvPr>
          <p:cNvSpPr txBox="1"/>
          <p:nvPr/>
        </p:nvSpPr>
        <p:spPr>
          <a:xfrm>
            <a:off x="362417" y="7314996"/>
            <a:ext cx="1483112" cy="1754326"/>
          </a:xfrm>
          <a:prstGeom prst="rect">
            <a:avLst/>
          </a:prstGeom>
          <a:noFill/>
        </p:spPr>
        <p:txBody>
          <a:bodyPr wrap="square" rtlCol="0">
            <a:spAutoFit/>
          </a:bodyPr>
          <a:lstStyle/>
          <a:p>
            <a:pPr marL="285750" indent="-285750">
              <a:buFont typeface="Wingdings" panose="05000000000000000000" pitchFamily="2" charset="2"/>
              <a:buChar char="q"/>
            </a:pPr>
            <a:r>
              <a:rPr lang="en-US" dirty="0">
                <a:latin typeface="Dreaming Outloud Pro" panose="03050502040302030504" pitchFamily="66" charset="0"/>
                <a:cs typeface="Dreaming Outloud Pro" panose="03050502040302030504" pitchFamily="66" charset="0"/>
              </a:rPr>
              <a:t>Eric</a:t>
            </a:r>
          </a:p>
          <a:p>
            <a:pPr marL="285750" indent="-285750">
              <a:buFont typeface="Wingdings" panose="05000000000000000000" pitchFamily="2" charset="2"/>
              <a:buChar char="q"/>
            </a:pPr>
            <a:r>
              <a:rPr lang="en-US" dirty="0">
                <a:latin typeface="Dreaming Outloud Pro" panose="03050502040302030504" pitchFamily="66" charset="0"/>
                <a:cs typeface="Dreaming Outloud Pro" panose="03050502040302030504" pitchFamily="66" charset="0"/>
              </a:rPr>
              <a:t>Amanda</a:t>
            </a:r>
          </a:p>
          <a:p>
            <a:pPr marL="285750" indent="-285750">
              <a:buFont typeface="Wingdings" panose="05000000000000000000" pitchFamily="2" charset="2"/>
              <a:buChar char="q"/>
            </a:pPr>
            <a:r>
              <a:rPr lang="en-US" dirty="0">
                <a:latin typeface="Dreaming Outloud Pro" panose="03050502040302030504" pitchFamily="66" charset="0"/>
                <a:cs typeface="Dreaming Outloud Pro" panose="03050502040302030504" pitchFamily="66" charset="0"/>
              </a:rPr>
              <a:t>Bruce</a:t>
            </a:r>
          </a:p>
          <a:p>
            <a:pPr marL="285750" indent="-285750">
              <a:buFont typeface="Wingdings" panose="05000000000000000000" pitchFamily="2" charset="2"/>
              <a:buChar char="q"/>
            </a:pPr>
            <a:r>
              <a:rPr lang="en-US" dirty="0">
                <a:latin typeface="Dreaming Outloud Pro" panose="03050502040302030504" pitchFamily="66" charset="0"/>
                <a:cs typeface="Dreaming Outloud Pro" panose="03050502040302030504" pitchFamily="66" charset="0"/>
              </a:rPr>
              <a:t>Alice	</a:t>
            </a:r>
          </a:p>
          <a:p>
            <a:pPr marL="285750" indent="-285750">
              <a:buFont typeface="Wingdings" panose="05000000000000000000" pitchFamily="2" charset="2"/>
              <a:buChar char="q"/>
            </a:pPr>
            <a:r>
              <a:rPr lang="en-US" dirty="0">
                <a:latin typeface="Dreaming Outloud Pro" panose="03050502040302030504" pitchFamily="66" charset="0"/>
                <a:cs typeface="Dreaming Outloud Pro" panose="03050502040302030504" pitchFamily="66" charset="0"/>
              </a:rPr>
              <a:t>Tommy</a:t>
            </a:r>
          </a:p>
          <a:p>
            <a:pPr marL="285750" indent="-285750">
              <a:buFont typeface="Wingdings" panose="05000000000000000000" pitchFamily="2" charset="2"/>
              <a:buChar char="q"/>
            </a:pPr>
            <a:r>
              <a:rPr lang="en-US" dirty="0">
                <a:latin typeface="Dreaming Outloud Pro" panose="03050502040302030504" pitchFamily="66" charset="0"/>
                <a:cs typeface="Dreaming Outloud Pro" panose="03050502040302030504" pitchFamily="66" charset="0"/>
              </a:rPr>
              <a:t>Hortensia</a:t>
            </a:r>
          </a:p>
        </p:txBody>
      </p:sp>
      <p:sp>
        <p:nvSpPr>
          <p:cNvPr id="9" name="TextBox 8">
            <a:extLst>
              <a:ext uri="{FF2B5EF4-FFF2-40B4-BE49-F238E27FC236}">
                <a16:creationId xmlns:a16="http://schemas.microsoft.com/office/drawing/2014/main" id="{D281D57A-F74E-6714-778E-FF4BC9D4ED77}"/>
              </a:ext>
            </a:extLst>
          </p:cNvPr>
          <p:cNvSpPr txBox="1"/>
          <p:nvPr/>
        </p:nvSpPr>
        <p:spPr>
          <a:xfrm>
            <a:off x="1973770" y="7112675"/>
            <a:ext cx="2520174" cy="2031325"/>
          </a:xfrm>
          <a:prstGeom prst="rect">
            <a:avLst/>
          </a:prstGeom>
          <a:noFill/>
        </p:spPr>
        <p:txBody>
          <a:bodyPr wrap="square" rtlCol="0">
            <a:spAutoFit/>
          </a:bodyPr>
          <a:lstStyle/>
          <a:p>
            <a:pPr marL="285750" indent="-285750">
              <a:buFont typeface="Wingdings" panose="05000000000000000000" pitchFamily="2" charset="2"/>
              <a:buChar char="q"/>
            </a:pPr>
            <a:r>
              <a:rPr lang="en-US" dirty="0">
                <a:latin typeface="Dreaming Outloud Pro" panose="03050502040302030504" pitchFamily="66" charset="0"/>
                <a:cs typeface="Dreaming Outloud Pro" panose="03050502040302030504" pitchFamily="66" charset="0"/>
              </a:rPr>
              <a:t>Lavender</a:t>
            </a:r>
          </a:p>
          <a:p>
            <a:pPr marL="285750" indent="-285750">
              <a:buFont typeface="Wingdings" panose="05000000000000000000" pitchFamily="2" charset="2"/>
              <a:buChar char="q"/>
            </a:pPr>
            <a:r>
              <a:rPr lang="en-US" dirty="0">
                <a:latin typeface="Dreaming Outloud Pro" panose="03050502040302030504" pitchFamily="66" charset="0"/>
                <a:cs typeface="Dreaming Outloud Pro" panose="03050502040302030504" pitchFamily="66" charset="0"/>
              </a:rPr>
              <a:t>Nigel	</a:t>
            </a:r>
          </a:p>
          <a:p>
            <a:pPr marL="285750" indent="-285750">
              <a:buFont typeface="Wingdings" panose="05000000000000000000" pitchFamily="2" charset="2"/>
              <a:buChar char="q"/>
            </a:pPr>
            <a:r>
              <a:rPr lang="en-US" dirty="0">
                <a:latin typeface="Dreaming Outloud Pro" panose="03050502040302030504" pitchFamily="66" charset="0"/>
                <a:cs typeface="Dreaming Outloud Pro" panose="03050502040302030504" pitchFamily="66" charset="0"/>
              </a:rPr>
              <a:t>Matilda Wormwood</a:t>
            </a:r>
          </a:p>
          <a:p>
            <a:pPr marL="285750" indent="-285750">
              <a:buFont typeface="Wingdings" panose="05000000000000000000" pitchFamily="2" charset="2"/>
              <a:buChar char="q"/>
            </a:pPr>
            <a:r>
              <a:rPr lang="en-US" dirty="0">
                <a:latin typeface="Dreaming Outloud Pro" panose="03050502040302030504" pitchFamily="66" charset="0"/>
                <a:cs typeface="Dreaming Outloud Pro" panose="03050502040302030504" pitchFamily="66" charset="0"/>
              </a:rPr>
              <a:t>Mr. Wormwood</a:t>
            </a:r>
          </a:p>
          <a:p>
            <a:pPr marL="285750" indent="-285750">
              <a:buFont typeface="Wingdings" panose="05000000000000000000" pitchFamily="2" charset="2"/>
              <a:buChar char="q"/>
            </a:pPr>
            <a:r>
              <a:rPr lang="en-US" dirty="0">
                <a:latin typeface="Dreaming Outloud Pro" panose="03050502040302030504" pitchFamily="66" charset="0"/>
                <a:cs typeface="Dreaming Outloud Pro" panose="03050502040302030504" pitchFamily="66" charset="0"/>
              </a:rPr>
              <a:t>Mrs. Wormwood</a:t>
            </a:r>
          </a:p>
          <a:p>
            <a:pPr marL="285750" indent="-285750">
              <a:buFont typeface="Wingdings" panose="05000000000000000000" pitchFamily="2" charset="2"/>
              <a:buChar char="q"/>
            </a:pPr>
            <a:r>
              <a:rPr lang="en-US" dirty="0">
                <a:latin typeface="Dreaming Outloud Pro" panose="03050502040302030504" pitchFamily="66" charset="0"/>
                <a:cs typeface="Dreaming Outloud Pro" panose="03050502040302030504" pitchFamily="66" charset="0"/>
              </a:rPr>
              <a:t>Michael</a:t>
            </a:r>
          </a:p>
          <a:p>
            <a:pPr marL="285750" indent="-285750">
              <a:buFont typeface="Wingdings" panose="05000000000000000000" pitchFamily="2" charset="2"/>
              <a:buChar char="q"/>
            </a:pPr>
            <a:r>
              <a:rPr lang="en-US" dirty="0">
                <a:latin typeface="Dreaming Outloud Pro" panose="03050502040302030504" pitchFamily="66" charset="0"/>
                <a:cs typeface="Dreaming Outloud Pro" panose="03050502040302030504" pitchFamily="66" charset="0"/>
              </a:rPr>
              <a:t>Mrs. Phelps</a:t>
            </a:r>
          </a:p>
        </p:txBody>
      </p:sp>
      <p:sp>
        <p:nvSpPr>
          <p:cNvPr id="10" name="TextBox 9">
            <a:extLst>
              <a:ext uri="{FF2B5EF4-FFF2-40B4-BE49-F238E27FC236}">
                <a16:creationId xmlns:a16="http://schemas.microsoft.com/office/drawing/2014/main" id="{92476741-487F-9D90-F905-296EBDA64210}"/>
              </a:ext>
            </a:extLst>
          </p:cNvPr>
          <p:cNvSpPr txBox="1"/>
          <p:nvPr/>
        </p:nvSpPr>
        <p:spPr>
          <a:xfrm>
            <a:off x="4493944" y="7319480"/>
            <a:ext cx="2442116" cy="1754326"/>
          </a:xfrm>
          <a:prstGeom prst="rect">
            <a:avLst/>
          </a:prstGeom>
          <a:noFill/>
        </p:spPr>
        <p:txBody>
          <a:bodyPr wrap="square" rtlCol="0">
            <a:spAutoFit/>
          </a:bodyPr>
          <a:lstStyle/>
          <a:p>
            <a:pPr marL="285750" indent="-285750">
              <a:buFont typeface="Wingdings" panose="05000000000000000000" pitchFamily="2" charset="2"/>
              <a:buChar char="q"/>
            </a:pPr>
            <a:r>
              <a:rPr lang="en-US" dirty="0">
                <a:latin typeface="Dreaming Outloud Pro" panose="03050502040302030504" pitchFamily="66" charset="0"/>
                <a:cs typeface="Dreaming Outloud Pro" panose="03050502040302030504" pitchFamily="66" charset="0"/>
              </a:rPr>
              <a:t>The Escapologist</a:t>
            </a:r>
          </a:p>
          <a:p>
            <a:pPr marL="285750" indent="-285750">
              <a:buFont typeface="Wingdings" panose="05000000000000000000" pitchFamily="2" charset="2"/>
              <a:buChar char="q"/>
            </a:pPr>
            <a:r>
              <a:rPr lang="en-US" dirty="0">
                <a:latin typeface="Dreaming Outloud Pro" panose="03050502040302030504" pitchFamily="66" charset="0"/>
                <a:cs typeface="Dreaming Outloud Pro" panose="03050502040302030504" pitchFamily="66" charset="0"/>
              </a:rPr>
              <a:t>The Acrobat</a:t>
            </a:r>
          </a:p>
          <a:p>
            <a:pPr marL="285750" indent="-285750">
              <a:buFont typeface="Wingdings" panose="05000000000000000000" pitchFamily="2" charset="2"/>
              <a:buChar char="q"/>
            </a:pPr>
            <a:r>
              <a:rPr lang="en-US" dirty="0">
                <a:latin typeface="Dreaming Outloud Pro" panose="03050502040302030504" pitchFamily="66" charset="0"/>
                <a:cs typeface="Dreaming Outloud Pro" panose="03050502040302030504" pitchFamily="66" charset="0"/>
              </a:rPr>
              <a:t>Miss Honey</a:t>
            </a:r>
          </a:p>
          <a:p>
            <a:pPr marL="285750" indent="-285750">
              <a:buFont typeface="Wingdings" panose="05000000000000000000" pitchFamily="2" charset="2"/>
              <a:buChar char="q"/>
            </a:pPr>
            <a:r>
              <a:rPr lang="en-US" dirty="0">
                <a:latin typeface="Dreaming Outloud Pro" panose="03050502040302030504" pitchFamily="66" charset="0"/>
                <a:cs typeface="Dreaming Outloud Pro" panose="03050502040302030504" pitchFamily="66" charset="0"/>
              </a:rPr>
              <a:t>Agatha Trunchbull</a:t>
            </a:r>
          </a:p>
          <a:p>
            <a:pPr marL="285750" indent="-285750">
              <a:buFont typeface="Wingdings" panose="05000000000000000000" pitchFamily="2" charset="2"/>
              <a:buChar char="q"/>
            </a:pPr>
            <a:r>
              <a:rPr lang="en-US" dirty="0">
                <a:latin typeface="Dreaming Outloud Pro" panose="03050502040302030504" pitchFamily="66" charset="0"/>
                <a:cs typeface="Dreaming Outloud Pro" panose="03050502040302030504" pitchFamily="66" charset="0"/>
              </a:rPr>
              <a:t>Rudolpho</a:t>
            </a:r>
          </a:p>
          <a:p>
            <a:pPr marL="285750" indent="-285750">
              <a:buFont typeface="Wingdings" panose="05000000000000000000" pitchFamily="2" charset="2"/>
              <a:buChar char="q"/>
            </a:pPr>
            <a:r>
              <a:rPr lang="en-US" dirty="0">
                <a:latin typeface="Dreaming Outloud Pro" panose="03050502040302030504" pitchFamily="66" charset="0"/>
                <a:cs typeface="Dreaming Outloud Pro" panose="03050502040302030504" pitchFamily="66" charset="0"/>
              </a:rPr>
              <a:t>Sergei</a:t>
            </a:r>
          </a:p>
        </p:txBody>
      </p:sp>
    </p:spTree>
    <p:extLst>
      <p:ext uri="{BB962C8B-B14F-4D97-AF65-F5344CB8AC3E}">
        <p14:creationId xmlns:p14="http://schemas.microsoft.com/office/powerpoint/2010/main" val="120369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3AF174F-9ABE-D7DD-5DF4-B05237F0323E}"/>
              </a:ext>
            </a:extLst>
          </p:cNvPr>
          <p:cNvSpPr txBox="1"/>
          <p:nvPr/>
        </p:nvSpPr>
        <p:spPr>
          <a:xfrm>
            <a:off x="1148576" y="347030"/>
            <a:ext cx="4583151" cy="369332"/>
          </a:xfrm>
          <a:prstGeom prst="rect">
            <a:avLst/>
          </a:prstGeom>
          <a:noFill/>
        </p:spPr>
        <p:txBody>
          <a:bodyPr wrap="square" rtlCol="0">
            <a:spAutoFit/>
          </a:bodyPr>
          <a:lstStyle/>
          <a:p>
            <a:pPr algn="ctr"/>
            <a:r>
              <a:rPr lang="en-US" dirty="0">
                <a:latin typeface="Dreaming Outloud Script Pro" panose="03050502040304050704" pitchFamily="66" charset="0"/>
                <a:cs typeface="Dreaming Outloud Script Pro" panose="03050502040304050704" pitchFamily="66" charset="0"/>
              </a:rPr>
              <a:t>Character Descriptions</a:t>
            </a:r>
          </a:p>
        </p:txBody>
      </p:sp>
      <p:sp>
        <p:nvSpPr>
          <p:cNvPr id="5" name="TextBox 4">
            <a:extLst>
              <a:ext uri="{FF2B5EF4-FFF2-40B4-BE49-F238E27FC236}">
                <a16:creationId xmlns:a16="http://schemas.microsoft.com/office/drawing/2014/main" id="{A98DDCD8-D5BA-01F2-4C4E-FBD372E245B9}"/>
              </a:ext>
            </a:extLst>
          </p:cNvPr>
          <p:cNvSpPr txBox="1"/>
          <p:nvPr/>
        </p:nvSpPr>
        <p:spPr>
          <a:xfrm>
            <a:off x="412595" y="816723"/>
            <a:ext cx="6055112" cy="8448467"/>
          </a:xfrm>
          <a:prstGeom prst="rect">
            <a:avLst/>
          </a:prstGeom>
          <a:noFill/>
        </p:spPr>
        <p:txBody>
          <a:bodyPr wrap="square" rtlCol="0">
            <a:spAutoFit/>
          </a:bodyPr>
          <a:lstStyle/>
          <a:p>
            <a:r>
              <a:rPr lang="en-US" sz="1700" b="1" u="sng" dirty="0">
                <a:latin typeface="Dreaming Outloud Pro" panose="03050502040302030504" pitchFamily="66" charset="0"/>
                <a:cs typeface="Dreaming Outloud Pro" panose="03050502040302030504" pitchFamily="66" charset="0"/>
              </a:rPr>
              <a:t>Eric-</a:t>
            </a:r>
            <a:r>
              <a:rPr lang="en-US" sz="1700" i="1" dirty="0">
                <a:latin typeface="Dreaming Outloud Pro" panose="03050502040302030504" pitchFamily="66" charset="0"/>
                <a:cs typeface="Dreaming Outloud Pro" panose="03050502040302030504" pitchFamily="66" charset="0"/>
              </a:rPr>
              <a:t> </a:t>
            </a:r>
            <a:r>
              <a:rPr lang="en-US" sz="1700" dirty="0">
                <a:latin typeface="Dreaming Outloud Pro" panose="03050502040302030504" pitchFamily="66" charset="0"/>
                <a:cs typeface="Dreaming Outloud Pro" panose="03050502040302030504" pitchFamily="66" charset="0"/>
              </a:rPr>
              <a:t>Matilda’s friend at school. This character has a solo.</a:t>
            </a:r>
          </a:p>
          <a:p>
            <a:r>
              <a:rPr lang="en-US" sz="1700" b="1" u="sng" dirty="0">
                <a:latin typeface="Dreaming Outloud Pro" panose="03050502040302030504" pitchFamily="66" charset="0"/>
                <a:cs typeface="Dreaming Outloud Pro" panose="03050502040302030504" pitchFamily="66" charset="0"/>
              </a:rPr>
              <a:t>Amanda-</a:t>
            </a:r>
            <a:r>
              <a:rPr lang="en-US" sz="1700" dirty="0">
                <a:latin typeface="Dreaming Outloud Pro" panose="03050502040302030504" pitchFamily="66" charset="0"/>
                <a:cs typeface="Dreaming Outloud Pro" panose="03050502040302030504" pitchFamily="66" charset="0"/>
              </a:rPr>
              <a:t> Matilda’s friend at school. This character has solos.</a:t>
            </a:r>
          </a:p>
          <a:p>
            <a:r>
              <a:rPr lang="en-US" sz="1700" b="1" u="sng" dirty="0">
                <a:latin typeface="Dreaming Outloud Pro" panose="03050502040302030504" pitchFamily="66" charset="0"/>
                <a:cs typeface="Dreaming Outloud Pro" panose="03050502040302030504" pitchFamily="66" charset="0"/>
              </a:rPr>
              <a:t>Bruce-</a:t>
            </a:r>
            <a:r>
              <a:rPr lang="en-US" sz="1700" dirty="0">
                <a:latin typeface="Dreaming Outloud Pro" panose="03050502040302030504" pitchFamily="66" charset="0"/>
                <a:cs typeface="Dreaming Outloud Pro" panose="03050502040302030504" pitchFamily="66" charset="0"/>
              </a:rPr>
              <a:t> Matilda’s schoolmate. This character has solos.</a:t>
            </a:r>
          </a:p>
          <a:p>
            <a:r>
              <a:rPr lang="en-US" sz="1700" b="1" u="sng" dirty="0">
                <a:latin typeface="Dreaming Outloud Pro" panose="03050502040302030504" pitchFamily="66" charset="0"/>
                <a:cs typeface="Dreaming Outloud Pro" panose="03050502040302030504" pitchFamily="66" charset="0"/>
              </a:rPr>
              <a:t>Alice, Tommy and Hortensia- </a:t>
            </a:r>
            <a:r>
              <a:rPr lang="en-US" sz="1700" dirty="0">
                <a:latin typeface="Dreaming Outloud Pro" panose="03050502040302030504" pitchFamily="66" charset="0"/>
                <a:cs typeface="Dreaming Outloud Pro" panose="03050502040302030504" pitchFamily="66" charset="0"/>
              </a:rPr>
              <a:t>Matilda’s schoolmates. Each of these characters have solos and speaking parts.</a:t>
            </a:r>
          </a:p>
          <a:p>
            <a:r>
              <a:rPr lang="en-US" sz="1700" b="1" u="sng" dirty="0">
                <a:latin typeface="Dreaming Outloud Pro" panose="03050502040302030504" pitchFamily="66" charset="0"/>
                <a:cs typeface="Dreaming Outloud Pro" panose="03050502040302030504" pitchFamily="66" charset="0"/>
              </a:rPr>
              <a:t>Lavender-</a:t>
            </a:r>
            <a:r>
              <a:rPr lang="en-US" sz="1700" dirty="0">
                <a:latin typeface="Dreaming Outloud Pro" panose="03050502040302030504" pitchFamily="66" charset="0"/>
                <a:cs typeface="Dreaming Outloud Pro" panose="03050502040302030504" pitchFamily="66" charset="0"/>
              </a:rPr>
              <a:t> Matilda’s schoolmate. She is kind and bright and quickly becomes Matilda’s best friend.</a:t>
            </a:r>
          </a:p>
          <a:p>
            <a:r>
              <a:rPr lang="en-US" sz="1700" b="1" u="sng" dirty="0">
                <a:latin typeface="Dreaming Outloud Pro" panose="03050502040302030504" pitchFamily="66" charset="0"/>
                <a:cs typeface="Dreaming Outloud Pro" panose="03050502040302030504" pitchFamily="66" charset="0"/>
              </a:rPr>
              <a:t>Nigel-</a:t>
            </a:r>
            <a:r>
              <a:rPr lang="en-US" sz="1700" u="sng" dirty="0">
                <a:latin typeface="Dreaming Outloud Pro" panose="03050502040302030504" pitchFamily="66" charset="0"/>
                <a:cs typeface="Dreaming Outloud Pro" panose="03050502040302030504" pitchFamily="66" charset="0"/>
              </a:rPr>
              <a:t> </a:t>
            </a:r>
            <a:r>
              <a:rPr lang="en-US" sz="1700" dirty="0">
                <a:latin typeface="Dreaming Outloud Pro" panose="03050502040302030504" pitchFamily="66" charset="0"/>
                <a:cs typeface="Dreaming Outloud Pro" panose="03050502040302030504" pitchFamily="66" charset="0"/>
              </a:rPr>
              <a:t>Matilda’s schoolmate. He is enthusiastic, sweet, and always in a bit of a panic. This character has a few solos.</a:t>
            </a:r>
          </a:p>
          <a:p>
            <a:r>
              <a:rPr lang="en-US" sz="1700" b="1" u="sng" dirty="0">
                <a:latin typeface="Dreaming Outloud Pro" panose="03050502040302030504" pitchFamily="66" charset="0"/>
                <a:cs typeface="Dreaming Outloud Pro" panose="03050502040302030504" pitchFamily="66" charset="0"/>
              </a:rPr>
              <a:t>Matilda Wormwood- </a:t>
            </a:r>
            <a:r>
              <a:rPr lang="en-US" sz="1700" dirty="0">
                <a:latin typeface="Dreaming Outloud Pro" panose="03050502040302030504" pitchFamily="66" charset="0"/>
                <a:cs typeface="Dreaming Outloud Pro" panose="03050502040302030504" pitchFamily="66" charset="0"/>
              </a:rPr>
              <a:t>The hero of the show. She is brilliant, resilient, creative, and kind. She develops a bit of magical power.</a:t>
            </a:r>
          </a:p>
          <a:p>
            <a:r>
              <a:rPr lang="en-US" sz="1700" b="1" u="sng" dirty="0">
                <a:latin typeface="Dreaming Outloud Pro" panose="03050502040302030504" pitchFamily="66" charset="0"/>
                <a:cs typeface="Dreaming Outloud Pro" panose="03050502040302030504" pitchFamily="66" charset="0"/>
              </a:rPr>
              <a:t>Mr. Wormwood- </a:t>
            </a:r>
            <a:r>
              <a:rPr lang="en-US" sz="1700" dirty="0">
                <a:latin typeface="Dreaming Outloud Pro" panose="03050502040302030504" pitchFamily="66" charset="0"/>
                <a:cs typeface="Dreaming Outloud Pro" panose="03050502040302030504" pitchFamily="66" charset="0"/>
              </a:rPr>
              <a:t>Matilda’s Father. He is egotistical, rude, a liar, and not very bright. He has harebrained schemes that can be funny.</a:t>
            </a:r>
          </a:p>
          <a:p>
            <a:r>
              <a:rPr lang="en-US" sz="1700" b="1" u="sng" dirty="0">
                <a:latin typeface="Dreaming Outloud Pro" panose="03050502040302030504" pitchFamily="66" charset="0"/>
                <a:cs typeface="Dreaming Outloud Pro" panose="03050502040302030504" pitchFamily="66" charset="0"/>
              </a:rPr>
              <a:t>Mrs. Wormwood- </a:t>
            </a:r>
            <a:r>
              <a:rPr lang="en-US" sz="1700" dirty="0">
                <a:latin typeface="Dreaming Outloud Pro" panose="03050502040302030504" pitchFamily="66" charset="0"/>
                <a:cs typeface="Dreaming Outloud Pro" panose="03050502040302030504" pitchFamily="66" charset="0"/>
              </a:rPr>
              <a:t>Matilda’s Mother. She is selfish, obsessed with her own appearance, and believes everything she sees on TV.</a:t>
            </a:r>
          </a:p>
          <a:p>
            <a:r>
              <a:rPr lang="en-US" sz="1700" b="1" u="sng" dirty="0">
                <a:latin typeface="Dreaming Outloud Pro" panose="03050502040302030504" pitchFamily="66" charset="0"/>
                <a:cs typeface="Dreaming Outloud Pro" panose="03050502040302030504" pitchFamily="66" charset="0"/>
              </a:rPr>
              <a:t>Michael-</a:t>
            </a:r>
            <a:r>
              <a:rPr lang="en-US" sz="1700" u="sng" dirty="0">
                <a:latin typeface="Dreaming Outloud Pro" panose="03050502040302030504" pitchFamily="66" charset="0"/>
                <a:cs typeface="Dreaming Outloud Pro" panose="03050502040302030504" pitchFamily="66" charset="0"/>
              </a:rPr>
              <a:t> </a:t>
            </a:r>
            <a:r>
              <a:rPr lang="en-US" sz="1700" dirty="0">
                <a:latin typeface="Dreaming Outloud Pro" panose="03050502040302030504" pitchFamily="66" charset="0"/>
                <a:cs typeface="Dreaming Outloud Pro" panose="03050502040302030504" pitchFamily="66" charset="0"/>
              </a:rPr>
              <a:t>Matilda’s brother. He is not very bright, though he is the apple of his father’s eye.</a:t>
            </a:r>
          </a:p>
          <a:p>
            <a:r>
              <a:rPr lang="en-US" sz="1700" b="1" u="sng" dirty="0">
                <a:latin typeface="Dreaming Outloud Pro" panose="03050502040302030504" pitchFamily="66" charset="0"/>
                <a:cs typeface="Dreaming Outloud Pro" panose="03050502040302030504" pitchFamily="66" charset="0"/>
              </a:rPr>
              <a:t>Mrs. Phelps- </a:t>
            </a:r>
            <a:r>
              <a:rPr lang="en-US" sz="1700" dirty="0">
                <a:latin typeface="Dreaming Outloud Pro" panose="03050502040302030504" pitchFamily="66" charset="0"/>
                <a:cs typeface="Dreaming Outloud Pro" panose="03050502040302030504" pitchFamily="66" charset="0"/>
              </a:rPr>
              <a:t>The kind librarian who loves hearing Matilda’s stories. </a:t>
            </a:r>
          </a:p>
          <a:p>
            <a:r>
              <a:rPr lang="en-US" sz="1700" b="1" u="sng" dirty="0">
                <a:latin typeface="Dreaming Outloud Pro" panose="03050502040302030504" pitchFamily="66" charset="0"/>
                <a:cs typeface="Dreaming Outloud Pro" panose="03050502040302030504" pitchFamily="66" charset="0"/>
              </a:rPr>
              <a:t>The Escapologist- </a:t>
            </a:r>
            <a:r>
              <a:rPr lang="en-US" sz="1700" dirty="0">
                <a:latin typeface="Dreaming Outloud Pro" panose="03050502040302030504" pitchFamily="66" charset="0"/>
                <a:cs typeface="Dreaming Outloud Pro" panose="03050502040302030504" pitchFamily="66" charset="0"/>
              </a:rPr>
              <a:t>A character of Matilda’s creation. Everything this character does is a grand and exaggerated.</a:t>
            </a:r>
          </a:p>
          <a:p>
            <a:r>
              <a:rPr lang="en-US" sz="1700" b="1" u="sng" dirty="0">
                <a:latin typeface="Dreaming Outloud Pro" panose="03050502040302030504" pitchFamily="66" charset="0"/>
                <a:cs typeface="Dreaming Outloud Pro" panose="03050502040302030504" pitchFamily="66" charset="0"/>
              </a:rPr>
              <a:t>The Acrobat- </a:t>
            </a:r>
            <a:r>
              <a:rPr lang="en-US" sz="1700" dirty="0">
                <a:latin typeface="Dreaming Outloud Pro" panose="03050502040302030504" pitchFamily="66" charset="0"/>
                <a:cs typeface="Dreaming Outloud Pro" panose="03050502040302030504" pitchFamily="66" charset="0"/>
              </a:rPr>
              <a:t>A character of Matilda’s creation. </a:t>
            </a:r>
          </a:p>
          <a:p>
            <a:r>
              <a:rPr lang="en-US" sz="1700" b="1" u="sng" dirty="0">
                <a:latin typeface="Dreaming Outloud Pro" panose="03050502040302030504" pitchFamily="66" charset="0"/>
                <a:cs typeface="Dreaming Outloud Pro" panose="03050502040302030504" pitchFamily="66" charset="0"/>
              </a:rPr>
              <a:t>Miss Honey- </a:t>
            </a:r>
            <a:r>
              <a:rPr lang="en-US" sz="1700" dirty="0">
                <a:latin typeface="Dreaming Outloud Pro" panose="03050502040302030504" pitchFamily="66" charset="0"/>
                <a:cs typeface="Dreaming Outloud Pro" panose="03050502040302030504" pitchFamily="66" charset="0"/>
              </a:rPr>
              <a:t>A teacher at Matilda’s school. She is kind, generous, and really cares about children.</a:t>
            </a:r>
          </a:p>
          <a:p>
            <a:r>
              <a:rPr lang="en-US" sz="1700" b="1" u="sng" dirty="0">
                <a:latin typeface="Dreaming Outloud Pro" panose="03050502040302030504" pitchFamily="66" charset="0"/>
                <a:cs typeface="Dreaming Outloud Pro" panose="03050502040302030504" pitchFamily="66" charset="0"/>
              </a:rPr>
              <a:t>Agatha Trunchbull- </a:t>
            </a:r>
            <a:r>
              <a:rPr lang="en-US" sz="1700" dirty="0">
                <a:latin typeface="Dreaming Outloud Pro" panose="03050502040302030504" pitchFamily="66" charset="0"/>
                <a:cs typeface="Dreaming Outloud Pro" panose="03050502040302030504" pitchFamily="66" charset="0"/>
              </a:rPr>
              <a:t>The quintessential terrifying tyrant. As headmistress, she runs the school.</a:t>
            </a:r>
          </a:p>
          <a:p>
            <a:r>
              <a:rPr lang="en-US" sz="1700" b="1" u="sng" dirty="0">
                <a:latin typeface="Dreaming Outloud Pro" panose="03050502040302030504" pitchFamily="66" charset="0"/>
                <a:cs typeface="Dreaming Outloud Pro" panose="03050502040302030504" pitchFamily="66" charset="0"/>
              </a:rPr>
              <a:t>Rudolpho-</a:t>
            </a:r>
            <a:r>
              <a:rPr lang="en-US" sz="1700" dirty="0">
                <a:latin typeface="Dreaming Outloud Pro" panose="03050502040302030504" pitchFamily="66" charset="0"/>
                <a:cs typeface="Dreaming Outloud Pro" panose="03050502040302030504" pitchFamily="66" charset="0"/>
              </a:rPr>
              <a:t> Mrs. Wormwood’s self-obsessed dance teacher.</a:t>
            </a:r>
          </a:p>
          <a:p>
            <a:r>
              <a:rPr lang="en-US" sz="1700" b="1" u="sng" dirty="0">
                <a:latin typeface="Dreaming Outloud Pro" panose="03050502040302030504" pitchFamily="66" charset="0"/>
                <a:cs typeface="Dreaming Outloud Pro" panose="03050502040302030504" pitchFamily="66" charset="0"/>
              </a:rPr>
              <a:t>Sergei-</a:t>
            </a:r>
            <a:r>
              <a:rPr lang="en-US" sz="1700" u="sng" dirty="0">
                <a:latin typeface="Dreaming Outloud Pro" panose="03050502040302030504" pitchFamily="66" charset="0"/>
                <a:cs typeface="Dreaming Outloud Pro" panose="03050502040302030504" pitchFamily="66" charset="0"/>
              </a:rPr>
              <a:t> </a:t>
            </a:r>
            <a:r>
              <a:rPr lang="en-US" sz="1700" dirty="0">
                <a:latin typeface="Dreaming Outloud Pro" panose="03050502040302030504" pitchFamily="66" charset="0"/>
                <a:cs typeface="Dreaming Outloud Pro" panose="03050502040302030504" pitchFamily="66" charset="0"/>
              </a:rPr>
              <a:t>He has been swindled by Mr. Wormwood. He shows up looking for payback but lets them escape.</a:t>
            </a:r>
          </a:p>
          <a:p>
            <a:endParaRPr lang="en-US" sz="1600" dirty="0">
              <a:latin typeface="Dreaming Outloud Pro" panose="03050502040302030504" pitchFamily="66" charset="0"/>
              <a:cs typeface="Dreaming Outloud Pro" panose="03050502040302030504" pitchFamily="66" charset="0"/>
            </a:endParaRPr>
          </a:p>
        </p:txBody>
      </p:sp>
    </p:spTree>
    <p:extLst>
      <p:ext uri="{BB962C8B-B14F-4D97-AF65-F5344CB8AC3E}">
        <p14:creationId xmlns:p14="http://schemas.microsoft.com/office/powerpoint/2010/main" val="3733107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E8C2278-44D0-69EC-71CD-84763712CC31}"/>
              </a:ext>
            </a:extLst>
          </p:cNvPr>
          <p:cNvSpPr txBox="1"/>
          <p:nvPr/>
        </p:nvSpPr>
        <p:spPr>
          <a:xfrm>
            <a:off x="964583" y="33814"/>
            <a:ext cx="3523786" cy="369332"/>
          </a:xfrm>
          <a:prstGeom prst="rect">
            <a:avLst/>
          </a:prstGeom>
          <a:noFill/>
        </p:spPr>
        <p:txBody>
          <a:bodyPr wrap="square" rtlCol="0">
            <a:spAutoFit/>
          </a:bodyPr>
          <a:lstStyle/>
          <a:p>
            <a:r>
              <a:rPr lang="en-US" dirty="0">
                <a:latin typeface="Dreaming Outloud Script Pro" panose="03050502040304050704" pitchFamily="66" charset="0"/>
                <a:cs typeface="Dreaming Outloud Script Pro" panose="03050502040304050704" pitchFamily="66" charset="0"/>
              </a:rPr>
              <a:t>Bountiful Elementary</a:t>
            </a:r>
          </a:p>
        </p:txBody>
      </p:sp>
      <p:sp>
        <p:nvSpPr>
          <p:cNvPr id="7" name="TextBox 6">
            <a:extLst>
              <a:ext uri="{FF2B5EF4-FFF2-40B4-BE49-F238E27FC236}">
                <a16:creationId xmlns:a16="http://schemas.microsoft.com/office/drawing/2014/main" id="{3C366394-9B8A-31ED-64BC-BAEB713B309F}"/>
              </a:ext>
            </a:extLst>
          </p:cNvPr>
          <p:cNvSpPr txBox="1"/>
          <p:nvPr/>
        </p:nvSpPr>
        <p:spPr>
          <a:xfrm>
            <a:off x="234175" y="1971724"/>
            <a:ext cx="6389650" cy="6340197"/>
          </a:xfrm>
          <a:prstGeom prst="rect">
            <a:avLst/>
          </a:prstGeom>
          <a:noFill/>
        </p:spPr>
        <p:txBody>
          <a:bodyPr wrap="square" rtlCol="0">
            <a:spAutoFit/>
          </a:bodyPr>
          <a:lstStyle/>
          <a:p>
            <a:r>
              <a:rPr lang="en-US" sz="1600" b="0" i="0" u="none" strike="noStrike" dirty="0">
                <a:solidFill>
                  <a:srgbClr val="000000"/>
                </a:solidFill>
                <a:effectLst/>
                <a:latin typeface="Dreaming Outloud Pro" panose="03050502040302030504" pitchFamily="66" charset="0"/>
                <a:cs typeface="Dreaming Outloud Pro" panose="03050502040302030504" pitchFamily="66" charset="0"/>
              </a:rPr>
              <a:t>STUDENT AGREEMENT:  </a:t>
            </a:r>
          </a:p>
          <a:p>
            <a:r>
              <a:rPr lang="en-US" sz="1400" b="0" i="0" u="none" strike="noStrike" dirty="0">
                <a:solidFill>
                  <a:srgbClr val="000000"/>
                </a:solidFill>
                <a:effectLst/>
                <a:latin typeface="Dreaming Outloud Pro" panose="03050502040302030504" pitchFamily="66" charset="0"/>
                <a:cs typeface="Dreaming Outloud Pro" panose="03050502040302030504" pitchFamily="66" charset="0"/>
              </a:rPr>
              <a:t>I understand that (Students please initial in the space provided next to each statement):  </a:t>
            </a:r>
          </a:p>
          <a:p>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______I will come to all my scheduled rehearsals prepared and on time. I will clear any missed rehearsals with the director ahead of time.                                                                </a:t>
            </a:r>
          </a:p>
          <a:p>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______I will always be respectful to my directors and fellow cast members. I understand that I might be  removed or dismissed without a refund. if I repeatedly refuse to follow the directions given by adults.  </a:t>
            </a:r>
          </a:p>
          <a:p>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______I am responsible for memorizing my part by the deadline the director gives me, January 4. </a:t>
            </a:r>
          </a:p>
          <a:p>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______I will have a good attitude, try my best, and contribute in a positive way toward our school production.  </a:t>
            </a:r>
          </a:p>
          <a:p>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______I agree that I will not post anything electronically (positive or negative) about the casting results for a period of 24 hours after the results are posted (also referred to as electronic blackout).  </a:t>
            </a:r>
          </a:p>
          <a:p>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______I will take good care of any bound script I may be given (speaking roles only); I will pay a $10 deposit check which will be held and given back when I return my script in good condition. </a:t>
            </a:r>
          </a:p>
          <a:p>
            <a:endParaRPr lang="en-US" sz="1400" b="0" i="0" u="none" strike="noStrike" dirty="0">
              <a:solidFill>
                <a:srgbClr val="000000"/>
              </a:solidFill>
              <a:effectLst/>
              <a:latin typeface="Dreaming Outloud Pro" panose="03050502040302030504" pitchFamily="66" charset="0"/>
              <a:cs typeface="Dreaming Outloud Pro" panose="03050502040302030504" pitchFamily="66" charset="0"/>
            </a:endParaRPr>
          </a:p>
          <a:p>
            <a:r>
              <a:rPr lang="en-US" sz="1400" b="0" i="0" u="none" strike="noStrike" dirty="0">
                <a:solidFill>
                  <a:srgbClr val="000000"/>
                </a:solidFill>
                <a:effectLst/>
                <a:latin typeface="Dreaming Outloud Pro" panose="03050502040302030504" pitchFamily="66" charset="0"/>
                <a:cs typeface="Dreaming Outloud Pro" panose="03050502040302030504" pitchFamily="66" charset="0"/>
              </a:rPr>
              <a:t>Student Signature: ____________________________________________ Date:________________  </a:t>
            </a:r>
          </a:p>
          <a:p>
            <a:endParaRPr lang="en-US" sz="1400" b="0" i="0" u="none" strike="noStrike" dirty="0">
              <a:solidFill>
                <a:srgbClr val="000000"/>
              </a:solidFill>
              <a:effectLst/>
              <a:latin typeface="Dreaming Outloud Pro" panose="03050502040302030504" pitchFamily="66" charset="0"/>
              <a:cs typeface="Dreaming Outloud Pro" panose="03050502040302030504" pitchFamily="66" charset="0"/>
            </a:endParaRPr>
          </a:p>
          <a:p>
            <a:r>
              <a:rPr lang="en-US" sz="1600" b="0" i="0" u="none" strike="noStrike" dirty="0">
                <a:solidFill>
                  <a:srgbClr val="000000"/>
                </a:solidFill>
                <a:effectLst/>
                <a:latin typeface="Dreaming Outloud Pro" panose="03050502040302030504" pitchFamily="66" charset="0"/>
                <a:cs typeface="Dreaming Outloud Pro" panose="03050502040302030504" pitchFamily="66" charset="0"/>
              </a:rPr>
              <a:t>PARENT AGREEMENT:  </a:t>
            </a:r>
          </a:p>
          <a:p>
            <a:r>
              <a:rPr lang="en-US" sz="1400" b="0" i="0" u="none" strike="noStrike" dirty="0">
                <a:solidFill>
                  <a:srgbClr val="000000"/>
                </a:solidFill>
                <a:effectLst/>
                <a:latin typeface="Dreaming Outloud Pro" panose="03050502040302030504" pitchFamily="66" charset="0"/>
                <a:cs typeface="Dreaming Outloud Pro" panose="03050502040302030504" pitchFamily="66" charset="0"/>
              </a:rPr>
              <a:t>I understand that (Parents please initial in the space provided next to each statement):  </a:t>
            </a:r>
          </a:p>
          <a:p>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______This is an all parent volunteer-run production. I commit to volunteer at least 4 hours of my time to  help. If I am unable to do so myself, I will find another person--spouse, grandparent, older sibling, or friend—who can volunteer in my place. Elementary age children are not able to be volunteers.  </a:t>
            </a:r>
          </a:p>
          <a:p>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_______Rehearsals will be held on some weekday mornings from 7:30-8:40 a.m., and Fridays from 1:30-3:30  p.m. My child will not be needed for all rehearsals and I will check the schedule daily for changes.  </a:t>
            </a:r>
          </a:p>
          <a:p>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______I am responsible for checking the email address I have provided and will be aware of content in emails that have been sent to the participants.  </a:t>
            </a:r>
          </a:p>
          <a:p>
            <a:r>
              <a:rPr lang="en-US" sz="1200" b="0" i="0" u="none" strike="noStrike" dirty="0">
                <a:solidFill>
                  <a:srgbClr val="000000"/>
                </a:solidFill>
                <a:effectLst/>
                <a:latin typeface="Dreaming Outloud Pro" panose="03050502040302030504" pitchFamily="66" charset="0"/>
                <a:cs typeface="Dreaming Outloud Pro" panose="03050502040302030504" pitchFamily="66" charset="0"/>
              </a:rPr>
              <a:t>______It is my responsibility to drop my child off to rehearsal on time.  </a:t>
            </a:r>
            <a:endParaRPr lang="en-US" sz="1200" b="0" dirty="0">
              <a:effectLst/>
              <a:latin typeface="Dreaming Outloud Pro" panose="03050502040302030504" pitchFamily="66" charset="0"/>
              <a:cs typeface="Dreaming Outloud Pro" panose="03050502040302030504" pitchFamily="66" charset="0"/>
            </a:endParaRPr>
          </a:p>
        </p:txBody>
      </p:sp>
      <p:pic>
        <p:nvPicPr>
          <p:cNvPr id="2" name="Picture 1">
            <a:extLst>
              <a:ext uri="{FF2B5EF4-FFF2-40B4-BE49-F238E27FC236}">
                <a16:creationId xmlns:a16="http://schemas.microsoft.com/office/drawing/2014/main" id="{4A6922AB-C8F7-6FED-7E4C-A0166BD0B17D}"/>
              </a:ext>
            </a:extLst>
          </p:cNvPr>
          <p:cNvPicPr>
            <a:picLocks noChangeAspect="1"/>
          </p:cNvPicPr>
          <p:nvPr/>
        </p:nvPicPr>
        <p:blipFill>
          <a:blip r:embed="rId2"/>
          <a:stretch>
            <a:fillRect/>
          </a:stretch>
        </p:blipFill>
        <p:spPr>
          <a:xfrm>
            <a:off x="3557409" y="218480"/>
            <a:ext cx="2932430" cy="1383912"/>
          </a:xfrm>
          <a:prstGeom prst="rect">
            <a:avLst/>
          </a:prstGeom>
        </p:spPr>
      </p:pic>
      <p:sp>
        <p:nvSpPr>
          <p:cNvPr id="3" name="TextBox 2">
            <a:extLst>
              <a:ext uri="{FF2B5EF4-FFF2-40B4-BE49-F238E27FC236}">
                <a16:creationId xmlns:a16="http://schemas.microsoft.com/office/drawing/2014/main" id="{46470BD0-A3EF-D128-AEF5-912745EBDBA8}"/>
              </a:ext>
            </a:extLst>
          </p:cNvPr>
          <p:cNvSpPr txBox="1"/>
          <p:nvPr/>
        </p:nvSpPr>
        <p:spPr>
          <a:xfrm>
            <a:off x="133817" y="403146"/>
            <a:ext cx="5185318" cy="1569660"/>
          </a:xfrm>
          <a:prstGeom prst="rect">
            <a:avLst/>
          </a:prstGeom>
          <a:noFill/>
        </p:spPr>
        <p:txBody>
          <a:bodyPr wrap="square" rtlCol="0">
            <a:spAutoFit/>
          </a:bodyPr>
          <a:lstStyle/>
          <a:p>
            <a:pPr marR="1780896" rtl="0">
              <a:spcBef>
                <a:spcPts val="0"/>
              </a:spcBef>
              <a:spcAft>
                <a:spcPts val="0"/>
              </a:spcAft>
            </a:pPr>
            <a:r>
              <a:rPr lang="en-US" sz="1200" b="0" i="0" u="none" strike="noStrike" dirty="0">
                <a:solidFill>
                  <a:srgbClr val="000000"/>
                </a:solidFill>
                <a:effectLst/>
                <a:latin typeface="Elephant" panose="02020904090505020303" pitchFamily="18" charset="0"/>
              </a:rPr>
              <a:t>Thank you for participating in Matilda Jr.</a:t>
            </a:r>
            <a:endParaRPr lang="en-US" sz="1200" b="0" dirty="0">
              <a:effectLst/>
              <a:latin typeface="Elephant" panose="02020904090505020303" pitchFamily="18" charset="0"/>
            </a:endParaRPr>
          </a:p>
          <a:p>
            <a:pPr marR="1780896" rtl="0">
              <a:spcBef>
                <a:spcPts val="0"/>
              </a:spcBef>
              <a:spcAft>
                <a:spcPts val="0"/>
              </a:spcAft>
            </a:pPr>
            <a:r>
              <a:rPr lang="en-US" sz="1200" b="0" i="0" u="none" strike="noStrike" dirty="0">
                <a:solidFill>
                  <a:srgbClr val="000000"/>
                </a:solidFill>
                <a:effectLst/>
                <a:latin typeface="Elephant" panose="02020904090505020303" pitchFamily="18" charset="0"/>
              </a:rPr>
              <a:t>Please read the following with your child so you and your child have a complete understanding of what you are agreeing to when you sign. </a:t>
            </a:r>
            <a:endParaRPr lang="en-US" sz="1200" b="0" dirty="0">
              <a:effectLst/>
              <a:latin typeface="Elephant" panose="02020904090505020303" pitchFamily="18" charset="0"/>
            </a:endParaRPr>
          </a:p>
          <a:p>
            <a:br>
              <a:rPr lang="en-US" dirty="0"/>
            </a:br>
            <a:endParaRPr lang="en-US" dirty="0"/>
          </a:p>
        </p:txBody>
      </p:sp>
    </p:spTree>
    <p:extLst>
      <p:ext uri="{BB962C8B-B14F-4D97-AF65-F5344CB8AC3E}">
        <p14:creationId xmlns:p14="http://schemas.microsoft.com/office/powerpoint/2010/main" val="1121950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BC58792-FFBF-0663-66A8-785CC31BE901}"/>
              </a:ext>
            </a:extLst>
          </p:cNvPr>
          <p:cNvSpPr txBox="1"/>
          <p:nvPr/>
        </p:nvSpPr>
        <p:spPr>
          <a:xfrm>
            <a:off x="101114" y="397538"/>
            <a:ext cx="6655771" cy="8894743"/>
          </a:xfrm>
          <a:prstGeom prst="rect">
            <a:avLst/>
          </a:prstGeom>
          <a:noFill/>
        </p:spPr>
        <p:txBody>
          <a:bodyPr wrap="square" rtlCol="0">
            <a:spAutoFit/>
          </a:bodyPr>
          <a:lstStyle/>
          <a:p>
            <a:r>
              <a:rPr lang="en-US" sz="1200" dirty="0">
                <a:latin typeface="Dreaming Outloud Pro" panose="03050502040302030504" pitchFamily="66" charset="0"/>
                <a:cs typeface="Dreaming Outloud Pro" panose="03050502040302030504" pitchFamily="66" charset="0"/>
              </a:rPr>
              <a:t>______Participants are needed at every rehearsal they are scheduled (unless they are ill) or they may not be allowed to participate in performances. Absences should be cleared in advance with the musical  liaison.  </a:t>
            </a:r>
          </a:p>
          <a:p>
            <a:r>
              <a:rPr lang="en-US" sz="1200" dirty="0">
                <a:latin typeface="Dreaming Outloud Pro" panose="03050502040302030504" pitchFamily="66" charset="0"/>
                <a:cs typeface="Dreaming Outloud Pro" panose="03050502040302030504" pitchFamily="66" charset="0"/>
              </a:rPr>
              <a:t>______Auditions will be judged by a non-biased panel of judges. I understand that even though my child may have experience and talent, he or she may not be the right fit for the part they want, and I will help  them understand that they are valued for whatever part they play in the show. The majority of major rolls will be filled by students in the upper grades.  </a:t>
            </a:r>
          </a:p>
          <a:p>
            <a:r>
              <a:rPr lang="en-US" sz="1200" dirty="0">
                <a:latin typeface="Dreaming Outloud Pro" panose="03050502040302030504" pitchFamily="66" charset="0"/>
                <a:cs typeface="Dreaming Outloud Pro" panose="03050502040302030504" pitchFamily="66" charset="0"/>
              </a:rPr>
              <a:t>______Once the cast list is posted, the registration fee and all related fees are non-refundable. The fees are used to help cover production costs.  </a:t>
            </a:r>
          </a:p>
          <a:p>
            <a:r>
              <a:rPr lang="en-US" sz="1200" dirty="0">
                <a:latin typeface="Dreaming Outloud Pro" panose="03050502040302030504" pitchFamily="66" charset="0"/>
                <a:cs typeface="Dreaming Outloud Pro" panose="03050502040302030504" pitchFamily="66" charset="0"/>
              </a:rPr>
              <a:t>______Participation fees include a $35 registration fee for students grade 3-6 and $25 for 2nd grade. Included with the registration fee is a free t-shirt. A script deposit of $10 will be held until student scripts are returned in good condition. </a:t>
            </a:r>
          </a:p>
          <a:p>
            <a:r>
              <a:rPr lang="en-US" sz="1200" dirty="0">
                <a:latin typeface="Dreaming Outloud Pro" panose="03050502040302030504" pitchFamily="66" charset="0"/>
                <a:cs typeface="Dreaming Outloud Pro" panose="03050502040302030504" pitchFamily="66" charset="0"/>
              </a:rPr>
              <a:t>______I agree that neither I nor my child will post anything electronically (positive or negative) about the  casting results for a period of 24 hours after the results are posted (also referred to as electronic  blackout).  </a:t>
            </a:r>
          </a:p>
          <a:p>
            <a:r>
              <a:rPr lang="en-US" sz="1200" dirty="0">
                <a:latin typeface="Dreaming Outloud Pro" panose="03050502040302030504" pitchFamily="66" charset="0"/>
                <a:cs typeface="Dreaming Outloud Pro" panose="03050502040302030504" pitchFamily="66" charset="0"/>
              </a:rPr>
              <a:t>______Roles with speaking parts must be memorized by January 4, and I will help my child learn his/her parts.  If my child has not memorized his/her part by the deadline, I understand that it may be given to  someone else. I understand it is my responsibility to help rehearse their parts at home.  </a:t>
            </a:r>
          </a:p>
          <a:p>
            <a:r>
              <a:rPr lang="en-US" sz="1200" dirty="0">
                <a:latin typeface="Dreaming Outloud Pro" panose="03050502040302030504" pitchFamily="66" charset="0"/>
                <a:cs typeface="Dreaming Outloud Pro" panose="03050502040302030504" pitchFamily="66" charset="0"/>
              </a:rPr>
              <a:t>______I will be responsible to provide some of my student’s costume needs, which may include a  leotard/undershirt, shorts or pants, specific shoes, or other accessories individualized by his/her role.  </a:t>
            </a:r>
          </a:p>
          <a:p>
            <a:r>
              <a:rPr lang="en-US" sz="1200" dirty="0">
                <a:latin typeface="Dreaming Outloud Pro" panose="03050502040302030504" pitchFamily="66" charset="0"/>
                <a:cs typeface="Dreaming Outloud Pro" panose="03050502040302030504" pitchFamily="66" charset="0"/>
              </a:rPr>
              <a:t>______I will be considerate of the students’ feelings while talking about students and casts during rehearsals. As a parent volunteer, I will not compare or criticize in front of students. I will make their successes the primary focus of my comments.  </a:t>
            </a:r>
          </a:p>
          <a:p>
            <a:r>
              <a:rPr lang="en-US" sz="1200" dirty="0">
                <a:latin typeface="Dreaming Outloud Pro" panose="03050502040302030504" pitchFamily="66" charset="0"/>
                <a:cs typeface="Dreaming Outloud Pro" panose="03050502040302030504" pitchFamily="66" charset="0"/>
              </a:rPr>
              <a:t>______A communication liaison person will be provided to answer my questions. I will not text the directors with questions. They will not have time to answer texts. The liaison will pass along information to the directors. I can find contact information on the Bountiful Elementary webpage.  </a:t>
            </a:r>
          </a:p>
          <a:p>
            <a:r>
              <a:rPr lang="en-US" sz="1200" dirty="0">
                <a:solidFill>
                  <a:srgbClr val="FF0000"/>
                </a:solidFill>
                <a:latin typeface="Dreaming Outloud Pro" panose="03050502040302030504" pitchFamily="66" charset="0"/>
                <a:cs typeface="Dreaming Outloud Pro" panose="03050502040302030504" pitchFamily="66" charset="0"/>
              </a:rPr>
              <a:t>______I give authorization for my child’s name and likeness to be used in any photographs or video  productions, for future advertising by Bountiful Elementary, or posted on the school website, without any compensation being owed to me or my child.  </a:t>
            </a:r>
          </a:p>
          <a:p>
            <a:endParaRPr lang="en-US" sz="1200" dirty="0">
              <a:solidFill>
                <a:srgbClr val="FF0000"/>
              </a:solidFill>
              <a:latin typeface="Dreaming Outloud Pro" panose="03050502040302030504" pitchFamily="66" charset="0"/>
              <a:cs typeface="Dreaming Outloud Pro" panose="03050502040302030504" pitchFamily="66" charset="0"/>
            </a:endParaRPr>
          </a:p>
          <a:p>
            <a:r>
              <a:rPr lang="en-US" sz="1400" dirty="0">
                <a:latin typeface="Dreaming Outloud Pro" panose="03050502040302030504" pitchFamily="66" charset="0"/>
                <a:cs typeface="Dreaming Outloud Pro" panose="03050502040302030504" pitchFamily="66" charset="0"/>
              </a:rPr>
              <a:t>I (parent/guardian), ___________________________, give my child ________________________, permission to participate in Matilda Jr. I have read this agreement and disclosure with my child and understand everything  that will be required of my child and me. My child is fully able to commit to the requirements for participating in the production.  </a:t>
            </a:r>
          </a:p>
          <a:p>
            <a:endParaRPr lang="en-US" sz="1400" dirty="0">
              <a:latin typeface="Dreaming Outloud Pro" panose="03050502040302030504" pitchFamily="66" charset="0"/>
              <a:cs typeface="Dreaming Outloud Pro" panose="03050502040302030504" pitchFamily="66" charset="0"/>
            </a:endParaRPr>
          </a:p>
          <a:p>
            <a:r>
              <a:rPr lang="en-US" sz="1400" dirty="0">
                <a:latin typeface="Dreaming Outloud Pro" panose="03050502040302030504" pitchFamily="66" charset="0"/>
                <a:cs typeface="Dreaming Outloud Pro" panose="03050502040302030504" pitchFamily="66" charset="0"/>
              </a:rPr>
              <a:t>Parent/Guardian Signature ________________________________________ Date:_____________    </a:t>
            </a:r>
          </a:p>
          <a:p>
            <a:endParaRPr lang="en-US" sz="1400" dirty="0">
              <a:latin typeface="Dreaming Outloud Pro" panose="03050502040302030504" pitchFamily="66" charset="0"/>
              <a:cs typeface="Dreaming Outloud Pro" panose="03050502040302030504" pitchFamily="66" charset="0"/>
            </a:endParaRPr>
          </a:p>
          <a:p>
            <a:r>
              <a:rPr lang="en-US" sz="1400" dirty="0">
                <a:latin typeface="Dreaming Outloud Pro" panose="03050502040302030504" pitchFamily="66" charset="0"/>
                <a:cs typeface="Dreaming Outloud Pro" panose="03050502040302030504" pitchFamily="66" charset="0"/>
              </a:rPr>
              <a:t>Parent Email address __________________________________________________________________</a:t>
            </a:r>
          </a:p>
          <a:p>
            <a:r>
              <a:rPr lang="en-US" sz="1400" dirty="0">
                <a:latin typeface="Dreaming Outloud Pro" panose="03050502040302030504" pitchFamily="66" charset="0"/>
                <a:cs typeface="Dreaming Outloud Pro" panose="03050502040302030504" pitchFamily="66" charset="0"/>
              </a:rPr>
              <a:t>  	</a:t>
            </a:r>
          </a:p>
          <a:p>
            <a:r>
              <a:rPr lang="en-US" sz="1400" dirty="0">
                <a:latin typeface="Dreaming Outloud Pro" panose="03050502040302030504" pitchFamily="66" charset="0"/>
                <a:cs typeface="Dreaming Outloud Pro" panose="03050502040302030504" pitchFamily="66" charset="0"/>
              </a:rPr>
              <a:t>Yes, I agree to receive email updates as the primary form of communication regarding the musical,  and I will check emails frequently for notices on rehearsals and performances. </a:t>
            </a:r>
          </a:p>
          <a:p>
            <a:endParaRPr lang="en-US" dirty="0"/>
          </a:p>
        </p:txBody>
      </p:sp>
    </p:spTree>
    <p:extLst>
      <p:ext uri="{BB962C8B-B14F-4D97-AF65-F5344CB8AC3E}">
        <p14:creationId xmlns:p14="http://schemas.microsoft.com/office/powerpoint/2010/main" val="3068458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9CB8DF8-9CC0-3508-AB00-BCCAC3B9B71D}"/>
              </a:ext>
            </a:extLst>
          </p:cNvPr>
          <p:cNvSpPr txBox="1"/>
          <p:nvPr/>
        </p:nvSpPr>
        <p:spPr>
          <a:xfrm>
            <a:off x="44605" y="356840"/>
            <a:ext cx="6768790" cy="769441"/>
          </a:xfrm>
          <a:prstGeom prst="rect">
            <a:avLst/>
          </a:prstGeom>
          <a:noFill/>
        </p:spPr>
        <p:txBody>
          <a:bodyPr wrap="square" rtlCol="0">
            <a:spAutoFit/>
          </a:bodyPr>
          <a:lstStyle/>
          <a:p>
            <a:pPr algn="ctr"/>
            <a:r>
              <a:rPr lang="en-US" sz="4400" dirty="0">
                <a:latin typeface="Elephant" panose="02020904090505020303" pitchFamily="18" charset="0"/>
              </a:rPr>
              <a:t>Calling all 2</a:t>
            </a:r>
            <a:r>
              <a:rPr lang="en-US" sz="4400" baseline="30000" dirty="0">
                <a:latin typeface="Elephant" panose="02020904090505020303" pitchFamily="18" charset="0"/>
              </a:rPr>
              <a:t>nd</a:t>
            </a:r>
            <a:r>
              <a:rPr lang="en-US" sz="4400" dirty="0">
                <a:latin typeface="Elephant" panose="02020904090505020303" pitchFamily="18" charset="0"/>
              </a:rPr>
              <a:t> Graders!</a:t>
            </a:r>
          </a:p>
        </p:txBody>
      </p:sp>
      <p:sp>
        <p:nvSpPr>
          <p:cNvPr id="6" name="TextBox 5">
            <a:extLst>
              <a:ext uri="{FF2B5EF4-FFF2-40B4-BE49-F238E27FC236}">
                <a16:creationId xmlns:a16="http://schemas.microsoft.com/office/drawing/2014/main" id="{FA98A3A9-18E6-192C-33E9-A9C81967B7BD}"/>
              </a:ext>
            </a:extLst>
          </p:cNvPr>
          <p:cNvSpPr txBox="1"/>
          <p:nvPr/>
        </p:nvSpPr>
        <p:spPr>
          <a:xfrm>
            <a:off x="267629" y="1126281"/>
            <a:ext cx="6322741" cy="2031325"/>
          </a:xfrm>
          <a:prstGeom prst="rect">
            <a:avLst/>
          </a:prstGeom>
          <a:noFill/>
        </p:spPr>
        <p:txBody>
          <a:bodyPr wrap="square" rtlCol="0">
            <a:spAutoFit/>
          </a:bodyPr>
          <a:lstStyle/>
          <a:p>
            <a:pPr algn="ctr"/>
            <a:r>
              <a:rPr lang="en-US" dirty="0">
                <a:latin typeface="Dreaming Outloud Pro" panose="03050502040302030504" pitchFamily="66" charset="0"/>
                <a:cs typeface="Dreaming Outloud Pro" panose="03050502040302030504" pitchFamily="66" charset="0"/>
              </a:rPr>
              <a:t>We are so excited to have you join us for our School Musical this year! As a 2</a:t>
            </a:r>
            <a:r>
              <a:rPr lang="en-US" baseline="30000" dirty="0">
                <a:latin typeface="Dreaming Outloud Pro" panose="03050502040302030504" pitchFamily="66" charset="0"/>
                <a:cs typeface="Dreaming Outloud Pro" panose="03050502040302030504" pitchFamily="66" charset="0"/>
              </a:rPr>
              <a:t>nd</a:t>
            </a:r>
            <a:r>
              <a:rPr lang="en-US" dirty="0">
                <a:latin typeface="Dreaming Outloud Pro" panose="03050502040302030504" pitchFamily="66" charset="0"/>
                <a:cs typeface="Dreaming Outloud Pro" panose="03050502040302030504" pitchFamily="66" charset="0"/>
              </a:rPr>
              <a:t> grader, we invite you to join our ensemble for Matilda Jr.. If you would like to participate, please complete the attached Registration Papers and return them to your teacher. No audition is needed for 2</a:t>
            </a:r>
            <a:r>
              <a:rPr lang="en-US" baseline="30000" dirty="0">
                <a:latin typeface="Dreaming Outloud Pro" panose="03050502040302030504" pitchFamily="66" charset="0"/>
                <a:cs typeface="Dreaming Outloud Pro" panose="03050502040302030504" pitchFamily="66" charset="0"/>
              </a:rPr>
              <a:t>nd</a:t>
            </a:r>
            <a:r>
              <a:rPr lang="en-US" dirty="0">
                <a:latin typeface="Dreaming Outloud Pro" panose="03050502040302030504" pitchFamily="66" charset="0"/>
                <a:cs typeface="Dreaming Outloud Pro" panose="03050502040302030504" pitchFamily="66" charset="0"/>
              </a:rPr>
              <a:t> grade </a:t>
            </a:r>
            <a:r>
              <a:rPr lang="en-US" dirty="0">
                <a:latin typeface="Dreaming Outloud Pro" panose="03050502040302030504" pitchFamily="66" charset="0"/>
                <a:cs typeface="Dreaming Outloud Pro" panose="03050502040302030504" pitchFamily="66" charset="0"/>
                <a:sym typeface="Wingdings" panose="05000000000000000000" pitchFamily="2" charset="2"/>
              </a:rPr>
              <a:t> </a:t>
            </a:r>
          </a:p>
          <a:p>
            <a:pPr algn="ctr"/>
            <a:r>
              <a:rPr lang="en-US" dirty="0">
                <a:latin typeface="Dreaming Outloud Pro" panose="03050502040302030504" pitchFamily="66" charset="0"/>
                <a:cs typeface="Dreaming Outloud Pro" panose="03050502040302030504" pitchFamily="66" charset="0"/>
                <a:sym typeface="Wingdings" panose="05000000000000000000" pitchFamily="2" charset="2"/>
              </a:rPr>
              <a:t>Rehearsals begin January 4</a:t>
            </a:r>
            <a:r>
              <a:rPr lang="en-US" baseline="30000" dirty="0">
                <a:latin typeface="Dreaming Outloud Pro" panose="03050502040302030504" pitchFamily="66" charset="0"/>
                <a:cs typeface="Dreaming Outloud Pro" panose="03050502040302030504" pitchFamily="66" charset="0"/>
                <a:sym typeface="Wingdings" panose="05000000000000000000" pitchFamily="2" charset="2"/>
              </a:rPr>
              <a:t>th</a:t>
            </a:r>
            <a:r>
              <a:rPr lang="en-US" dirty="0">
                <a:latin typeface="Dreaming Outloud Pro" panose="03050502040302030504" pitchFamily="66" charset="0"/>
                <a:cs typeface="Dreaming Outloud Pro" panose="03050502040302030504" pitchFamily="66" charset="0"/>
                <a:sym typeface="Wingdings" panose="05000000000000000000" pitchFamily="2" charset="2"/>
              </a:rPr>
              <a:t>. </a:t>
            </a:r>
          </a:p>
          <a:p>
            <a:pPr algn="ctr"/>
            <a:r>
              <a:rPr lang="en-US" dirty="0">
                <a:latin typeface="Dreaming Outloud Pro" panose="03050502040302030504" pitchFamily="66" charset="0"/>
                <a:cs typeface="Dreaming Outloud Pro" panose="03050502040302030504" pitchFamily="66" charset="0"/>
                <a:sym typeface="Wingdings" panose="05000000000000000000" pitchFamily="2" charset="2"/>
              </a:rPr>
              <a:t>A schedule will be sent out each Friday for the following week. </a:t>
            </a:r>
            <a:endParaRPr lang="en-US" dirty="0">
              <a:latin typeface="Dreaming Outloud Pro" panose="03050502040302030504" pitchFamily="66" charset="0"/>
              <a:cs typeface="Dreaming Outloud Pro" panose="03050502040302030504" pitchFamily="66" charset="0"/>
            </a:endParaRPr>
          </a:p>
        </p:txBody>
      </p:sp>
      <p:pic>
        <p:nvPicPr>
          <p:cNvPr id="7" name="Picture 6">
            <a:extLst>
              <a:ext uri="{FF2B5EF4-FFF2-40B4-BE49-F238E27FC236}">
                <a16:creationId xmlns:a16="http://schemas.microsoft.com/office/drawing/2014/main" id="{61F3606D-B8D9-121A-B248-943C6AD095DA}"/>
              </a:ext>
            </a:extLst>
          </p:cNvPr>
          <p:cNvPicPr>
            <a:picLocks noChangeAspect="1"/>
          </p:cNvPicPr>
          <p:nvPr/>
        </p:nvPicPr>
        <p:blipFill>
          <a:blip r:embed="rId2"/>
          <a:stretch>
            <a:fillRect/>
          </a:stretch>
        </p:blipFill>
        <p:spPr>
          <a:xfrm>
            <a:off x="1962784" y="3066005"/>
            <a:ext cx="2932430" cy="1383912"/>
          </a:xfrm>
          <a:prstGeom prst="rect">
            <a:avLst/>
          </a:prstGeom>
        </p:spPr>
      </p:pic>
      <p:sp>
        <p:nvSpPr>
          <p:cNvPr id="12" name="TextBox 11">
            <a:extLst>
              <a:ext uri="{FF2B5EF4-FFF2-40B4-BE49-F238E27FC236}">
                <a16:creationId xmlns:a16="http://schemas.microsoft.com/office/drawing/2014/main" id="{C7F3B32C-F00C-D37E-E230-5931BB8C10D9}"/>
              </a:ext>
            </a:extLst>
          </p:cNvPr>
          <p:cNvSpPr txBox="1"/>
          <p:nvPr/>
        </p:nvSpPr>
        <p:spPr>
          <a:xfrm>
            <a:off x="66906" y="4712609"/>
            <a:ext cx="6724185" cy="769441"/>
          </a:xfrm>
          <a:prstGeom prst="rect">
            <a:avLst/>
          </a:prstGeom>
          <a:noFill/>
        </p:spPr>
        <p:txBody>
          <a:bodyPr wrap="square">
            <a:spAutoFit/>
          </a:bodyPr>
          <a:lstStyle/>
          <a:p>
            <a:pPr algn="ctr"/>
            <a:r>
              <a:rPr lang="en-US" sz="4400" dirty="0">
                <a:latin typeface="Elephant" panose="02020904090505020303" pitchFamily="18" charset="0"/>
              </a:rPr>
              <a:t>Calling all 2</a:t>
            </a:r>
            <a:r>
              <a:rPr lang="en-US" sz="4400" baseline="30000" dirty="0">
                <a:latin typeface="Elephant" panose="02020904090505020303" pitchFamily="18" charset="0"/>
              </a:rPr>
              <a:t>nd</a:t>
            </a:r>
            <a:r>
              <a:rPr lang="en-US" sz="4400" dirty="0">
                <a:latin typeface="Elephant" panose="02020904090505020303" pitchFamily="18" charset="0"/>
              </a:rPr>
              <a:t> Graders!</a:t>
            </a:r>
          </a:p>
        </p:txBody>
      </p:sp>
      <p:sp>
        <p:nvSpPr>
          <p:cNvPr id="13" name="TextBox 12">
            <a:extLst>
              <a:ext uri="{FF2B5EF4-FFF2-40B4-BE49-F238E27FC236}">
                <a16:creationId xmlns:a16="http://schemas.microsoft.com/office/drawing/2014/main" id="{8DBC1828-5945-B61D-8E5E-7573440A4127}"/>
              </a:ext>
            </a:extLst>
          </p:cNvPr>
          <p:cNvSpPr txBox="1"/>
          <p:nvPr/>
        </p:nvSpPr>
        <p:spPr>
          <a:xfrm>
            <a:off x="223022" y="5482050"/>
            <a:ext cx="6411951" cy="2031325"/>
          </a:xfrm>
          <a:prstGeom prst="rect">
            <a:avLst/>
          </a:prstGeom>
          <a:noFill/>
        </p:spPr>
        <p:txBody>
          <a:bodyPr wrap="square" rtlCol="0">
            <a:spAutoFit/>
          </a:bodyPr>
          <a:lstStyle/>
          <a:p>
            <a:pPr algn="ctr"/>
            <a:r>
              <a:rPr lang="en-US" dirty="0">
                <a:latin typeface="Dreaming Outloud Pro" panose="03050502040302030504" pitchFamily="66" charset="0"/>
                <a:cs typeface="Dreaming Outloud Pro" panose="03050502040302030504" pitchFamily="66" charset="0"/>
              </a:rPr>
              <a:t>We are so excited to have you join us for our School Musical this year! As a 2nd grader, we invite you to join our ensemble for Matilda Jr.. If you would like to participate, please complete the attached Registration Papers and return them to your teacher. No audition is needed for 2nd grade </a:t>
            </a:r>
            <a:r>
              <a:rPr lang="en-US" dirty="0">
                <a:latin typeface="Dreaming Outloud Pro" panose="03050502040302030504" pitchFamily="66" charset="0"/>
                <a:cs typeface="Dreaming Outloud Pro" panose="03050502040302030504" pitchFamily="66" charset="0"/>
                <a:sym typeface="Wingdings" panose="05000000000000000000" pitchFamily="2" charset="2"/>
              </a:rPr>
              <a:t></a:t>
            </a:r>
            <a:endParaRPr lang="en-US" dirty="0">
              <a:latin typeface="Dreaming Outloud Pro" panose="03050502040302030504" pitchFamily="66" charset="0"/>
              <a:cs typeface="Dreaming Outloud Pro" panose="03050502040302030504" pitchFamily="66" charset="0"/>
            </a:endParaRPr>
          </a:p>
          <a:p>
            <a:pPr algn="ctr"/>
            <a:r>
              <a:rPr lang="en-US" dirty="0">
                <a:latin typeface="Dreaming Outloud Pro" panose="03050502040302030504" pitchFamily="66" charset="0"/>
                <a:cs typeface="Dreaming Outloud Pro" panose="03050502040302030504" pitchFamily="66" charset="0"/>
              </a:rPr>
              <a:t>Rehearsals begin January 4th. </a:t>
            </a:r>
          </a:p>
          <a:p>
            <a:pPr algn="ctr"/>
            <a:r>
              <a:rPr lang="en-US" dirty="0">
                <a:latin typeface="Dreaming Outloud Pro" panose="03050502040302030504" pitchFamily="66" charset="0"/>
                <a:cs typeface="Dreaming Outloud Pro" panose="03050502040302030504" pitchFamily="66" charset="0"/>
              </a:rPr>
              <a:t>A schedule will be sent out each Friday for the following week. </a:t>
            </a:r>
          </a:p>
        </p:txBody>
      </p:sp>
      <p:pic>
        <p:nvPicPr>
          <p:cNvPr id="14" name="Picture 13">
            <a:extLst>
              <a:ext uri="{FF2B5EF4-FFF2-40B4-BE49-F238E27FC236}">
                <a16:creationId xmlns:a16="http://schemas.microsoft.com/office/drawing/2014/main" id="{CDB9D80E-30AC-B80F-F498-EF0350023FA0}"/>
              </a:ext>
            </a:extLst>
          </p:cNvPr>
          <p:cNvPicPr>
            <a:picLocks noChangeAspect="1"/>
          </p:cNvPicPr>
          <p:nvPr/>
        </p:nvPicPr>
        <p:blipFill>
          <a:blip r:embed="rId3"/>
          <a:stretch>
            <a:fillRect/>
          </a:stretch>
        </p:blipFill>
        <p:spPr>
          <a:xfrm>
            <a:off x="1962784" y="7513375"/>
            <a:ext cx="2932430" cy="1383912"/>
          </a:xfrm>
          <a:prstGeom prst="rect">
            <a:avLst/>
          </a:prstGeom>
        </p:spPr>
      </p:pic>
    </p:spTree>
    <p:extLst>
      <p:ext uri="{BB962C8B-B14F-4D97-AF65-F5344CB8AC3E}">
        <p14:creationId xmlns:p14="http://schemas.microsoft.com/office/powerpoint/2010/main" val="126428474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9846</TotalTime>
  <Words>1777</Words>
  <Application>Microsoft Office PowerPoint</Application>
  <PresentationFormat>Letter Paper (8.5x11 in)</PresentationFormat>
  <Paragraphs>142</Paragraphs>
  <Slides>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Arial</vt:lpstr>
      <vt:lpstr>Calibri</vt:lpstr>
      <vt:lpstr>Calibri Light</vt:lpstr>
      <vt:lpstr>Dreaming Outloud Pro</vt:lpstr>
      <vt:lpstr>Dreaming Outloud Script Pro</vt:lpstr>
      <vt:lpstr>Elephant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Cami Crow</dc:creator>
  <cp:lastModifiedBy>Cami Crow</cp:lastModifiedBy>
  <cp:revision>1</cp:revision>
  <dcterms:created xsi:type="dcterms:W3CDTF">2022-11-22T20:18:52Z</dcterms:created>
  <dcterms:modified xsi:type="dcterms:W3CDTF">2022-11-29T16:25:37Z</dcterms:modified>
</cp:coreProperties>
</file>