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9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8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20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5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3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6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5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4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5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EA5E3-BC03-43F0-9568-7E5B744EC3CB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DE9D1-4090-4180-80F8-C3EF3D206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3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2nd Grade Common Core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Math Homework Help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58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600" dirty="0" smtClean="0"/>
              <a:t> 43</a:t>
            </a:r>
          </a:p>
          <a:p>
            <a:pPr marL="0" indent="0" algn="ctr">
              <a:buNone/>
            </a:pPr>
            <a:r>
              <a:rPr lang="en-US" sz="6600" dirty="0" smtClean="0"/>
              <a:t> 36</a:t>
            </a:r>
          </a:p>
          <a:p>
            <a:pPr marL="0" indent="0" algn="ctr">
              <a:buNone/>
            </a:pPr>
            <a:r>
              <a:rPr lang="en-US" sz="6600" dirty="0" smtClean="0"/>
              <a:t> 58</a:t>
            </a:r>
          </a:p>
          <a:p>
            <a:pPr marL="0" indent="0" algn="ctr">
              <a:buNone/>
            </a:pPr>
            <a:r>
              <a:rPr lang="en-US" sz="6600" u="sng" dirty="0"/>
              <a:t>+</a:t>
            </a:r>
            <a:r>
              <a:rPr lang="en-US" sz="6600" u="sng" dirty="0" smtClean="0"/>
              <a:t>26</a:t>
            </a:r>
          </a:p>
          <a:p>
            <a:pPr marL="0" indent="0" algn="ctr">
              <a:buNone/>
            </a:pPr>
            <a:endParaRPr lang="en-US" sz="6600" u="sng" dirty="0"/>
          </a:p>
        </p:txBody>
      </p:sp>
    </p:spTree>
    <p:extLst>
      <p:ext uri="{BB962C8B-B14F-4D97-AF65-F5344CB8AC3E}">
        <p14:creationId xmlns:p14="http://schemas.microsoft.com/office/powerpoint/2010/main" val="164372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Make the numbers into expanded form.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 smtClean="0"/>
              <a:t>40 + 3</a:t>
            </a:r>
          </a:p>
          <a:p>
            <a:pPr marL="0" indent="0" algn="ctr">
              <a:buNone/>
            </a:pPr>
            <a:r>
              <a:rPr lang="en-US" sz="5400" dirty="0" smtClean="0"/>
              <a:t>30 + 6</a:t>
            </a:r>
          </a:p>
          <a:p>
            <a:pPr marL="0" indent="0" algn="ctr">
              <a:buNone/>
            </a:pPr>
            <a:r>
              <a:rPr lang="en-US" sz="5400" dirty="0" smtClean="0"/>
              <a:t>50 + 8</a:t>
            </a:r>
          </a:p>
          <a:p>
            <a:pPr marL="0" indent="0" algn="ctr">
              <a:buNone/>
            </a:pPr>
            <a:r>
              <a:rPr lang="en-US" sz="5400" dirty="0" smtClean="0"/>
              <a:t>20 + 6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96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Two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Add the ones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7200" dirty="0" smtClean="0"/>
              <a:t>3 + 6 + 8 + 6 = 23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70907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Three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Add the tens</a:t>
            </a:r>
          </a:p>
          <a:p>
            <a:pPr marL="0" indent="0" algn="ctr">
              <a:buNone/>
            </a:pPr>
            <a:r>
              <a:rPr lang="en-US" sz="6000" dirty="0" smtClean="0"/>
              <a:t>40+ 30 + 50 + 20 = 140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461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Four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dirty="0" smtClean="0"/>
              <a:t>Line everything back up</a:t>
            </a:r>
          </a:p>
          <a:p>
            <a:pPr marL="0" indent="0" algn="ctr">
              <a:buNone/>
            </a:pPr>
            <a:r>
              <a:rPr lang="en-US" sz="6600" dirty="0" smtClean="0"/>
              <a:t>40 + 3</a:t>
            </a:r>
          </a:p>
          <a:p>
            <a:pPr marL="0" indent="0" algn="ctr">
              <a:buNone/>
            </a:pPr>
            <a:r>
              <a:rPr lang="en-US" sz="6600" dirty="0" smtClean="0"/>
              <a:t>30 + 6</a:t>
            </a:r>
          </a:p>
          <a:p>
            <a:pPr marL="0" indent="0" algn="ctr">
              <a:buNone/>
            </a:pPr>
            <a:r>
              <a:rPr lang="en-US" sz="6600" dirty="0" smtClean="0"/>
              <a:t>50 + 8</a:t>
            </a:r>
          </a:p>
          <a:p>
            <a:pPr marL="0" indent="0" algn="ctr">
              <a:buNone/>
            </a:pPr>
            <a:r>
              <a:rPr lang="en-US" sz="6600" u="sng" dirty="0" smtClean="0"/>
              <a:t>20 + 6</a:t>
            </a:r>
          </a:p>
          <a:p>
            <a:pPr marL="0" indent="0" algn="ctr">
              <a:buNone/>
            </a:pPr>
            <a:r>
              <a:rPr lang="en-US" sz="6600" dirty="0" smtClean="0"/>
              <a:t> 140+23=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2703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Five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 smtClean="0"/>
              <a:t>Add</a:t>
            </a:r>
          </a:p>
          <a:p>
            <a:pPr marL="0" indent="0" algn="ctr">
              <a:buNone/>
            </a:pPr>
            <a:r>
              <a:rPr lang="en-US" sz="6600" dirty="0" smtClean="0"/>
              <a:t>140+23=</a:t>
            </a:r>
          </a:p>
          <a:p>
            <a:pPr marL="0" indent="0" algn="ctr">
              <a:buNone/>
            </a:pPr>
            <a:r>
              <a:rPr lang="en-US" sz="6600" dirty="0" smtClean="0"/>
              <a:t>163</a:t>
            </a:r>
          </a:p>
          <a:p>
            <a:pPr marL="0" indent="0" algn="ctr">
              <a:buNone/>
            </a:pPr>
            <a:r>
              <a:rPr lang="en-US" sz="6600" dirty="0" smtClean="0"/>
              <a:t>HOORAY!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37156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96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2nd Grade Common Core</vt:lpstr>
      <vt:lpstr>Math Problem</vt:lpstr>
      <vt:lpstr>Step One</vt:lpstr>
      <vt:lpstr>Step Two </vt:lpstr>
      <vt:lpstr>Step Three</vt:lpstr>
      <vt:lpstr>Step Four</vt:lpstr>
      <vt:lpstr>Step Five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2nd Grade Common Core</dc:title>
  <dc:creator>Daniel, Marie C</dc:creator>
  <cp:lastModifiedBy>Daniel, Marie C</cp:lastModifiedBy>
  <cp:revision>5</cp:revision>
  <dcterms:created xsi:type="dcterms:W3CDTF">2013-02-08T16:53:56Z</dcterms:created>
  <dcterms:modified xsi:type="dcterms:W3CDTF">2013-02-08T17:43:15Z</dcterms:modified>
</cp:coreProperties>
</file>