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60" r:id="rId2"/>
    <p:sldId id="261" r:id="rId3"/>
    <p:sldId id="262" r:id="rId4"/>
    <p:sldId id="256" r:id="rId5"/>
    <p:sldId id="257" r:id="rId6"/>
    <p:sldId id="264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32" y="-10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E6406-852F-41F9-BD20-26DD51AE1DC5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714BD-E719-486F-B3B9-1F1471DF5F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Peer clans worksheet from District website.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latin typeface="Times New Roman Navajo" pitchFamily="18" charset="0"/>
                <a:cs typeface="Times New Roman Navajo" pitchFamily="18" charset="0"/>
              </a:rPr>
              <a:t>Cheii</a:t>
            </a:r>
            <a:endParaRPr lang="en-US" sz="8000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2016995" cy="1126385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Grade </a:t>
            </a:r>
            <a:endParaRPr lang="en-US" dirty="0"/>
          </a:p>
        </p:txBody>
      </p:sp>
      <p:pic>
        <p:nvPicPr>
          <p:cNvPr id="1026" name="Picture 2" descr="C:\Users\jtsosie2011\AppData\Local\Microsoft\Windows\Temporary Internet Files\Content.IE5\HE0JJGM8\vejez8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399" y="1976437"/>
            <a:ext cx="4351507" cy="4067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185738"/>
            <a:ext cx="10364451" cy="1596177"/>
          </a:xfrm>
        </p:spPr>
        <p:txBody>
          <a:bodyPr>
            <a:normAutofit/>
          </a:bodyPr>
          <a:lstStyle/>
          <a:p>
            <a:r>
              <a:rPr lang="en-US" sz="5400" u="sng" dirty="0" smtClean="0"/>
              <a:t>Kid Friendly Objective</a:t>
            </a:r>
            <a:endParaRPr lang="en-US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81300"/>
            <a:ext cx="10459076" cy="4776675"/>
          </a:xfrm>
        </p:spPr>
        <p:txBody>
          <a:bodyPr>
            <a:noAutofit/>
          </a:bodyPr>
          <a:lstStyle/>
          <a:p>
            <a:r>
              <a:rPr lang="en-US" sz="4000" dirty="0" smtClean="0"/>
              <a:t>I will Identify</a:t>
            </a:r>
            <a:r>
              <a:rPr lang="en-US" sz="4000" dirty="0" smtClean="0"/>
              <a:t>, name and use correct kinship terminology to address maternal grandfather’s clan using the target language.</a:t>
            </a:r>
          </a:p>
          <a:p>
            <a:r>
              <a:rPr lang="en-US" sz="4000" dirty="0" smtClean="0"/>
              <a:t>I will read </a:t>
            </a:r>
            <a:r>
              <a:rPr lang="en-US" sz="4000" dirty="0" smtClean="0"/>
              <a:t>and comprehend story elements about Cheii stories.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204179"/>
            <a:ext cx="6691939" cy="1596177"/>
          </a:xfrm>
        </p:spPr>
        <p:txBody>
          <a:bodyPr>
            <a:normAutofit/>
          </a:bodyPr>
          <a:lstStyle/>
          <a:p>
            <a:r>
              <a:rPr lang="en-US" sz="7200" dirty="0" smtClean="0">
                <a:latin typeface="Times New Roman Navajo" pitchFamily="18" charset="0"/>
                <a:cs typeface="Times New Roman Navajo" pitchFamily="18" charset="0"/>
              </a:rPr>
              <a:t>Cheii</a:t>
            </a:r>
            <a:endParaRPr lang="en-US" sz="7200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088" y="1634550"/>
            <a:ext cx="1055846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Shicheii</a:t>
            </a:r>
          </a:p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Shim1</a:t>
            </a:r>
          </a:p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Shim1 bizh4’4</a:t>
            </a:r>
          </a:p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Shicheii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____________</a:t>
            </a:r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 nil9.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Shim</a:t>
            </a:r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1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y1shch99n.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en-US" sz="4400" dirty="0" err="1" smtClean="0">
                <a:latin typeface="Times New Roman Navajo" pitchFamily="18" charset="0"/>
                <a:cs typeface="Times New Roman Navajo" pitchFamily="18" charset="0"/>
              </a:rPr>
              <a:t>dah</a:t>
            </a:r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4400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.</a:t>
            </a:r>
          </a:p>
          <a:p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400" dirty="0"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/>
              <a:t>Cheii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165894"/>
            <a:ext cx="8689976" cy="2091905"/>
          </a:xfrm>
        </p:spPr>
        <p:txBody>
          <a:bodyPr>
            <a:normAutofit/>
          </a:bodyPr>
          <a:lstStyle/>
          <a:p>
            <a:r>
              <a:rPr lang="en-US" dirty="0" smtClean="0"/>
              <a:t>Your mother’s father is your Cheii. He is your maternal Grandfather. Your mother will not be here without her parents and therefore one should always respect and honor their elders.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6732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One should use proper kinship terms by expressing “</a:t>
            </a:r>
            <a:r>
              <a:rPr lang="en-US" cap="none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</a:t>
            </a:r>
            <a:r>
              <a:rPr lang="en-US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hicheii” and he will appreciate your conveying of K’4</a:t>
            </a:r>
            <a:endParaRPr lang="en-US" cap="none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2580915"/>
            <a:ext cx="10058399" cy="370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7622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838200"/>
            <a:ext cx="2438400" cy="7620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28600"/>
            <a:ext cx="1137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 will identify, recognize and name kinship through maternal grandfather’s clan group.</a:t>
            </a:r>
            <a:endParaRPr lang="en-US" dirty="0"/>
          </a:p>
        </p:txBody>
      </p:sp>
      <p:pic>
        <p:nvPicPr>
          <p:cNvPr id="1029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609600"/>
            <a:ext cx="2946400" cy="1633180"/>
          </a:xfrm>
          <a:prstGeom prst="rect">
            <a:avLst/>
          </a:prstGeom>
          <a:noFill/>
        </p:spPr>
      </p:pic>
      <p:pic>
        <p:nvPicPr>
          <p:cNvPr id="11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3600" y="2743200"/>
            <a:ext cx="2946400" cy="1633180"/>
          </a:xfrm>
          <a:prstGeom prst="rect">
            <a:avLst/>
          </a:prstGeom>
          <a:noFill/>
        </p:spPr>
      </p:pic>
      <p:pic>
        <p:nvPicPr>
          <p:cNvPr id="12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2710220"/>
            <a:ext cx="2946400" cy="163318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470400" y="4419600"/>
            <a:ext cx="345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Clan :Your 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Cheii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  </a:t>
            </a:r>
          </a:p>
          <a:p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or Shim1s1n7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2nd Clan: Your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Unlce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Aunt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Shiy11zh or shim1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29600" y="4376678"/>
            <a:ext cx="345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Clan: </a:t>
            </a:r>
          </a:p>
          <a:p>
            <a:r>
              <a:rPr lang="en-US" dirty="0" smtClean="0"/>
              <a:t>Your cousin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Sibling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Shideezh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7, Sh1d7, Shtsil7, Sh7naa’7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4th Clan:</a:t>
            </a:r>
          </a:p>
          <a:p>
            <a:r>
              <a:rPr lang="en-US" dirty="0" smtClean="0"/>
              <a:t>Your cousin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Shi[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naa’aash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or Shizeed7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673600" y="2133601"/>
            <a:ext cx="690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maternal Clan: 3</a:t>
            </a:r>
            <a:r>
              <a:rPr lang="en-US" baseline="30000" dirty="0" smtClean="0"/>
              <a:t>rd</a:t>
            </a:r>
            <a:r>
              <a:rPr lang="en-US" dirty="0" smtClean="0"/>
              <a:t> Clan</a:t>
            </a:r>
          </a:p>
          <a:p>
            <a:r>
              <a:rPr lang="en-US" dirty="0" smtClean="0"/>
              <a:t>You are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a ts07, a maternal  granddaughter or grandson</a:t>
            </a:r>
          </a:p>
        </p:txBody>
      </p:sp>
      <p:pic>
        <p:nvPicPr>
          <p:cNvPr id="16" name="Picture 2" descr="Image result for navajo man"/>
          <p:cNvPicPr>
            <a:picLocks noChangeAspect="1" noChangeArrowheads="1"/>
          </p:cNvPicPr>
          <p:nvPr/>
        </p:nvPicPr>
        <p:blipFill>
          <a:blip r:embed="rId4" cstate="print"/>
          <a:srcRect l="11080" r="13573"/>
          <a:stretch>
            <a:fillRect/>
          </a:stretch>
        </p:blipFill>
        <p:spPr bwMode="auto">
          <a:xfrm>
            <a:off x="508000" y="1600201"/>
            <a:ext cx="3454400" cy="343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8317" y="549214"/>
            <a:ext cx="3743864" cy="34272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13775" y="4520242"/>
            <a:ext cx="10364452" cy="1664897"/>
          </a:xfrm>
        </p:spPr>
        <p:txBody>
          <a:bodyPr>
            <a:noAutofit/>
          </a:bodyPr>
          <a:lstStyle/>
          <a:p>
            <a:r>
              <a:rPr lang="en-US" sz="24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Most </a:t>
            </a:r>
            <a:r>
              <a:rPr lang="en-US" sz="2400" cap="none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C</a:t>
            </a:r>
            <a:r>
              <a:rPr lang="en-US" sz="24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heiis have lived a long life and have experience many trials and errors, especially when he was young. However, </a:t>
            </a:r>
            <a:r>
              <a:rPr lang="en-US" sz="2400" cap="none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C</a:t>
            </a:r>
            <a:r>
              <a:rPr lang="en-US" sz="24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heiis are wise because of over coming many obstacles and he has many stories to tell. He has earned the right to be respected. Be respectful to your elders.</a:t>
            </a:r>
            <a:endParaRPr lang="en-US" sz="2400" cap="none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5124" y="189781"/>
            <a:ext cx="6047117" cy="425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535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1374475"/>
          </a:xfrm>
        </p:spPr>
        <p:txBody>
          <a:bodyPr>
            <a:normAutofit fontScale="90000"/>
          </a:bodyPr>
          <a:lstStyle/>
          <a:p>
            <a:r>
              <a:rPr lang="en-US" sz="96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Shimasani</a:t>
            </a:r>
            <a:endParaRPr lang="en-US" sz="9600" cap="none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9" r="356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1984075"/>
            <a:ext cx="5934949" cy="4103932"/>
          </a:xfrm>
        </p:spPr>
        <p:txBody>
          <a:bodyPr>
            <a:noAutofit/>
          </a:bodyPr>
          <a:lstStyle/>
          <a:p>
            <a:r>
              <a:rPr lang="en-US" sz="28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One should not forget </a:t>
            </a:r>
            <a:r>
              <a:rPr lang="en-US" sz="2800" cap="none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</a:t>
            </a:r>
            <a:r>
              <a:rPr lang="en-US" sz="28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himasani because she is </a:t>
            </a:r>
            <a:r>
              <a:rPr lang="en-US" sz="2800" cap="none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</a:t>
            </a:r>
            <a:r>
              <a:rPr lang="en-US" sz="2800" cap="none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hicheii’s complement for many years. She is the mother of your mom. She is a strong woman with many roles to fill and without her, she would not have a strong family. We should also give her much respect and thankfulness for her nurturing energy.</a:t>
            </a:r>
            <a:endParaRPr lang="en-US" sz="2800" cap="none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43204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216</TotalTime>
  <Words>298</Words>
  <Application>Microsoft Office PowerPoint</Application>
  <PresentationFormat>Custom</PresentationFormat>
  <Paragraphs>35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Droplet</vt:lpstr>
      <vt:lpstr>Cheii</vt:lpstr>
      <vt:lpstr>Kid Friendly Objective</vt:lpstr>
      <vt:lpstr>Cheii</vt:lpstr>
      <vt:lpstr>Cheii </vt:lpstr>
      <vt:lpstr>One should use proper kinship terms by expressing “Shicheii” and he will appreciate your conveying of K’4</vt:lpstr>
      <vt:lpstr>Shicheii</vt:lpstr>
      <vt:lpstr>Slide 7</vt:lpstr>
      <vt:lpstr>Shimasani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ShiCheii</dc:title>
  <dc:creator>Davin Joe</dc:creator>
  <cp:lastModifiedBy>jtsosie2011</cp:lastModifiedBy>
  <cp:revision>16</cp:revision>
  <dcterms:created xsi:type="dcterms:W3CDTF">2015-06-09T15:49:39Z</dcterms:created>
  <dcterms:modified xsi:type="dcterms:W3CDTF">2018-06-11T19:31:50Z</dcterms:modified>
</cp:coreProperties>
</file>