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f79fe657e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f79fe657e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79fe657e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f79fe657e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79fe657e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79fe657e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79fe657e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79fe657e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79fe657e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79fe657e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79fe657e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79fe657e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79fe657e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79fe657e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cPw8PMJo068XvuqnJRgNCETHGFRNZBit-ubcAXnIOwk/copy" TargetMode="External"/><Relationship Id="rId11" Type="http://schemas.openxmlformats.org/officeDocument/2006/relationships/hyperlink" Target="https://docs.google.com/presentation/d/17KKpRaT0aMwZGEZZe997-56DtRf7jv4fvBWVJNNxrmM/copy" TargetMode="External"/><Relationship Id="rId22" Type="http://schemas.openxmlformats.org/officeDocument/2006/relationships/hyperlink" Target="https://docs.google.com/presentation/d/1joY3vOB3xZJDhIPVr53pD1AiJt-3BlmEu5JDvepewCw/copy" TargetMode="External"/><Relationship Id="rId10" Type="http://schemas.openxmlformats.org/officeDocument/2006/relationships/hyperlink" Target="https://docs.google.com/presentation/d/13d2SIDh2DosHfpeC4a1tmeIrZBnmfAo8a8qPHZNwbwE/copy" TargetMode="External"/><Relationship Id="rId21" Type="http://schemas.openxmlformats.org/officeDocument/2006/relationships/hyperlink" Target="https://docs.google.com/presentation/d/1qxrIvZMin3PvTivcmqL_E0s9WEJH6eKNTJU3QFsZNcU/copy" TargetMode="External"/><Relationship Id="rId13" Type="http://schemas.openxmlformats.org/officeDocument/2006/relationships/hyperlink" Target="https://docs.google.com/presentation/d/1uUN9g2dqaQHSbkvMJ-enftTWxaBAJ7jpojBFZKEEOYw/copy" TargetMode="External"/><Relationship Id="rId12" Type="http://schemas.openxmlformats.org/officeDocument/2006/relationships/hyperlink" Target="https://docs.google.com/presentation/d/1Y9Va5bYa3LHSXdN44UIAChAj3xgPwD4XS5k_HQVWEEk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presentation/d/1isnTB60qdJb6eN1m_4ff48139xG4QvhTAee9Z8V_exg/copy" TargetMode="External"/><Relationship Id="rId4" Type="http://schemas.openxmlformats.org/officeDocument/2006/relationships/hyperlink" Target="https://docs.google.com/presentation/d/11G6FlRYQgsYbSC0KIF-FRQFTlz9Gn2X_G3AGS-rRDWE/copy" TargetMode="External"/><Relationship Id="rId9" Type="http://schemas.openxmlformats.org/officeDocument/2006/relationships/hyperlink" Target="https://docs.google.com/presentation/d/1WDEDfYYEf9HuObYfkUWclWR6p6MfzyVIbcCwSRIzCBU/copy" TargetMode="External"/><Relationship Id="rId15" Type="http://schemas.openxmlformats.org/officeDocument/2006/relationships/hyperlink" Target="https://docs.google.com/presentation/d/1ETClJrYY4V2hrVoKzmBLe5j6WmmwMVo64FMgUgxKDRQ/copy" TargetMode="External"/><Relationship Id="rId14" Type="http://schemas.openxmlformats.org/officeDocument/2006/relationships/hyperlink" Target="https://docs.google.com/presentation/d/1otshcFJww4FtJ854g4Zj7cI89rFORCVeC10r9TdH-4A/copy" TargetMode="External"/><Relationship Id="rId17" Type="http://schemas.openxmlformats.org/officeDocument/2006/relationships/hyperlink" Target="https://docs.google.com/presentation/d/1DMA7P2t2vzE71ITPSEqxkUsSXhbc2qRBJBrY0eX3XOA/copy" TargetMode="External"/><Relationship Id="rId16" Type="http://schemas.openxmlformats.org/officeDocument/2006/relationships/hyperlink" Target="https://docs.google.com/presentation/d/12ZbQitXu5ukdUjkAMF7Fzo8QuCsy4VI1O0LiFqcxzyo/copy" TargetMode="External"/><Relationship Id="rId5" Type="http://schemas.openxmlformats.org/officeDocument/2006/relationships/hyperlink" Target="https://docs.google.com/presentation/d/1I725l_ML2_2cZyrPyM4lWz5EHiohDQhJv4fvxBDHSMc/copy" TargetMode="External"/><Relationship Id="rId19" Type="http://schemas.openxmlformats.org/officeDocument/2006/relationships/hyperlink" Target="https://docs.google.com/presentation/d/1uAzcJUkxFikQufOuhWUrZmLmUGKTtblIZLnjSLZiIA0/copy" TargetMode="External"/><Relationship Id="rId6" Type="http://schemas.openxmlformats.org/officeDocument/2006/relationships/hyperlink" Target="https://docs.google.com/presentation/d/1Sfv1P3UEsWv5Zz93-c88xOLzdpfi1tZsd05FGXZeHAw/copy" TargetMode="External"/><Relationship Id="rId18" Type="http://schemas.openxmlformats.org/officeDocument/2006/relationships/hyperlink" Target="https://docs.google.com/presentation/d/1VAXx1vI8oZPX-4bUho88YNICunKwNSZuNNeBMFn8s8g/copy" TargetMode="External"/><Relationship Id="rId7" Type="http://schemas.openxmlformats.org/officeDocument/2006/relationships/hyperlink" Target="https://docs.google.com/presentation/d/1xhLbv43h1TWCmvs6yr6GhKnhXfAXnMU_FB-uDSNY7W8/copy" TargetMode="External"/><Relationship Id="rId8" Type="http://schemas.openxmlformats.org/officeDocument/2006/relationships/hyperlink" Target="https://docs.google.com/presentation/d/1ppeeYQs9z8qFPH9QJxbyCYNaLqkRWlc8g6YHFI30e1E/copy" TargetMode="External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Ib3lHyUQkdJzjslkjtFgZD7sUV3IF7AdgJK3lDN5jjA/copy" TargetMode="External"/><Relationship Id="rId11" Type="http://schemas.openxmlformats.org/officeDocument/2006/relationships/hyperlink" Target="https://docs.google.com/presentation/d/1vn3nqD8-O7srk8qJx8wSMM_LSOpfPxdzhvNh3mIj5MM/copy" TargetMode="External"/><Relationship Id="rId22" Type="http://schemas.openxmlformats.org/officeDocument/2006/relationships/hyperlink" Target="https://docs.google.com/presentation/d/1vNogZKTdhF1kAllcVtUJgGSzmxWBRkxKpUF53elgwJo/copy" TargetMode="External"/><Relationship Id="rId10" Type="http://schemas.openxmlformats.org/officeDocument/2006/relationships/hyperlink" Target="https://docs.google.com/presentation/d/1ySGsUZGvykNXkUfo-NOMHsdrM_FzeGEGhVZY4G3MrrM/copy" TargetMode="External"/><Relationship Id="rId21" Type="http://schemas.openxmlformats.org/officeDocument/2006/relationships/hyperlink" Target="https://docs.google.com/presentation/d/1Lva2P57Pav-WqIJs8_P-MgPnMYwVhcYIN1giX9fvCdQ/copy" TargetMode="External"/><Relationship Id="rId13" Type="http://schemas.openxmlformats.org/officeDocument/2006/relationships/hyperlink" Target="https://docs.google.com/presentation/d/1W8Tr-de_2RGtZNnEhuFOSb89kB0UINZE84iUjbAFPVY/copy" TargetMode="External"/><Relationship Id="rId12" Type="http://schemas.openxmlformats.org/officeDocument/2006/relationships/hyperlink" Target="https://docs.google.com/presentation/d/10xuatmypTVXLXcHhw16HcX9uZByl-9e7UqteLU4MafI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1qaSWgprrXKotusicADy03yy_hkDBwobKi8W6Wzmj3Io/copy" TargetMode="External"/><Relationship Id="rId4" Type="http://schemas.openxmlformats.org/officeDocument/2006/relationships/hyperlink" Target="https://docs.google.com/presentation/d/1UkXVyPvvJqwqqB6wD9A99ZnaQkuBDJLeofh9tn4Bhus/copy" TargetMode="External"/><Relationship Id="rId9" Type="http://schemas.openxmlformats.org/officeDocument/2006/relationships/hyperlink" Target="https://docs.google.com/presentation/d/1b-F39ViiOQvOZ66M0tqYT1MTIEVMZvno396LB8wiDWE/copy" TargetMode="External"/><Relationship Id="rId15" Type="http://schemas.openxmlformats.org/officeDocument/2006/relationships/hyperlink" Target="https://docs.google.com/presentation/d/1gLYq5whferIorrDqzfW8GW9cBw9kRg2FL3DOExhqNTQ/copy" TargetMode="External"/><Relationship Id="rId14" Type="http://schemas.openxmlformats.org/officeDocument/2006/relationships/hyperlink" Target="https://docs.google.com/presentation/d/1YCNo2kU2_jr19Fx8dHZELCJwagF7uK-OqiHewfbkPOI/copy" TargetMode="External"/><Relationship Id="rId17" Type="http://schemas.openxmlformats.org/officeDocument/2006/relationships/hyperlink" Target="https://docs.google.com/presentation/d/1EIWJticE6VoBWlf6bdBLk3ZKWb-j7Ic3AEvcn8o8K7c/copy" TargetMode="External"/><Relationship Id="rId16" Type="http://schemas.openxmlformats.org/officeDocument/2006/relationships/hyperlink" Target="https://docs.google.com/presentation/d/1ynSEFaL0zuGZCoDHy8NoleaZ7LnbodoZJWdThh3uf5o/copy" TargetMode="External"/><Relationship Id="rId5" Type="http://schemas.openxmlformats.org/officeDocument/2006/relationships/hyperlink" Target="https://docs.google.com/presentation/d/1DpmgknndtAGi96Dd-2UvvpRDs_XFXf6LwwobuhZdd1w/copy" TargetMode="External"/><Relationship Id="rId19" Type="http://schemas.openxmlformats.org/officeDocument/2006/relationships/hyperlink" Target="https://docs.google.com/presentation/d/1xXCzJSt6eIGbTveHktd7okwkc6O5DnrXdtZUiHb9qlI/copy" TargetMode="External"/><Relationship Id="rId6" Type="http://schemas.openxmlformats.org/officeDocument/2006/relationships/hyperlink" Target="https://docs.google.com/presentation/d/1kr9s5bFvBMcPIRp914sK5MtkR9JNHxYjiGHjahLOUsY/copy" TargetMode="External"/><Relationship Id="rId18" Type="http://schemas.openxmlformats.org/officeDocument/2006/relationships/hyperlink" Target="https://docs.google.com/presentation/d/1ilC9LjvBYbthPfSn31bCeWqCWLINtnXoHyO9mtjO7C0/copy" TargetMode="External"/><Relationship Id="rId7" Type="http://schemas.openxmlformats.org/officeDocument/2006/relationships/hyperlink" Target="https://docs.google.com/presentation/d/1XDW8Caf05GIzgn_l8xmJOvSKVOKLxFA4VUbdcPH08t4/copy" TargetMode="External"/><Relationship Id="rId8" Type="http://schemas.openxmlformats.org/officeDocument/2006/relationships/hyperlink" Target="https://docs.google.com/presentation/d/1e4pAht3_nsmD_5Hd5qPWwJwwCKeaEtuy6MbVZyv8kwA/copy" TargetMode="External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piaUiUuDl0JNEi1fCfN69B_2MDdhyJGV4mGH7h586qg/copy" TargetMode="External"/><Relationship Id="rId11" Type="http://schemas.openxmlformats.org/officeDocument/2006/relationships/hyperlink" Target="https://docs.google.com/presentation/d/1HurpH70XEcGTTI_jJKXbV_llGJHGj9BQM5x7mbwrpUk/copy" TargetMode="External"/><Relationship Id="rId22" Type="http://schemas.openxmlformats.org/officeDocument/2006/relationships/hyperlink" Target="https://docs.google.com/presentation/d/1a1WCMFMoaI7vshCxcLsayc6Q-yQnjZ2cmYn1D6GmfvY/copy" TargetMode="External"/><Relationship Id="rId10" Type="http://schemas.openxmlformats.org/officeDocument/2006/relationships/hyperlink" Target="https://docs.google.com/presentation/d/121c6P8Nrv81lx6ePFgHux6ifHg_lSgoPtLjhhT212-w/copy" TargetMode="External"/><Relationship Id="rId21" Type="http://schemas.openxmlformats.org/officeDocument/2006/relationships/hyperlink" Target="https://docs.google.com/presentation/d/1wTk5Cvfu_RlQIsOlimMVDuLv7KabauDehbtYCdK9Iqw/copy" TargetMode="External"/><Relationship Id="rId13" Type="http://schemas.openxmlformats.org/officeDocument/2006/relationships/hyperlink" Target="https://docs.google.com/presentation/d/1R-OlKQrFjfLIMVSxCwhtdelmnRH3HxRbU3qQPPNfZxs/copy" TargetMode="External"/><Relationship Id="rId12" Type="http://schemas.openxmlformats.org/officeDocument/2006/relationships/hyperlink" Target="https://docs.google.com/presentation/d/1yzVSm8ZWDtR2VZ6kKNcMMqnEFh0s4kpt7Js5UK5H7Hk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presentation/d/1fjjpSmZSt6fhmoqOL3xHUEeLh_mcOwQ7xlDGEc9XEgw/copy" TargetMode="External"/><Relationship Id="rId4" Type="http://schemas.openxmlformats.org/officeDocument/2006/relationships/hyperlink" Target="https://docs.google.com/presentation/d/1dqp1HDeELMs62RP8wrzYOZ7USiyv915U2-DlBoOQmjo/copy" TargetMode="External"/><Relationship Id="rId9" Type="http://schemas.openxmlformats.org/officeDocument/2006/relationships/hyperlink" Target="https://docs.google.com/presentation/d/11uRrL0NJfKA4hKMeA3kgsTwG18Y2PFBk57kYYvufzAI/copy" TargetMode="External"/><Relationship Id="rId15" Type="http://schemas.openxmlformats.org/officeDocument/2006/relationships/hyperlink" Target="https://docs.google.com/presentation/d/1ZsJR1sHbnO2pGcHDi3FSdpZttiHQ2IluloeXAeGaJgk/copy" TargetMode="External"/><Relationship Id="rId14" Type="http://schemas.openxmlformats.org/officeDocument/2006/relationships/hyperlink" Target="https://docs.google.com/presentation/d/1osMIMrrkG30BJSkzIqM7cvWOLKggpen4ysOCOV7_SE8/copy" TargetMode="External"/><Relationship Id="rId17" Type="http://schemas.openxmlformats.org/officeDocument/2006/relationships/hyperlink" Target="https://docs.google.com/presentation/d/12fipDE3DEwlkDqbXMAj3S5zBEZAW8UmM0nN--9I7mh8/copy" TargetMode="External"/><Relationship Id="rId16" Type="http://schemas.openxmlformats.org/officeDocument/2006/relationships/hyperlink" Target="https://docs.google.com/presentation/d/1H7P0GqXWIsclboDEWxWiC3bsuum7JkGj-Z-DmQTQ9IQ/copy" TargetMode="External"/><Relationship Id="rId5" Type="http://schemas.openxmlformats.org/officeDocument/2006/relationships/hyperlink" Target="https://docs.google.com/presentation/d/12jQSsTBAAPNTtkoRY_ofUQvG_2zJMtv8kdBb2WF8wpI/copy" TargetMode="External"/><Relationship Id="rId19" Type="http://schemas.openxmlformats.org/officeDocument/2006/relationships/hyperlink" Target="https://docs.google.com/presentation/d/1d--JQGr0myrIXAw54FXuthSA-liSXXmtlkpfAnP5OJY/copy" TargetMode="External"/><Relationship Id="rId6" Type="http://schemas.openxmlformats.org/officeDocument/2006/relationships/hyperlink" Target="https://docs.google.com/presentation/d/1etKLiCLiwUAMn5-W3wCqXL3-vIVvgh_0QfI3h5macB4/copy" TargetMode="External"/><Relationship Id="rId18" Type="http://schemas.openxmlformats.org/officeDocument/2006/relationships/hyperlink" Target="https://docs.google.com/presentation/d/1qH7F2JvmMWl-6KXucwaKee7FXiSo2hk-Vihkyu46zMk/copy" TargetMode="External"/><Relationship Id="rId7" Type="http://schemas.openxmlformats.org/officeDocument/2006/relationships/hyperlink" Target="https://docs.google.com/presentation/d/1MQZiJvSPpAMhyKvU4kyG5PAHkEBc0j8FAQndmG6VSUI/copy" TargetMode="External"/><Relationship Id="rId8" Type="http://schemas.openxmlformats.org/officeDocument/2006/relationships/hyperlink" Target="https://docs.google.com/presentation/d/1L0L7g9n1RARLOTGvLVvQcQiNgqmZaEKX7Aehqkx3dmU/copy" TargetMode="External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YwGOiyrVKimJyo-_LjAj4bJacG8QRTH6H7Blwxa6Hf4/copy" TargetMode="External"/><Relationship Id="rId11" Type="http://schemas.openxmlformats.org/officeDocument/2006/relationships/hyperlink" Target="https://docs.google.com/presentation/d/1JiZfK-YT7ndOIR15EGjM5lugkr2x80SxYW3SukForuY/copy" TargetMode="External"/><Relationship Id="rId22" Type="http://schemas.openxmlformats.org/officeDocument/2006/relationships/hyperlink" Target="https://docs.google.com/presentation/d/14e01yBfCEv9Nesr0RuGSLYN-K8sET-JrgcdUpLtH5T4/copy" TargetMode="External"/><Relationship Id="rId10" Type="http://schemas.openxmlformats.org/officeDocument/2006/relationships/hyperlink" Target="https://docs.google.com/presentation/d/1Naj_OTThtrDMk79AA8ZmQoNoYNOCm49nuHWis4RQniA/copy" TargetMode="External"/><Relationship Id="rId21" Type="http://schemas.openxmlformats.org/officeDocument/2006/relationships/hyperlink" Target="https://docs.google.com/presentation/d/1Ur9KhgIn3PlIVkrMTByhezLjxwHgpzfdUiLrzmCCADM/copy" TargetMode="External"/><Relationship Id="rId13" Type="http://schemas.openxmlformats.org/officeDocument/2006/relationships/hyperlink" Target="https://docs.google.com/presentation/d/1cjPWn4GktSIoWM9XklDh9bL4GOHQMaTgUxumjGk-_IE/copy" TargetMode="External"/><Relationship Id="rId12" Type="http://schemas.openxmlformats.org/officeDocument/2006/relationships/hyperlink" Target="https://docs.google.com/presentation/d/1WVFqiLO4N6zuk8klY3Xhdu09iSm7Tm7JLf92lQTisJA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presentation/d/1nFOPzHH4t29Ef9YB_LxewgOlaQWuvPdKdake3MlS5Sk/copy" TargetMode="External"/><Relationship Id="rId4" Type="http://schemas.openxmlformats.org/officeDocument/2006/relationships/hyperlink" Target="https://docs.google.com/presentation/d/1tVI2cpxSoPEI2UJ3L8RQbW-mDrzOlrg8gachpCkge84/copy" TargetMode="External"/><Relationship Id="rId9" Type="http://schemas.openxmlformats.org/officeDocument/2006/relationships/hyperlink" Target="https://docs.google.com/presentation/d/18fKKJbVKnK5QhXLLUZ5MnEfgV_dmcIGv97HlRKjQDjU/copy" TargetMode="External"/><Relationship Id="rId15" Type="http://schemas.openxmlformats.org/officeDocument/2006/relationships/hyperlink" Target="https://docs.google.com/presentation/d/1U5BQF1qUR4pGR_6Fm-Rzp3f6dw9pOlMlVW77NvkIT5U/copy" TargetMode="External"/><Relationship Id="rId14" Type="http://schemas.openxmlformats.org/officeDocument/2006/relationships/hyperlink" Target="https://docs.google.com/presentation/d/1znlWmg_T1hAslQmNz8j781d52SsdMEyKp4wFE232oP4/copy" TargetMode="External"/><Relationship Id="rId17" Type="http://schemas.openxmlformats.org/officeDocument/2006/relationships/hyperlink" Target="https://docs.google.com/presentation/d/1tmtqv6PDa_BVWV0eXzt6zT3LeAo5vd42NDxEWxBDRmc/copy" TargetMode="External"/><Relationship Id="rId16" Type="http://schemas.openxmlformats.org/officeDocument/2006/relationships/hyperlink" Target="https://docs.google.com/presentation/d/1l-RX13oG9K3TA6HfQvB9FZBS3IO91cjnXhrwHn41LHw/copy" TargetMode="External"/><Relationship Id="rId5" Type="http://schemas.openxmlformats.org/officeDocument/2006/relationships/hyperlink" Target="https://docs.google.com/presentation/d/1KrR3UozqQq4G58KDWsiOwQ3oJRdZTuUOVYiASM71fw0/copy" TargetMode="External"/><Relationship Id="rId19" Type="http://schemas.openxmlformats.org/officeDocument/2006/relationships/hyperlink" Target="https://docs.google.com/presentation/d/1zA0VhFNeMrJI42hQxpXqrl0qOC_MjDiAMX2t4DcedhI/copy" TargetMode="External"/><Relationship Id="rId6" Type="http://schemas.openxmlformats.org/officeDocument/2006/relationships/hyperlink" Target="https://docs.google.com/presentation/d/1gPTaHVr5HeZnYu3dnV0JSlA-T0VG8ah_bZyQ7pgv05E/copy" TargetMode="External"/><Relationship Id="rId18" Type="http://schemas.openxmlformats.org/officeDocument/2006/relationships/hyperlink" Target="https://docs.google.com/presentation/d/1bplJ29lbYdYZ85jDpl6W0DCyjNZk7Gy-XawlMJO0a7o/copy" TargetMode="External"/><Relationship Id="rId7" Type="http://schemas.openxmlformats.org/officeDocument/2006/relationships/hyperlink" Target="https://docs.google.com/presentation/d/1Tus_5mu0-gnmqebSg_3LY2wO8ti0K1D_Ok_E3De1ycc/copy" TargetMode="External"/><Relationship Id="rId8" Type="http://schemas.openxmlformats.org/officeDocument/2006/relationships/hyperlink" Target="https://docs.google.com/presentation/d/1-uhCPjNcof8Ed0V6fq3E49VUdciYCzVn8h9a1oHDkeU/copy" TargetMode="External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7JTlPwugtR1FnBl4_HfxzXS7mbwzQ6-_8-gcF02HGvo/copy" TargetMode="External"/><Relationship Id="rId11" Type="http://schemas.openxmlformats.org/officeDocument/2006/relationships/hyperlink" Target="https://docs.google.com/presentation/d/1pFsbNq17JHY49MbjiW9XPv6-nc9bVJiMVLqfZxGmGUA/copy" TargetMode="External"/><Relationship Id="rId22" Type="http://schemas.openxmlformats.org/officeDocument/2006/relationships/hyperlink" Target="https://docs.google.com/presentation/d/1w4FmmZKMB1Gw3w9I0YV5E4ec-wU8utcMVbZ-5sQcByI/copy" TargetMode="External"/><Relationship Id="rId10" Type="http://schemas.openxmlformats.org/officeDocument/2006/relationships/hyperlink" Target="https://docs.google.com/presentation/d/12nFWi0ozM8l1t6hzQyysRg6DJJhk2QYbHqD4SrnlHpE/copy" TargetMode="External"/><Relationship Id="rId21" Type="http://schemas.openxmlformats.org/officeDocument/2006/relationships/hyperlink" Target="https://docs.google.com/presentation/d/1nb7K1k4pkjhiSj1di5BnbLLlnA7sYWeZqPLJIXMcu3I/copy" TargetMode="External"/><Relationship Id="rId13" Type="http://schemas.openxmlformats.org/officeDocument/2006/relationships/hyperlink" Target="https://docs.google.com/presentation/d/1faPJN4BwfpiBuxocxe2PFTHkEOZ2ubiC6YM2kNPFJfU/copy" TargetMode="External"/><Relationship Id="rId12" Type="http://schemas.openxmlformats.org/officeDocument/2006/relationships/hyperlink" Target="https://docs.google.com/presentation/d/1SBvHn8hHydWgqHaPGBQC8-fh2VXSyW-CFzDokOsJkY0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presentation/d/1JMzw6e0DdjugKo-29oxcz4uxwXML6T6aSkTIlBZg9tA/copy" TargetMode="External"/><Relationship Id="rId4" Type="http://schemas.openxmlformats.org/officeDocument/2006/relationships/hyperlink" Target="https://docs.google.com/presentation/d/1os8S7T3J3p5l2MKn9lptJvMTacvdHM8GlgHX4T3eaY4/copy" TargetMode="External"/><Relationship Id="rId9" Type="http://schemas.openxmlformats.org/officeDocument/2006/relationships/hyperlink" Target="https://docs.google.com/presentation/d/1VkUvtLudX3SYoEYpBi5G_aphlpjwvelovFlltyVJmYo/copy" TargetMode="External"/><Relationship Id="rId15" Type="http://schemas.openxmlformats.org/officeDocument/2006/relationships/hyperlink" Target="https://docs.google.com/presentation/d/1lXEQh7qZao1--z_yh9Nf5JKYCGMVpuiuMfBy53M2SKg/copy" TargetMode="External"/><Relationship Id="rId14" Type="http://schemas.openxmlformats.org/officeDocument/2006/relationships/hyperlink" Target="https://docs.google.com/presentation/d/1EkjBPHYBj2m7F7sRyHIOQiVjvA1GTTnQvMtvUEInn3U/copy" TargetMode="External"/><Relationship Id="rId17" Type="http://schemas.openxmlformats.org/officeDocument/2006/relationships/hyperlink" Target="https://docs.google.com/presentation/d/1sTi05klaH9MtP282R3S2gM1VwzzjuA8Fdax96_J_7to/copy" TargetMode="External"/><Relationship Id="rId16" Type="http://schemas.openxmlformats.org/officeDocument/2006/relationships/hyperlink" Target="https://docs.google.com/presentation/d/1pACZCfrLksLav-csIYHmo0kLSzAnCZuBwCGs3TMNhtg/copy" TargetMode="External"/><Relationship Id="rId5" Type="http://schemas.openxmlformats.org/officeDocument/2006/relationships/hyperlink" Target="https://docs.google.com/presentation/d/1OctK2NLXPgXY39uu9RT06iLziJbMCyPPqvmlpuETWqo/copy" TargetMode="External"/><Relationship Id="rId19" Type="http://schemas.openxmlformats.org/officeDocument/2006/relationships/hyperlink" Target="https://docs.google.com/presentation/d/17G3gUW7zZldPfWdCY-EhMMlbu_krdo5E_30SLH1g274/copy" TargetMode="External"/><Relationship Id="rId6" Type="http://schemas.openxmlformats.org/officeDocument/2006/relationships/hyperlink" Target="https://docs.google.com/presentation/d/1j6w8mqHYycWcFYiq-HkZgeVwEpsVOmLL1fjj0vR2vKA/copy" TargetMode="External"/><Relationship Id="rId18" Type="http://schemas.openxmlformats.org/officeDocument/2006/relationships/hyperlink" Target="https://docs.google.com/presentation/d/13q5om8y0hr15MRv3q6c94L2LRktfiwgrbJUlwLVGHoc/copy" TargetMode="External"/><Relationship Id="rId7" Type="http://schemas.openxmlformats.org/officeDocument/2006/relationships/hyperlink" Target="https://docs.google.com/presentation/d/1liEXnSePw8Jiy8C5QwdwELBhbVcqw8D6zQi-z5FQWpU/copy" TargetMode="External"/><Relationship Id="rId8" Type="http://schemas.openxmlformats.org/officeDocument/2006/relationships/hyperlink" Target="https://docs.google.com/presentation/d/1BqMzg_v-UBsrZZmmn4l6D5dreFOWhPrm8BvSW9Pg0mI/edit?usp=drive_link" TargetMode="External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SkiVV8N8HBGjXYKQ_ho9Cxlk_l62Z3zW4GxPpwTmaV8/copy" TargetMode="External"/><Relationship Id="rId11" Type="http://schemas.openxmlformats.org/officeDocument/2006/relationships/hyperlink" Target="https://docs.google.com/presentation/d/1sZIIHACfYBYm2gYOq6bN3AEUPHt2WHbMCs95YPixVwY/copy" TargetMode="External"/><Relationship Id="rId22" Type="http://schemas.openxmlformats.org/officeDocument/2006/relationships/hyperlink" Target="https://docs.google.com/presentation/d/1XFB5v4m7W49y9P8gLxB4yppkoEVfIOaHSz4tyXLRlsc/copy" TargetMode="External"/><Relationship Id="rId10" Type="http://schemas.openxmlformats.org/officeDocument/2006/relationships/hyperlink" Target="https://docs.google.com/presentation/d/1xuioiXpCUn0lDoEW4QUlGtGzbPX60iMnQ-SfliW7NMY/copy" TargetMode="External"/><Relationship Id="rId21" Type="http://schemas.openxmlformats.org/officeDocument/2006/relationships/hyperlink" Target="https://docs.google.com/presentation/d/1EcXDnVw_D9l4hNBRtd9zc-qh6R3s6W9hjenj1ftlONc/copy" TargetMode="External"/><Relationship Id="rId13" Type="http://schemas.openxmlformats.org/officeDocument/2006/relationships/hyperlink" Target="https://docs.google.com/presentation/d/1cLb8e2v9HoUJhxXDj7CgKMe2FTkJKrcSRAphubxKOJ4/copy" TargetMode="External"/><Relationship Id="rId12" Type="http://schemas.openxmlformats.org/officeDocument/2006/relationships/hyperlink" Target="https://docs.google.com/presentation/d/1D4CZxSyB87pR73GY3NKUBWAPH-v30zWm3AaD8bjJ7ug/cop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presentation/d/1OCUg0Ah84tqjal6puK7Q5JUAzCThhSIpaRXrAsuaQ-M/copy" TargetMode="External"/><Relationship Id="rId4" Type="http://schemas.openxmlformats.org/officeDocument/2006/relationships/hyperlink" Target="https://docs.google.com/presentation/d/1abZ3_tsOrEPHjwCjZJpb3fYymhiA8XFj8vlrK3c9F_0/copy" TargetMode="External"/><Relationship Id="rId9" Type="http://schemas.openxmlformats.org/officeDocument/2006/relationships/hyperlink" Target="https://docs.google.com/presentation/d/1rD-fAGiNUhnsnI7o6kNw9Tfbu0Be1FHdzsOCpFA1RTo/copy" TargetMode="External"/><Relationship Id="rId15" Type="http://schemas.openxmlformats.org/officeDocument/2006/relationships/hyperlink" Target="https://docs.google.com/presentation/d/1hkr7skRj6-Md5CzWQW0pa0Gm0VSaqZs-rj6yzlHVxkA/copy" TargetMode="External"/><Relationship Id="rId14" Type="http://schemas.openxmlformats.org/officeDocument/2006/relationships/hyperlink" Target="https://docs.google.com/presentation/d/1CTH2IMe17pBCgWJBRHuVyW1ZNjoLsx0I3phReirxH_E/copy" TargetMode="External"/><Relationship Id="rId17" Type="http://schemas.openxmlformats.org/officeDocument/2006/relationships/hyperlink" Target="https://docs.google.com/presentation/d/1JrwqLGHgCpHkC2ZPCeY05oBbMR7DA4yK098BRE1KAb8/copy" TargetMode="External"/><Relationship Id="rId16" Type="http://schemas.openxmlformats.org/officeDocument/2006/relationships/hyperlink" Target="https://docs.google.com/presentation/d/1pOSyJ1IHUXXmB2sMpgzUUHo_Q7v10exWQHWkMKRnGM4/copy" TargetMode="External"/><Relationship Id="rId5" Type="http://schemas.openxmlformats.org/officeDocument/2006/relationships/hyperlink" Target="https://docs.google.com/presentation/d/1QB6MNqzHSms1C3vzTaWHx4FlA13EvhFgoWCSTlWE9UA/copy" TargetMode="External"/><Relationship Id="rId19" Type="http://schemas.openxmlformats.org/officeDocument/2006/relationships/hyperlink" Target="https://docs.google.com/presentation/d/19SL4aPxFq-4_28a6EaFOTY_js-69jgCiKouxHSsZ7tk/copy" TargetMode="External"/><Relationship Id="rId6" Type="http://schemas.openxmlformats.org/officeDocument/2006/relationships/hyperlink" Target="https://docs.google.com/presentation/d/1ZDFrD8wWr8XzYQWxltncH32OF7_xJ7buTGNyjbeSx7s/copy" TargetMode="External"/><Relationship Id="rId18" Type="http://schemas.openxmlformats.org/officeDocument/2006/relationships/hyperlink" Target="https://docs.google.com/presentation/d/1MJj-0-8qer-fsQBQDm62W5ipCknClkB00Flz9WahYbo/copy" TargetMode="External"/><Relationship Id="rId7" Type="http://schemas.openxmlformats.org/officeDocument/2006/relationships/hyperlink" Target="https://docs.google.com/presentation/d/1asngqNb2RZezgTvsGnbPxOzc3IXBUaTlU1iK94CiIdg/copy" TargetMode="External"/><Relationship Id="rId8" Type="http://schemas.openxmlformats.org/officeDocument/2006/relationships/hyperlink" Target="https://docs.google.com/presentation/d/19Rw8uD-ma91fEGHGdT232XAjM9WYzQq_XuAKZmN8pt4/copy" TargetMode="External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lbfWAooFAh-UMWRftsIjqEFaXLFTvWdq-T3LrZAnoHA/copy" TargetMode="External"/><Relationship Id="rId11" Type="http://schemas.openxmlformats.org/officeDocument/2006/relationships/hyperlink" Target="https://docs.google.com/presentation/d/1YaDDfIzgh9CIx3OQGjdxTXKRchgtX0ffmz0LtkfD2H8/copy" TargetMode="External"/><Relationship Id="rId22" Type="http://schemas.openxmlformats.org/officeDocument/2006/relationships/hyperlink" Target="https://docs.google.com/presentation/d/1WIlc8MQKx1mOEdEYxCNyQWLhxkdc79T7AVtZCmbNw1k/copy" TargetMode="External"/><Relationship Id="rId10" Type="http://schemas.openxmlformats.org/officeDocument/2006/relationships/hyperlink" Target="https://docs.google.com/presentation/d/10D4F1WVRxPwkkIK3S7MjMZPQJZ_sF4q1NQA2YLPspQU/copy" TargetMode="External"/><Relationship Id="rId21" Type="http://schemas.openxmlformats.org/officeDocument/2006/relationships/hyperlink" Target="https://docs.google.com/presentation/d/1pllpyzKTjTL75-cIctlbkY2Ygxbkqry-TNoONSjXj3Q/copy" TargetMode="External"/><Relationship Id="rId13" Type="http://schemas.openxmlformats.org/officeDocument/2006/relationships/hyperlink" Target="https://docs.google.com/presentation/d/1YK3mKER3LOUn0wwP8DAH-JlLwsnQf5VuBqK8YNFAG7w/copy" TargetMode="External"/><Relationship Id="rId12" Type="http://schemas.openxmlformats.org/officeDocument/2006/relationships/hyperlink" Target="https://docs.google.com/presentation/d/1xrPnj3F8SUy-Daz4YVGyldVoCMwC2nTyOpEy_3bdIoQ/edit?usp=sharing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presentation/d/1OC1AIm2eMyWV-ZV7CU0nD6V0DFtr1c9gLkQPmS_kr8w/copy" TargetMode="External"/><Relationship Id="rId4" Type="http://schemas.openxmlformats.org/officeDocument/2006/relationships/hyperlink" Target="https://docs.google.com/presentation/d/1FPj5-Uvh40JJGr0CjJuZSTrQZAZqiGzt93u9wZSV6zM/copy" TargetMode="External"/><Relationship Id="rId9" Type="http://schemas.openxmlformats.org/officeDocument/2006/relationships/hyperlink" Target="https://docs.google.com/presentation/d/11AeMZUrSJ1oTJuh8SkDZTBw9z5A4etq210nPEw5h_aw/copy" TargetMode="External"/><Relationship Id="rId15" Type="http://schemas.openxmlformats.org/officeDocument/2006/relationships/hyperlink" Target="https://docs.google.com/presentation/d/1G9ab8b6T8q1SnlDc2_vGUsMhXFZsCXKsFtdintGlkB8/copy" TargetMode="External"/><Relationship Id="rId14" Type="http://schemas.openxmlformats.org/officeDocument/2006/relationships/hyperlink" Target="https://docs.google.com/presentation/d/1yPlWa7ZVrGH529gTCTXM2sLsEPEyiLcM_nxKV2YbJ7I/copy" TargetMode="External"/><Relationship Id="rId17" Type="http://schemas.openxmlformats.org/officeDocument/2006/relationships/hyperlink" Target="https://docs.google.com/presentation/d/10DI8WoPTdwb11CjUW4OYx8g85nnaV4RcAXwmb0nohEg/copy" TargetMode="External"/><Relationship Id="rId16" Type="http://schemas.openxmlformats.org/officeDocument/2006/relationships/hyperlink" Target="https://docs.google.com/presentation/d/1y-30yecGIPOWBDa_gylnbKEVEyWh4Oy7rwcXT1qJ_3k/copy" TargetMode="External"/><Relationship Id="rId5" Type="http://schemas.openxmlformats.org/officeDocument/2006/relationships/hyperlink" Target="https://docs.google.com/presentation/d/1ejDT-NyVj0KITGhudkCC3rRfuePtNY78Pex3azIK_bA/copy" TargetMode="External"/><Relationship Id="rId19" Type="http://schemas.openxmlformats.org/officeDocument/2006/relationships/hyperlink" Target="https://docs.google.com/presentation/d/1JXIcNoi9eE2fXtZISRFQoUybNOogonmPr-7wSdkZnDs/copy" TargetMode="External"/><Relationship Id="rId6" Type="http://schemas.openxmlformats.org/officeDocument/2006/relationships/hyperlink" Target="https://docs.google.com/presentation/d/1XAgD3kMdXzjwvK5Y4NXeGfkekDd2nRLOcYB8XmVHrCU/copy" TargetMode="External"/><Relationship Id="rId18" Type="http://schemas.openxmlformats.org/officeDocument/2006/relationships/hyperlink" Target="https://docs.google.com/presentation/d/1DxjrsnScvmlkJvsHwyijYONbaF2-NxjnDbpNdNghbfY/copy" TargetMode="External"/><Relationship Id="rId7" Type="http://schemas.openxmlformats.org/officeDocument/2006/relationships/hyperlink" Target="https://docs.google.com/presentation/d/1qfLoV9y2VaNie6pMF8IdRDXZHlkQWRbO91JRLiUIKz0/copy" TargetMode="External"/><Relationship Id="rId8" Type="http://schemas.openxmlformats.org/officeDocument/2006/relationships/hyperlink" Target="https://docs.google.com/presentation/d/12-q4rfjLFI0CC3gn7GjsYL8e8_esyzIo9FtEvc_xuRE/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2nd Edition Bridges Lessons Slides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4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1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1,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2,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3,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1, Module 4, Session 6</a:t>
            </a:r>
            <a:r>
              <a:rPr lang="en" sz="1100"/>
              <a:t>  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/>
              <a:t>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/>
              <a:t>            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43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1, Session 6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2,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2,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3,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2,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/>
              <a:t>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/>
              <a:t> 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4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3"/>
              </a:rPr>
              <a:t>Unit 3, Module 1, Session 1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4"/>
              </a:rPr>
              <a:t>Unit 3, Module 1, Session 2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5"/>
              </a:rPr>
              <a:t>Unit 3, Module 1, Session 3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6"/>
              </a:rPr>
              <a:t>Unit 3, Module 1, Session 4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7"/>
              </a:rPr>
              <a:t>Unit 3, Module 1, Session 5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8"/>
              </a:rPr>
              <a:t>Unit 3, Module 1, Session 6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9"/>
              </a:rPr>
              <a:t>Unit 3, Module 2, Session 1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0"/>
              </a:rPr>
              <a:t>Unit 3, Module 2, Session 2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1"/>
              </a:rPr>
              <a:t>Unit 3, Module 2, Session 3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2"/>
              </a:rPr>
              <a:t>Unit 3, Module 2, Session 4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3"/>
              </a:rPr>
              <a:t>Unit 3, Module 2, Session 5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4"/>
              </a:rPr>
              <a:t>Unit 3, Module 3, Session 1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5"/>
              </a:rPr>
              <a:t>Unit 3, Module 3, Session 2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6"/>
              </a:rPr>
              <a:t>Unit 3, Module 3, Session 3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7"/>
              </a:rPr>
              <a:t>Unit 3, Module 3, Session 4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8"/>
              </a:rPr>
              <a:t>Unit 3, Module 4, Session 1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19"/>
              </a:rPr>
              <a:t>Unit 3, Module 4, Session 2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20"/>
              </a:rPr>
              <a:t>Unit 3, Module 4, Session 3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21"/>
              </a:rPr>
              <a:t>Unit 3, Module 4, Session 4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chemeClr val="hlink"/>
                </a:solidFill>
                <a:hlinkClick r:id="rId22"/>
              </a:rPr>
              <a:t>Unit 3, Module 4, Session 5</a:t>
            </a:r>
            <a:r>
              <a:rPr lang="en" sz="1050"/>
              <a:t> </a:t>
            </a:r>
            <a:endParaRPr sz="10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43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4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1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1, Session 6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2, Session 1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2,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3,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4,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44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5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1, Session 6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2,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5, Module 4, Session 6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311700" y="445025"/>
            <a:ext cx="8520600" cy="43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6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1,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2, Session 6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3,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6,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311700" y="445025"/>
            <a:ext cx="8520600" cy="4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1,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1,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1,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1,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1,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2,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2,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2,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2,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2,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3,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3,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3,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3,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3,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4, Session 1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4, Session 2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4, Session 3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4, Session 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Unit 7, Module 4, Session 5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