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60" r:id="rId3"/>
    <p:sldId id="261" r:id="rId4"/>
    <p:sldId id="262" r:id="rId5"/>
    <p:sldId id="265" r:id="rId6"/>
    <p:sldId id="266" r:id="rId7"/>
    <p:sldId id="267" r:id="rId8"/>
    <p:sldId id="256" r:id="rId9"/>
    <p:sldId id="257" r:id="rId10"/>
    <p:sldId id="258" r:id="rId11"/>
    <p:sldId id="259" r:id="rId12"/>
    <p:sldId id="268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2F5F1-9733-4FE2-95BE-CC9FF339F804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14EF-0728-446A-B985-65C01D7FEE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B230EF-BD35-4A76-B6BC-220A7BEC294D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555279-344D-4851-A99C-EE489BCCF27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ar head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0"/>
            <a:ext cx="3298698" cy="281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Incoming Freshman Information Meeting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905000" y="685800"/>
            <a:ext cx="547687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76400" y="6858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hlink"/>
                </a:solidFill>
                <a:latin typeface="Calibri" pitchFamily="34" charset="0"/>
              </a:rPr>
              <a:t>What is a 3 X 5 Trimester?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057400"/>
            <a:ext cx="6477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Helvetica" charset="0"/>
              </a:rPr>
              <a:t>5 periods per day approximately 70 minutes each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b="1" dirty="0" smtClean="0">
              <a:latin typeface="Helvetica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Helvetica" charset="0"/>
              </a:rPr>
              <a:t> 1/2 credit courses meet for one 12-week trimester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b="1" dirty="0" smtClean="0">
              <a:latin typeface="Helvetica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Helvetica" charset="0"/>
              </a:rPr>
              <a:t> 1 credit courses meet for two 12-week trimesters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b="1" dirty="0" smtClean="0">
              <a:latin typeface="Helvetica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Helvetica" charset="0"/>
              </a:rPr>
              <a:t> Three 12-week trimester terms per year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914525" y="609600"/>
            <a:ext cx="54768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76400" y="8382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Arial Black" pitchFamily="34" charset="0"/>
              </a:rPr>
              <a:t>THE BEST SCHEDULE?</a:t>
            </a:r>
            <a:endParaRPr lang="en-US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7467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3200" b="1" i="1" u="sng" dirty="0" smtClean="0">
                <a:latin typeface="Arial Rounded MT Bold" pitchFamily="34" charset="0"/>
              </a:rPr>
              <a:t>NO SILVER BULLET!  </a:t>
            </a:r>
            <a:endParaRPr lang="en-US" sz="3200" b="1" u="sng" dirty="0" smtClean="0">
              <a:latin typeface="Arial Rounded MT Bold" pitchFamily="34" charset="0"/>
            </a:endParaRPr>
          </a:p>
          <a:p>
            <a:pPr algn="ctr">
              <a:buFont typeface="Wingdings" pitchFamily="2" charset="2"/>
              <a:buNone/>
            </a:pPr>
            <a:endParaRPr lang="en-US" b="1" u="sng" dirty="0" smtClean="0">
              <a:latin typeface="Arial Rounded MT Bold" pitchFamily="34" charset="0"/>
            </a:endParaRPr>
          </a:p>
          <a:p>
            <a:pPr algn="ctr">
              <a:buFont typeface="Wingdings" pitchFamily="2" charset="2"/>
              <a:buNone/>
            </a:pPr>
            <a:endParaRPr lang="en-US" b="1" u="sng" dirty="0" smtClean="0"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 Rounded MT Bold" pitchFamily="34" charset="0"/>
              </a:rPr>
              <a:t>Every schedule has good points and bad.   We are looking for a schedule that can allow the flexibility to give students what they need and still be able to take some of what they want.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914525" y="685800"/>
            <a:ext cx="54768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7200" y="304800"/>
            <a:ext cx="8229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 Narrow" pitchFamily="34" charset="0"/>
              </a:rPr>
              <a:t>C.H.H.S. Graduation Requirements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4 .5   English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   4       Math 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*Must have a math Credit Every year 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   3       Science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   3       Social Studies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  	      .5    Health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	      .5    P.E.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   1      Arts &amp; Humanities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 smtClean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		9-11  Electives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Required Courses in order taken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sz="2800" dirty="0" smtClean="0"/>
              <a:t>English: 9 - 12 </a:t>
            </a:r>
            <a:r>
              <a:rPr lang="en-US" sz="1800" dirty="0" smtClean="0">
                <a:solidFill>
                  <a:srgbClr val="C00000"/>
                </a:solidFill>
              </a:rPr>
              <a:t>We offer Honors level all years and Dual credit options  	grade 11 &amp; 12. Grade 11 is all year course</a:t>
            </a:r>
          </a:p>
          <a:p>
            <a:r>
              <a:rPr lang="en-US" sz="2800" dirty="0" smtClean="0"/>
              <a:t>Math: Algebra 1, Geometry, Algebra 2 </a:t>
            </a:r>
            <a:r>
              <a:rPr lang="en-US" sz="1800" dirty="0" smtClean="0">
                <a:solidFill>
                  <a:srgbClr val="C00000"/>
                </a:solidFill>
              </a:rPr>
              <a:t>Honors level all years and Dual credit options grade 12. Algebra 1 and 2 are all year courses</a:t>
            </a:r>
          </a:p>
          <a:p>
            <a:r>
              <a:rPr lang="en-US" sz="2800" dirty="0" smtClean="0"/>
              <a:t>Social Studies: World Civ., Political Science </a:t>
            </a:r>
            <a:r>
              <a:rPr lang="en-US" sz="2000" b="1" dirty="0" smtClean="0">
                <a:solidFill>
                  <a:srgbClr val="C00000"/>
                </a:solidFill>
              </a:rPr>
              <a:t>(or A.P.)</a:t>
            </a:r>
            <a:r>
              <a:rPr lang="en-US" sz="2800" dirty="0" smtClean="0"/>
              <a:t>, U.S. History </a:t>
            </a:r>
            <a:r>
              <a:rPr lang="en-US" sz="2000" b="1" dirty="0" smtClean="0">
                <a:solidFill>
                  <a:srgbClr val="C00000"/>
                </a:solidFill>
              </a:rPr>
              <a:t>(or Dual Credit US History). </a:t>
            </a:r>
          </a:p>
          <a:p>
            <a:r>
              <a:rPr lang="en-US" sz="2800" dirty="0" smtClean="0"/>
              <a:t>Science: Int. Science, Biology, 3 Junior Science options.  </a:t>
            </a:r>
            <a:r>
              <a:rPr lang="en-US" sz="2000" dirty="0" smtClean="0">
                <a:solidFill>
                  <a:srgbClr val="C00000"/>
                </a:solidFill>
              </a:rPr>
              <a:t>We offer A.P. Bio and D.C. Chemistry</a:t>
            </a:r>
          </a:p>
          <a:p>
            <a:r>
              <a:rPr lang="en-US" sz="2800" dirty="0" smtClean="0"/>
              <a:t>Health and P.E. Grade 9</a:t>
            </a:r>
          </a:p>
          <a:p>
            <a:r>
              <a:rPr lang="en-US" sz="2800" dirty="0" smtClean="0"/>
              <a:t>Arts &amp; Humanities Grade 10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096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Foreign Language</a:t>
            </a:r>
          </a:p>
          <a:p>
            <a:pPr algn="ctr"/>
            <a:r>
              <a:rPr lang="en-US" dirty="0" smtClean="0"/>
              <a:t>Not required for graduation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28956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 smtClean="0">
                <a:latin typeface="Arial" charset="0"/>
              </a:rPr>
              <a:t>IF you plan to attend a 4-year public university such as </a:t>
            </a:r>
            <a:r>
              <a:rPr lang="en-US" sz="3200" b="1" dirty="0" smtClean="0">
                <a:solidFill>
                  <a:srgbClr val="0070C0"/>
                </a:solidFill>
                <a:latin typeface="Arial" charset="0"/>
              </a:rPr>
              <a:t>U.K., </a:t>
            </a: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U.L.,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N.K.U.</a:t>
            </a:r>
            <a:r>
              <a:rPr lang="en-US" sz="3200" b="1" dirty="0" smtClean="0">
                <a:latin typeface="Arial" charset="0"/>
              </a:rPr>
              <a:t>, Murray,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Eastern</a:t>
            </a:r>
            <a:r>
              <a:rPr lang="en-US" sz="3200" b="1" dirty="0" smtClean="0">
                <a:latin typeface="Arial" charset="0"/>
              </a:rPr>
              <a:t>,</a:t>
            </a:r>
            <a:r>
              <a:rPr lang="en-US" sz="3200" dirty="0" smtClean="0">
                <a:latin typeface="Arial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Western</a:t>
            </a:r>
            <a:r>
              <a:rPr lang="en-US" sz="3200" b="1" dirty="0" smtClean="0">
                <a:latin typeface="Arial" charset="0"/>
              </a:rPr>
              <a:t>, </a:t>
            </a:r>
            <a:r>
              <a:rPr lang="en-US" sz="3200" dirty="0" smtClean="0">
                <a:latin typeface="Arial" charset="0"/>
              </a:rPr>
              <a:t>… </a:t>
            </a:r>
          </a:p>
          <a:p>
            <a:pPr algn="ctr">
              <a:defRPr/>
            </a:pPr>
            <a:endParaRPr lang="en-US" sz="3200" dirty="0" smtClean="0">
              <a:latin typeface="Arial" charset="0"/>
            </a:endParaRPr>
          </a:p>
          <a:p>
            <a:pPr algn="ctr">
              <a:defRPr/>
            </a:pPr>
            <a:r>
              <a:rPr lang="en-US" sz="3200" b="1" dirty="0" smtClean="0">
                <a:latin typeface="Arial" charset="0"/>
              </a:rPr>
              <a:t>they</a:t>
            </a:r>
            <a:r>
              <a:rPr lang="en-US" sz="3200" dirty="0" smtClean="0">
                <a:latin typeface="Arial" charset="0"/>
              </a:rPr>
              <a:t> require 2 years of foreign language</a:t>
            </a:r>
          </a:p>
          <a:p>
            <a:pPr algn="ctr">
              <a:defRPr/>
            </a:pPr>
            <a:r>
              <a:rPr lang="en-US" sz="3200" dirty="0" smtClean="0">
                <a:latin typeface="Arial" charset="0"/>
              </a:rPr>
              <a:t> (in the same language).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18288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BUT,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imgflip.com/2688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7439025" cy="4752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28800" y="990600"/>
          <a:ext cx="60960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Trimester/ Block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Honors</a:t>
                      </a:r>
                      <a:r>
                        <a:rPr lang="en-US" sz="1600" baseline="0" dirty="0" smtClean="0"/>
                        <a:t> Alg. 1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Honors</a:t>
                      </a:r>
                      <a:r>
                        <a:rPr lang="en-US" sz="1600" baseline="0" dirty="0" smtClean="0"/>
                        <a:t> Alg. 1 B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Honors</a:t>
                      </a:r>
                      <a:r>
                        <a:rPr lang="en-US" sz="1600" baseline="0" dirty="0" smtClean="0"/>
                        <a:t> Alg. 1 C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Eng.</a:t>
                      </a:r>
                      <a:r>
                        <a:rPr lang="en-US" sz="1600" baseline="0" dirty="0" smtClean="0"/>
                        <a:t> 9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Eng. 9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Civ.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Civ.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Int. Science</a:t>
                      </a:r>
                      <a:r>
                        <a:rPr lang="en-US" sz="1600" baseline="0" dirty="0" smtClean="0"/>
                        <a:t>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Int. Science B.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Prn</a:t>
                      </a:r>
                      <a:r>
                        <a:rPr lang="en-US" sz="1600" baseline="0" dirty="0" smtClean="0"/>
                        <a:t> of Health A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Prn</a:t>
                      </a:r>
                      <a:r>
                        <a:rPr lang="en-US" sz="1600" baseline="0" dirty="0" smtClean="0"/>
                        <a:t> of Health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0" y="3886200"/>
          <a:ext cx="6096000" cy="243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Trimester/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1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2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3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1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Hon. Geo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Hon. Geo. B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 Hon. Eng. 10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2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Hon. Eng. 10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Bio.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Bio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3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AP Gov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Pol. Science B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AP Gov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4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Med . Terms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err="1" smtClean="0"/>
                        <a:t>Emerg</a:t>
                      </a:r>
                      <a:r>
                        <a:rPr lang="en-US" sz="1600" baseline="0" dirty="0" smtClean="0"/>
                        <a:t> Proc. 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Elec.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5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Band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Band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Band</a:t>
                      </a:r>
                      <a:endParaRPr lang="en-US" sz="16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05000" y="3048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4 Year Plans- Health Science/Band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4478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9</a:t>
            </a:r>
            <a:r>
              <a:rPr lang="en-US" b="1" baseline="30000" dirty="0" smtClean="0"/>
              <a:t>th</a:t>
            </a:r>
            <a:r>
              <a:rPr lang="en-US" b="1" dirty="0" smtClean="0"/>
              <a:t> grade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343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10</a:t>
            </a:r>
            <a:r>
              <a:rPr lang="en-US" b="1" baseline="30000" dirty="0" smtClean="0"/>
              <a:t>th</a:t>
            </a:r>
            <a:r>
              <a:rPr lang="en-US" b="1" dirty="0" smtClean="0"/>
              <a:t> Grade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23622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* Health Still Needed</a:t>
            </a:r>
            <a:endParaRPr lang="en-US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57400" y="685800"/>
          <a:ext cx="6324600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150"/>
                <a:gridCol w="1581150"/>
                <a:gridCol w="1581150"/>
                <a:gridCol w="15811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Trimester/ Block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Dual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Crd</a:t>
                      </a:r>
                      <a:r>
                        <a:rPr lang="en-US" sz="1600" baseline="0" dirty="0" smtClean="0"/>
                        <a:t> Eng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Dual </a:t>
                      </a:r>
                      <a:r>
                        <a:rPr lang="en-US" sz="1600" dirty="0" err="1" smtClean="0"/>
                        <a:t>Crd</a:t>
                      </a:r>
                      <a:r>
                        <a:rPr lang="en-US" sz="1600" dirty="0" smtClean="0"/>
                        <a:t> Eng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Public Speaking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Alg</a:t>
                      </a:r>
                      <a:r>
                        <a:rPr lang="en-US" sz="1600" baseline="0" dirty="0" smtClean="0"/>
                        <a:t> 2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Hon </a:t>
                      </a:r>
                      <a:r>
                        <a:rPr lang="en-US" sz="1600" dirty="0" err="1" smtClean="0"/>
                        <a:t>Alg</a:t>
                      </a:r>
                      <a:r>
                        <a:rPr lang="en-US" sz="1600" dirty="0" smtClean="0"/>
                        <a:t> 2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Hon </a:t>
                      </a:r>
                      <a:r>
                        <a:rPr lang="en-US" sz="1600" dirty="0" err="1" smtClean="0"/>
                        <a:t>Alg</a:t>
                      </a:r>
                      <a:r>
                        <a:rPr lang="en-US" sz="1600" dirty="0" smtClean="0"/>
                        <a:t> 2 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 US Hist.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 US Hit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Anatomy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Anatomy</a:t>
                      </a:r>
                      <a:r>
                        <a:rPr lang="en-US" sz="1600" baseline="0" dirty="0" smtClean="0"/>
                        <a:t>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Spanish</a:t>
                      </a:r>
                      <a:r>
                        <a:rPr lang="en-US" sz="1600" baseline="0" dirty="0" smtClean="0"/>
                        <a:t> 1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Spanish</a:t>
                      </a:r>
                      <a:r>
                        <a:rPr lang="en-US" sz="1600" baseline="0" dirty="0" smtClean="0"/>
                        <a:t> 1 B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Band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9906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11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Grade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57400" y="3733800"/>
          <a:ext cx="6477000" cy="27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/>
                <a:gridCol w="1619250"/>
                <a:gridCol w="1619250"/>
                <a:gridCol w="161925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Trimester/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1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2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3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Dual </a:t>
                      </a:r>
                      <a:r>
                        <a:rPr lang="en-US" dirty="0" err="1" smtClean="0"/>
                        <a:t>Crd</a:t>
                      </a:r>
                      <a:r>
                        <a:rPr lang="en-US" dirty="0" smtClean="0"/>
                        <a:t> Eng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Dual </a:t>
                      </a:r>
                      <a:r>
                        <a:rPr lang="en-US" dirty="0" err="1" smtClean="0"/>
                        <a:t>Crd</a:t>
                      </a:r>
                      <a:r>
                        <a:rPr lang="en-US" baseline="0" dirty="0" smtClean="0"/>
                        <a:t> Eng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Trig.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</a:t>
                      </a:r>
                      <a:r>
                        <a:rPr lang="en-US" baseline="0" dirty="0" smtClean="0"/>
                        <a:t> 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Spanish</a:t>
                      </a:r>
                      <a:r>
                        <a:rPr lang="en-US" baseline="0" dirty="0" smtClean="0"/>
                        <a:t> 2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Spanish 2 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</a:t>
                      </a:r>
                      <a:r>
                        <a:rPr lang="en-US" baseline="0" dirty="0" smtClean="0"/>
                        <a:t> Nurse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Elective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</a:t>
                      </a:r>
                      <a:r>
                        <a:rPr lang="en-US" baseline="0" dirty="0" smtClean="0"/>
                        <a:t> Nurse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Elective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1148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Grade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09800" y="990600"/>
          <a:ext cx="6096000" cy="243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Trimester/ Block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Honors</a:t>
                      </a:r>
                      <a:r>
                        <a:rPr lang="en-US" sz="1600" baseline="0" dirty="0" smtClean="0"/>
                        <a:t> Alg. 1 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H. Geometry</a:t>
                      </a:r>
                      <a:r>
                        <a:rPr lang="en-US" sz="1600" baseline="0" dirty="0" smtClean="0"/>
                        <a:t> A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H.</a:t>
                      </a:r>
                      <a:r>
                        <a:rPr lang="en-US" sz="1600" baseline="0" dirty="0" smtClean="0"/>
                        <a:t> Geometry B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H. Eng.</a:t>
                      </a:r>
                      <a:r>
                        <a:rPr lang="en-US" sz="1600" baseline="0" dirty="0" smtClean="0"/>
                        <a:t> 9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H. Eng. 9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Civ.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Civ.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Int. Science</a:t>
                      </a:r>
                      <a:r>
                        <a:rPr lang="en-US" sz="1600" baseline="0" dirty="0" smtClean="0"/>
                        <a:t>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Int. Science B.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PE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French 1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French 1</a:t>
                      </a:r>
                      <a:r>
                        <a:rPr lang="en-US" sz="1600" baseline="0" dirty="0" smtClean="0"/>
                        <a:t> B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Choir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Choir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Choir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0" y="3810000"/>
          <a:ext cx="6096000" cy="243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Trimester/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1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2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3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1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H. Alg. 2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H. </a:t>
                      </a:r>
                      <a:r>
                        <a:rPr lang="en-US" sz="1600" baseline="0" dirty="0" err="1" smtClean="0"/>
                        <a:t>Alg</a:t>
                      </a:r>
                      <a:r>
                        <a:rPr lang="en-US" sz="1600" baseline="0" dirty="0" smtClean="0"/>
                        <a:t> 2 B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 H. </a:t>
                      </a:r>
                      <a:r>
                        <a:rPr lang="en-US" sz="1600" baseline="0" dirty="0" err="1" smtClean="0"/>
                        <a:t>Alg</a:t>
                      </a:r>
                      <a:r>
                        <a:rPr lang="en-US" sz="1600" baseline="0" dirty="0" smtClean="0"/>
                        <a:t> 2 C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2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Hon. Eng. 10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Hon. Eng. 10 B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French 2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3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AP Gov A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Pol. Science B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AP Gov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4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</a:t>
                      </a:r>
                      <a:r>
                        <a:rPr lang="en-US" baseline="0" dirty="0" smtClean="0"/>
                        <a:t> 2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Biology B</a:t>
                      </a:r>
                      <a:endParaRPr lang="en-US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5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Choir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Choir</a:t>
                      </a:r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Choir</a:t>
                      </a:r>
                      <a:endParaRPr lang="en-US" sz="16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1524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9</a:t>
            </a:r>
            <a:r>
              <a:rPr lang="en-US" b="1" baseline="30000" dirty="0" smtClean="0"/>
              <a:t>th</a:t>
            </a:r>
            <a:r>
              <a:rPr lang="en-US" b="1" dirty="0" smtClean="0"/>
              <a:t> Grade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2098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* Health still needed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4419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r>
              <a:rPr lang="en-US" b="1" baseline="30000" dirty="0" smtClean="0"/>
              <a:t>th</a:t>
            </a:r>
            <a:r>
              <a:rPr lang="en-US" b="1" dirty="0" smtClean="0"/>
              <a:t> Grade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81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Early College option with three trimester elective</a:t>
            </a:r>
            <a:endParaRPr lang="en-US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College additional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Algebra 2 Must be complete</a:t>
            </a:r>
          </a:p>
          <a:p>
            <a:r>
              <a:rPr lang="en-US" dirty="0" smtClean="0"/>
              <a:t>ACT benchmarks must be met: English 18, Math 22, Reading 20.</a:t>
            </a:r>
          </a:p>
          <a:p>
            <a:r>
              <a:rPr lang="en-US" dirty="0" smtClean="0"/>
              <a:t>Application for program must be submitted at end of Sophomore or Junior year.</a:t>
            </a:r>
          </a:p>
          <a:p>
            <a:r>
              <a:rPr lang="en-US" dirty="0" smtClean="0"/>
              <a:t>Students remain enrolled in home school and can continue to participate in extra curricular programs. </a:t>
            </a:r>
          </a:p>
          <a:p>
            <a:r>
              <a:rPr lang="en-US" dirty="0" smtClean="0"/>
              <a:t>Juniors in program will remain at EC3 and take college curriculum there. Seniors go to class on ECTC campus.</a:t>
            </a:r>
          </a:p>
          <a:p>
            <a:r>
              <a:rPr lang="en-US" dirty="0" smtClean="0"/>
              <a:t>Students that fail to keep up minimum GPA requirements may be removed from program. </a:t>
            </a:r>
          </a:p>
          <a:p>
            <a:r>
              <a:rPr lang="en-US" dirty="0" smtClean="0"/>
              <a:t>Students can still take a class at Central if they choose, but need to keep the different schedules in mind between the college and here as they schedule.  But students </a:t>
            </a:r>
            <a:r>
              <a:rPr lang="en-US" b="1" u="sng" dirty="0" smtClean="0">
                <a:solidFill>
                  <a:srgbClr val="C00000"/>
                </a:solidFill>
              </a:rPr>
              <a:t>have taken Band or ROTC </a:t>
            </a:r>
            <a:r>
              <a:rPr lang="en-US" dirty="0" smtClean="0"/>
              <a:t>and still been a part of the Early college program.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Dual Credit at Central Hardin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Autofit/>
          </a:bodyPr>
          <a:lstStyle/>
          <a:p>
            <a:r>
              <a:rPr lang="en-US" sz="1400" dirty="0" smtClean="0"/>
              <a:t>CHHS Dual Credit Courses</a:t>
            </a:r>
          </a:p>
          <a:p>
            <a:r>
              <a:rPr lang="en-US" sz="1400" dirty="0" smtClean="0"/>
              <a:t>ECTC</a:t>
            </a:r>
          </a:p>
          <a:p>
            <a:r>
              <a:rPr lang="en-US" sz="1400" dirty="0" smtClean="0"/>
              <a:t>· DC AHS 115 (3 hrs) – (Medical Terminology)</a:t>
            </a:r>
          </a:p>
          <a:p>
            <a:r>
              <a:rPr lang="en-US" sz="1400" dirty="0" smtClean="0"/>
              <a:t>· DC CIT 105 (3 hrs) – (Intro to Computers - Digital Literacy B)</a:t>
            </a:r>
          </a:p>
          <a:p>
            <a:r>
              <a:rPr lang="en-US" sz="1400" dirty="0" smtClean="0"/>
              <a:t>· DC ENG 101 (3 hrs) – (English Language A)</a:t>
            </a:r>
          </a:p>
          <a:p>
            <a:r>
              <a:rPr lang="en-US" sz="1400" dirty="0" smtClean="0"/>
              <a:t>· DC ENG 102 (3 hrs) – (English Language B)</a:t>
            </a:r>
          </a:p>
          <a:p>
            <a:r>
              <a:rPr lang="en-US" sz="1400" dirty="0" smtClean="0"/>
              <a:t>· DC ENG 161 (3 hrs) - (English Literature A &amp; B)</a:t>
            </a:r>
          </a:p>
          <a:p>
            <a:r>
              <a:rPr lang="en-US" sz="1400" dirty="0" smtClean="0"/>
              <a:t>· DC HIS 108 (3 hrs) - (US History A)</a:t>
            </a:r>
          </a:p>
          <a:p>
            <a:r>
              <a:rPr lang="en-US" sz="1400" dirty="0" smtClean="0"/>
              <a:t>· DC HIS 109 (3 hrs) - (US History B)</a:t>
            </a:r>
          </a:p>
          <a:p>
            <a:r>
              <a:rPr lang="en-US" sz="1400" dirty="0" smtClean="0"/>
              <a:t>· DC MAT 150 (3 hrs) - (College Algebra)</a:t>
            </a:r>
          </a:p>
          <a:p>
            <a:r>
              <a:rPr lang="en-US" sz="1400" dirty="0" smtClean="0"/>
              <a:t>· DC MAT 155 (3 hrs) - (Trigonometry)</a:t>
            </a:r>
          </a:p>
          <a:p>
            <a:r>
              <a:rPr lang="en-US" sz="1400" dirty="0" smtClean="0"/>
              <a:t>· DC PHY 151 (3 hrs) - (Introductory Physics)</a:t>
            </a:r>
          </a:p>
          <a:p>
            <a:r>
              <a:rPr lang="en-US" sz="1400" dirty="0" smtClean="0"/>
              <a:t>· DC PHY 161 (1 hr) – (Lab must be taken with PHY 151)</a:t>
            </a:r>
          </a:p>
          <a:p>
            <a:r>
              <a:rPr lang="en-US" sz="1400" dirty="0" smtClean="0"/>
              <a:t>· DC AST 101 (3 hrs) – (Astronomy)</a:t>
            </a:r>
          </a:p>
          <a:p>
            <a:r>
              <a:rPr lang="en-US" sz="1400" dirty="0" smtClean="0"/>
              <a:t>Campbellsville University</a:t>
            </a:r>
          </a:p>
          <a:p>
            <a:r>
              <a:rPr lang="en-US" sz="1400" dirty="0" smtClean="0"/>
              <a:t>· DC MAC 120 (3 hrs) – (Public Speaking)</a:t>
            </a:r>
          </a:p>
          <a:p>
            <a:r>
              <a:rPr lang="en-US" sz="1400" dirty="0" smtClean="0"/>
              <a:t>· DC ED 102 (3 hrs) – (Principles of Teaching)</a:t>
            </a:r>
          </a:p>
          <a:p>
            <a:r>
              <a:rPr lang="en-US" sz="1400" dirty="0" smtClean="0"/>
              <a:t>· DC CHEM 111 (3hrs) – (Chemistry A &amp; B)</a:t>
            </a:r>
          </a:p>
          <a:p>
            <a:r>
              <a:rPr lang="en-US" sz="1400" dirty="0" smtClean="0"/>
              <a:t>· DC CHEM 113 (1 hr) – (Lab must be taken with CHEM 111)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loridaliteracy.files.wordpress.com/2011/07/cp.jpg"/>
          <p:cNvPicPr>
            <a:picLocks noChangeAspect="1" noChangeArrowheads="1"/>
          </p:cNvPicPr>
          <p:nvPr/>
        </p:nvPicPr>
        <p:blipFill>
          <a:blip r:embed="rId2" cstate="print">
            <a:lum bright="49000" contrast="-70000"/>
          </a:blip>
          <a:srcRect l="9709" r="9709"/>
          <a:stretch>
            <a:fillRect/>
          </a:stretch>
        </p:blipFill>
        <p:spPr bwMode="auto">
          <a:xfrm>
            <a:off x="1981200" y="838200"/>
            <a:ext cx="56388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16200000">
            <a:off x="-2130684" y="3195934"/>
            <a:ext cx="59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Career Pathways</a:t>
            </a:r>
            <a:endParaRPr lang="en-US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143000"/>
            <a:ext cx="533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To become a career</a:t>
            </a:r>
          </a:p>
          <a:p>
            <a:pPr>
              <a:defRPr/>
            </a:pP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009BD2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  <a:latin typeface="Adobe Caslon Pro Bold" pitchFamily="18" charset="0"/>
                <a:ea typeface="Calibri" pitchFamily="34" charset="0"/>
                <a:cs typeface="Times New Roman" pitchFamily="18" charset="0"/>
              </a:rPr>
              <a:t>completer</a:t>
            </a:r>
            <a:r>
              <a:rPr lang="en-US" sz="3600" b="1" dirty="0" smtClean="0">
                <a:solidFill>
                  <a:srgbClr val="009BD2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a student will need </a:t>
            </a:r>
            <a:r>
              <a:rPr lang="en-US" sz="3600" b="1" u="sng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4 credits within the major</a:t>
            </a: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.  Students that are completers and </a:t>
            </a:r>
            <a:r>
              <a:rPr lang="en-US" sz="3600" b="1" dirty="0" smtClean="0">
                <a:solidFill>
                  <a:srgbClr val="009BD2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pass KOSSA test </a:t>
            </a: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will be designated as</a:t>
            </a:r>
          </a:p>
          <a:p>
            <a:pPr>
              <a:defRPr/>
            </a:pPr>
            <a:r>
              <a:rPr lang="en-US" sz="3600" b="1" dirty="0" smtClean="0">
                <a:solidFill>
                  <a:srgbClr val="009BD2"/>
                </a:solidFill>
                <a:effectLst>
                  <a:outerShdw blurRad="50800" dist="38100" dir="8100000" algn="tr" rotWithShape="0">
                    <a:schemeClr val="tx1"/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“career ready”</a:t>
            </a:r>
            <a:r>
              <a:rPr lang="en-US" sz="3600" b="1" dirty="0" smtClean="0">
                <a:effectLst>
                  <a:outerShdw blurRad="50800" dist="38100" dir="8100000" algn="tr" rotWithShape="0">
                    <a:schemeClr val="tx1"/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and receive a certificate.</a:t>
            </a:r>
            <a:endParaRPr lang="en-US" sz="36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379</TotalTime>
  <Words>957</Words>
  <Application>Microsoft Office PowerPoint</Application>
  <PresentationFormat>On-screen Show (4:3)</PresentationFormat>
  <Paragraphs>228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Incoming Freshman Information Meeting</vt:lpstr>
      <vt:lpstr>Slide 2</vt:lpstr>
      <vt:lpstr>Slide 3</vt:lpstr>
      <vt:lpstr>Slide 4</vt:lpstr>
      <vt:lpstr>Required Courses in order taken</vt:lpstr>
      <vt:lpstr>Slide 6</vt:lpstr>
      <vt:lpstr>Slide 7</vt:lpstr>
      <vt:lpstr>Slide 8</vt:lpstr>
      <vt:lpstr>Slide 9</vt:lpstr>
      <vt:lpstr>Slide 10</vt:lpstr>
      <vt:lpstr>Early College additional information</vt:lpstr>
      <vt:lpstr>Dual Credit at Central Hardin</vt:lpstr>
      <vt:lpstr>Slide 13</vt:lpstr>
    </vt:vector>
  </TitlesOfParts>
  <Company>Hardin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Tisaacs</dc:creator>
  <cp:lastModifiedBy>Tisaacs</cp:lastModifiedBy>
  <cp:revision>43</cp:revision>
  <dcterms:created xsi:type="dcterms:W3CDTF">2018-03-01T16:20:36Z</dcterms:created>
  <dcterms:modified xsi:type="dcterms:W3CDTF">2019-02-06T13:35:12Z</dcterms:modified>
</cp:coreProperties>
</file>