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125.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117.xml"/>
  <Override ContentType="application/vnd.openxmlformats-officedocument.presentationml.notesSlide+xml" PartName="/ppt/notesSlides/notesSlide3.xml"/>
  <Override ContentType="application/vnd.openxmlformats-officedocument.presentationml.notesSlide+xml" PartName="/ppt/notesSlides/notesSlide91.xml"/>
  <Override ContentType="application/vnd.openxmlformats-officedocument.presentationml.notesSlide+xml" PartName="/ppt/notesSlides/notesSlide133.xml"/>
  <Override ContentType="application/vnd.openxmlformats-officedocument.presentationml.notesSlide+xml" PartName="/ppt/notesSlides/notesSlide109.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07.xml"/>
  <Override ContentType="application/vnd.openxmlformats-officedocument.presentationml.notesSlide+xml" PartName="/ppt/notesSlides/notesSlide143.xml"/>
  <Override ContentType="application/vnd.openxmlformats-officedocument.presentationml.notesSlide+xml" PartName="/ppt/notesSlides/notesSlide151.xml"/>
  <Override ContentType="application/vnd.openxmlformats-officedocument.presentationml.notesSlide+xml" PartName="/ppt/notesSlides/notesSlide100.xml"/>
  <Override ContentType="application/vnd.openxmlformats-officedocument.presentationml.notesSlide+xml" PartName="/ppt/notesSlides/notesSlide4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77.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119.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105.xml"/>
  <Override ContentType="application/vnd.openxmlformats-officedocument.presentationml.notesSlide+xml" PartName="/ppt/notesSlides/notesSlide26.xml"/>
  <Override ContentType="application/vnd.openxmlformats-officedocument.presentationml.notesSlide+xml" PartName="/ppt/notesSlides/notesSlide148.xml"/>
  <Override ContentType="application/vnd.openxmlformats-officedocument.presentationml.notesSlide+xml" PartName="/ppt/notesSlides/notesSlide39.xml"/>
  <Override ContentType="application/vnd.openxmlformats-officedocument.presentationml.notesSlide+xml" PartName="/ppt/notesSlides/notesSlide135.xml"/>
  <Override ContentType="application/vnd.openxmlformats-officedocument.presentationml.notesSlide+xml" PartName="/ppt/notesSlides/notesSlide137.xml"/>
  <Override ContentType="application/vnd.openxmlformats-officedocument.presentationml.notesSlide+xml" PartName="/ppt/notesSlides/notesSlide93.xml"/>
  <Override ContentType="application/vnd.openxmlformats-officedocument.presentationml.notesSlide+xml" PartName="/ppt/notesSlides/notesSlide87.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141.xml"/>
  <Override ContentType="application/vnd.openxmlformats-officedocument.presentationml.notesSlide+xml" PartName="/ppt/notesSlides/notesSlide153.xml"/>
  <Override ContentType="application/vnd.openxmlformats-officedocument.presentationml.notesSlide+xml" PartName="/ppt/notesSlides/notesSlide123.xml"/>
  <Override ContentType="application/vnd.openxmlformats-officedocument.presentationml.notesSlide+xml" PartName="/ppt/notesSlides/notesSlide110.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37.xml"/>
  <Override ContentType="application/vnd.openxmlformats-officedocument.presentationml.notesSlide+xml" PartName="/ppt/notesSlides/notesSlide138.xml"/>
  <Override ContentType="application/vnd.openxmlformats-officedocument.presentationml.notesSlide+xml" PartName="/ppt/notesSlides/notesSlide163.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112.xml"/>
  <Override ContentType="application/vnd.openxmlformats-officedocument.presentationml.notesSlide+xml" PartName="/ppt/notesSlides/notesSlide103.xml"/>
  <Override ContentType="application/vnd.openxmlformats-officedocument.presentationml.notesSlide+xml" PartName="/ppt/notesSlides/notesSlide97.xml"/>
  <Override ContentType="application/vnd.openxmlformats-officedocument.presentationml.notesSlide+xml" PartName="/ppt/notesSlides/notesSlide15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89.xml"/>
  <Override ContentType="application/vnd.openxmlformats-officedocument.presentationml.notesSlide+xml" PartName="/ppt/notesSlides/notesSlide146.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120.xml"/>
  <Override ContentType="application/vnd.openxmlformats-officedocument.presentationml.notesSlide+xml" PartName="/ppt/notesSlides/notesSlide20.xml"/>
  <Override ContentType="application/vnd.openxmlformats-officedocument.presentationml.notesSlide+xml" PartName="/ppt/notesSlides/notesSlide129.xml"/>
  <Override ContentType="application/vnd.openxmlformats-officedocument.presentationml.notesSlide+xml" PartName="/ppt/notesSlides/notesSlide60.xml"/>
  <Override ContentType="application/vnd.openxmlformats-officedocument.presentationml.notesSlide+xml" PartName="/ppt/notesSlides/notesSlide18.xml"/>
  <Override ContentType="application/vnd.openxmlformats-officedocument.presentationml.notesSlide+xml" PartName="/ppt/notesSlides/notesSlide144.xml"/>
  <Override ContentType="application/vnd.openxmlformats-officedocument.presentationml.notesSlide+xml" PartName="/ppt/notesSlides/notesSlide48.xml"/>
  <Override ContentType="application/vnd.openxmlformats-officedocument.presentationml.notesSlide+xml" PartName="/ppt/notesSlides/notesSlide131.xml"/>
  <Override ContentType="application/vnd.openxmlformats-officedocument.presentationml.notesSlide+xml" PartName="/ppt/notesSlides/notesSlide127.xml"/>
  <Override ContentType="application/vnd.openxmlformats-officedocument.presentationml.notesSlide+xml" PartName="/ppt/notesSlides/notesSlide157.xml"/>
  <Override ContentType="application/vnd.openxmlformats-officedocument.presentationml.notesSlide+xml" PartName="/ppt/notesSlides/notesSlide114.xml"/>
  <Override ContentType="application/vnd.openxmlformats-officedocument.presentationml.notesSlide+xml" PartName="/ppt/notesSlides/notesSlide101.xml"/>
  <Override ContentType="application/vnd.openxmlformats-officedocument.presentationml.notesSlide+xml" PartName="/ppt/notesSlides/notesSlide95.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161.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1.xml"/>
  <Override ContentType="application/vnd.openxmlformats-officedocument.presentationml.notesSlide+xml" PartName="/ppt/notesSlides/notesSlide92.xml"/>
  <Override ContentType="application/vnd.openxmlformats-officedocument.presentationml.notesSlide+xml" PartName="/ppt/notesSlides/notesSlide150.xml"/>
  <Override ContentType="application/vnd.openxmlformats-officedocument.presentationml.notesSlide+xml" PartName="/ppt/notesSlides/notesSlide142.xml"/>
  <Override ContentType="application/vnd.openxmlformats-officedocument.presentationml.notesSlide+xml" PartName="/ppt/notesSlides/notesSlide84.xml"/>
  <Override ContentType="application/vnd.openxmlformats-officedocument.presentationml.notesSlide+xml" PartName="/ppt/notesSlides/notesSlide116.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59.xml"/>
  <Override ContentType="application/vnd.openxmlformats-officedocument.presentationml.notesSlide+xml" PartName="/ppt/notesSlides/notesSlide124.xml"/>
  <Override ContentType="application/vnd.openxmlformats-officedocument.presentationml.notesSlide+xml" PartName="/ppt/notesSlides/notesSlide126.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82.xml"/>
  <Override ContentType="application/vnd.openxmlformats-officedocument.presentationml.notesSlide+xml" PartName="/ppt/notesSlides/notesSlide94.xml"/>
  <Override ContentType="application/vnd.openxmlformats-officedocument.presentationml.notesSlide+xml" PartName="/ppt/notesSlides/notesSlide51.xml"/>
  <Override ContentType="application/vnd.openxmlformats-officedocument.presentationml.notesSlide+xml" PartName="/ppt/notesSlides/notesSlide108.xml"/>
  <Override ContentType="application/vnd.openxmlformats-officedocument.presentationml.notesSlide+xml" PartName="/ppt/notesSlides/notesSlide90.xml"/>
  <Override ContentType="application/vnd.openxmlformats-officedocument.presentationml.notesSlide+xml" PartName="/ppt/notesSlides/notesSlide1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60.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106.xml"/>
  <Override ContentType="application/vnd.openxmlformats-officedocument.presentationml.notesSlide+xml" PartName="/ppt/notesSlides/notesSlide99.xml"/>
  <Override ContentType="application/vnd.openxmlformats-officedocument.presentationml.notesSlide+xml" PartName="/ppt/notesSlides/notesSlide56.xml"/>
  <Override ContentType="application/vnd.openxmlformats-officedocument.presentationml.notesSlide+xml" PartName="/ppt/notesSlides/notesSlide152.xml"/>
  <Override ContentType="application/vnd.openxmlformats-officedocument.presentationml.notesSlide+xml" PartName="/ppt/notesSlides/notesSlide122.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118.xml"/>
  <Override ContentType="application/vnd.openxmlformats-officedocument.presentationml.notesSlide+xml" PartName="/ppt/notesSlides/notesSlide74.xml"/>
  <Override ContentType="application/vnd.openxmlformats-officedocument.presentationml.notesSlide+xml" PartName="/ppt/notesSlides/notesSlide58.xml"/>
  <Override ContentType="application/vnd.openxmlformats-officedocument.presentationml.notesSlide+xml" PartName="/ppt/notesSlides/notesSlide140.xml"/>
  <Override ContentType="application/vnd.openxmlformats-officedocument.presentationml.notesSlide+xml" PartName="/ppt/notesSlides/notesSlide154.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136.xml"/>
  <Override ContentType="application/vnd.openxmlformats-officedocument.presentationml.notesSlide+xml" PartName="/ppt/notesSlides/notesSlide2.xml"/>
  <Override ContentType="application/vnd.openxmlformats-officedocument.presentationml.notesSlide+xml" PartName="/ppt/notesSlides/notesSlide149.xml"/>
  <Override ContentType="application/vnd.openxmlformats-officedocument.presentationml.notesSlide+xml" PartName="/ppt/notesSlides/notesSlide62.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28.xml"/>
  <Override ContentType="application/vnd.openxmlformats-officedocument.presentationml.notesSlide+xml" PartName="/ppt/notesSlides/notesSlide111.xml"/>
  <Override ContentType="application/vnd.openxmlformats-officedocument.presentationml.notesSlide+xml" PartName="/ppt/notesSlides/notesSlide139.xml"/>
  <Override ContentType="application/vnd.openxmlformats-officedocument.presentationml.notesSlide+xml" PartName="/ppt/notesSlides/notesSlide55.xml"/>
  <Override ContentType="application/vnd.openxmlformats-officedocument.presentationml.notesSlide+xml" PartName="/ppt/notesSlides/notesSlide156.xml"/>
  <Override ContentType="application/vnd.openxmlformats-officedocument.presentationml.notesSlide+xml" PartName="/ppt/notesSlides/notesSlide12.xml"/>
  <Override ContentType="application/vnd.openxmlformats-officedocument.presentationml.notesSlide+xml" PartName="/ppt/notesSlides/notesSlide113.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98.xml"/>
  <Override ContentType="application/vnd.openxmlformats-officedocument.presentationml.notesSlide+xml" PartName="/ppt/notesSlides/notesSlide104.xml"/>
  <Override ContentType="application/vnd.openxmlformats-officedocument.presentationml.notesSlide+xml" PartName="/ppt/notesSlides/notesSlide1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30.xml"/>
  <Override ContentType="application/vnd.openxmlformats-officedocument.presentationml.notesSlide+xml" PartName="/ppt/notesSlides/notesSlide164.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21.xml"/>
  <Override ContentType="application/vnd.openxmlformats-officedocument.presentationml.notesSlide+xml" PartName="/ppt/notesSlides/notesSlide6.xml"/>
  <Override ContentType="application/vnd.openxmlformats-officedocument.presentationml.notesSlide+xml" PartName="/ppt/notesSlides/notesSlide128.xml"/>
  <Override ContentType="application/vnd.openxmlformats-officedocument.presentationml.notesSlide+xml" PartName="/ppt/notesSlides/notesSlide79.xml"/>
  <Override ContentType="application/vnd.openxmlformats-officedocument.presentationml.notesSlide+xml" PartName="/ppt/notesSlides/notesSlide132.xml"/>
  <Override ContentType="application/vnd.openxmlformats-officedocument.presentationml.notesSlide+xml" PartName="/ppt/notesSlides/notesSlide162.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45.xml"/>
  <Override ContentType="application/vnd.openxmlformats-officedocument.presentationml.notesSlide+xml" PartName="/ppt/notesSlides/notesSlide96.xml"/>
  <Override ContentType="application/vnd.openxmlformats-officedocument.presentationml.notesSlide+xml" PartName="/ppt/notesSlides/notesSlide102.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115.xml"/>
  <Override ContentType="application/vnd.openxmlformats-officedocument.presentationml.notesSlide+xml" PartName="/ppt/notesSlides/notesSlide53.xml"/>
  <Override ContentType="application/vnd.openxmlformats-officedocument.presentationml.notesSlide+xml" PartName="/ppt/notesSlides/notesSlide158.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6.xml"/>
  <Override ContentType="application/vnd.openxmlformats-officedocument.presentationml.slideMaster+xml" PartName="/ppt/slideMasters/slideMaster1.xml"/>
  <Override ContentType="application/vnd.openxmlformats-officedocument.presentationml.slide+xml" PartName="/ppt/slides/slide121.xml"/>
  <Override ContentType="application/vnd.openxmlformats-officedocument.presentationml.slide+xml" PartName="/ppt/slides/slide164.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105.xml"/>
  <Override ContentType="application/vnd.openxmlformats-officedocument.presentationml.slide+xml" PartName="/ppt/slides/slide148.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138.xml"/>
  <Override ContentType="application/vnd.openxmlformats-officedocument.presentationml.slide+xml" PartName="/ppt/slides/slide25.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13.xml"/>
  <Override ContentType="application/vnd.openxmlformats-officedocument.presentationml.slide+xml" PartName="/ppt/slides/slide68.xml"/>
  <Override ContentType="application/vnd.openxmlformats-officedocument.presentationml.slide+xml" PartName="/ppt/slides/slide94.xml"/>
  <Override ContentType="application/vnd.openxmlformats-officedocument.presentationml.slide+xml" PartName="/ppt/slides/slide156.xml"/>
  <Override ContentType="application/vnd.openxmlformats-officedocument.presentationml.slide+xml" PartName="/ppt/slides/slide84.xml"/>
  <Override ContentType="application/vnd.openxmlformats-officedocument.presentationml.slide+xml" PartName="/ppt/slides/slide107.xml"/>
  <Override ContentType="application/vnd.openxmlformats-officedocument.presentationml.slide+xml" PartName="/ppt/slides/slide37.xml"/>
  <Override ContentType="application/vnd.openxmlformats-officedocument.presentationml.slide+xml" PartName="/ppt/slides/slide123.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136.xml"/>
  <Override ContentType="application/vnd.openxmlformats-officedocument.presentationml.slide+xml" PartName="/ppt/slides/slide154.xml"/>
  <Override ContentType="application/vnd.openxmlformats-officedocument.presentationml.slide+xml" PartName="/ppt/slides/slide10.xml"/>
  <Override ContentType="application/vnd.openxmlformats-officedocument.presentationml.slide+xml" PartName="/ppt/slides/slide111.xml"/>
  <Override ContentType="application/vnd.openxmlformats-officedocument.presentationml.slide+xml" PartName="/ppt/slides/slide53.xml"/>
  <Override ContentType="application/vnd.openxmlformats-officedocument.presentationml.slide+xml" PartName="/ppt/slides/slide141.xml"/>
  <Override ContentType="application/vnd.openxmlformats-officedocument.presentationml.slide+xml" PartName="/ppt/slides/slide96.xml"/>
  <Override ContentType="application/vnd.openxmlformats-officedocument.presentationml.slide+xml" PartName="/ppt/slides/slide48.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18.xml"/>
  <Override ContentType="application/vnd.openxmlformats-officedocument.presentationml.slide+xml" PartName="/ppt/slides/slide142.xml"/>
  <Override ContentType="application/vnd.openxmlformats-officedocument.presentationml.slide+xml" PartName="/ppt/slides/slide12.xml"/>
  <Override ContentType="application/vnd.openxmlformats-officedocument.presentationml.slide+xml" PartName="/ppt/slides/slide108.xml"/>
  <Override ContentType="application/vnd.openxmlformats-officedocument.presentationml.slide+xml" PartName="/ppt/slides/slide98.xml"/>
  <Override ContentType="application/vnd.openxmlformats-officedocument.presentationml.slide+xml" PartName="/ppt/slides/slide152.xml"/>
  <Override ContentType="application/vnd.openxmlformats-officedocument.presentationml.slide+xml" PartName="/ppt/slides/slide125.xml"/>
  <Override ContentType="application/vnd.openxmlformats-officedocument.presentationml.slide+xml" PartName="/ppt/slides/slide72.xml"/>
  <Override ContentType="application/vnd.openxmlformats-officedocument.presentationml.slide+xml" PartName="/ppt/slides/slide135.xml"/>
  <Override ContentType="application/vnd.openxmlformats-officedocument.presentationml.slide+xml" PartName="/ppt/slides/slide20.xml"/>
  <Override ContentType="application/vnd.openxmlformats-officedocument.presentationml.slide+xml" PartName="/ppt/slides/slide16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76.xml"/>
  <Override ContentType="application/vnd.openxmlformats-officedocument.presentationml.slide+xml" PartName="/ppt/slides/slide129.xml"/>
  <Override ContentType="application/vnd.openxmlformats-officedocument.presentationml.slide+xml" PartName="/ppt/slides/slide63.xml"/>
  <Override ContentType="application/vnd.openxmlformats-officedocument.presentationml.slide+xml" PartName="/ppt/slides/slide131.xml"/>
  <Override ContentType="application/vnd.openxmlformats-officedocument.presentationml.slide+xml" PartName="/ppt/slides/slide159.xml"/>
  <Override ContentType="application/vnd.openxmlformats-officedocument.presentationml.slide+xml" PartName="/ppt/slides/slide93.xml"/>
  <Override ContentType="application/vnd.openxmlformats-officedocument.presentationml.slide+xml" PartName="/ppt/slides/slide101.xml"/>
  <Override ContentType="application/vnd.openxmlformats-officedocument.presentationml.slide+xml" PartName="/ppt/slides/slide116.xml"/>
  <Override ContentType="application/vnd.openxmlformats-officedocument.presentationml.slide+xml" PartName="/ppt/slides/slide144.xml"/>
  <Override ContentType="application/vnd.openxmlformats-officedocument.presentationml.slide+xml" PartName="/ppt/slides/slide80.xml"/>
  <Override ContentType="application/vnd.openxmlformats-officedocument.presentationml.slide+xml" PartName="/ppt/slides/slide103.xml"/>
  <Override ContentType="application/vnd.openxmlformats-officedocument.presentationml.slide+xml" PartName="/ppt/slides/slide61.xml"/>
  <Override ContentType="application/vnd.openxmlformats-officedocument.presentationml.slide+xml" PartName="/ppt/slides/slide133.xml"/>
  <Override ContentType="application/vnd.openxmlformats-officedocument.presentationml.slide+xml" PartName="/ppt/slides/slide91.xml"/>
  <Override ContentType="application/vnd.openxmlformats-officedocument.presentationml.slide+xml" PartName="/ppt/slides/slide114.xml"/>
  <Override ContentType="application/vnd.openxmlformats-officedocument.presentationml.slide+xml" PartName="/ppt/slides/slide163.xml"/>
  <Override ContentType="application/vnd.openxmlformats-officedocument.presentationml.slide+xml" PartName="/ppt/slides/slide31.xml"/>
  <Override ContentType="application/vnd.openxmlformats-officedocument.presentationml.slide+xml" PartName="/ppt/slides/slide127.xml"/>
  <Override ContentType="application/vnd.openxmlformats-officedocument.presentationml.slide+xml" PartName="/ppt/slides/slide146.xml"/>
  <Override ContentType="application/vnd.openxmlformats-officedocument.presentationml.slide+xml" PartName="/ppt/slides/slide150.xml"/>
  <Override ContentType="application/vnd.openxmlformats-officedocument.presentationml.slide+xml" PartName="/ppt/slides/slide120.xml"/>
  <Override ContentType="application/vnd.openxmlformats-officedocument.presentationml.slide+xml" PartName="/ppt/slides/slide87.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39.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12.xml"/>
  <Override ContentType="application/vnd.openxmlformats-officedocument.presentationml.slide+xml" PartName="/ppt/slides/slide95.xml"/>
  <Override ContentType="application/vnd.openxmlformats-officedocument.presentationml.slide+xml" PartName="/ppt/slides/slide15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157.xml"/>
  <Override ContentType="application/vnd.openxmlformats-officedocument.presentationml.slide+xml" PartName="/ppt/slides/slide42.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122.xml"/>
  <Override ContentType="application/vnd.openxmlformats-officedocument.presentationml.slide+xml" PartName="/ppt/slides/slide130.xml"/>
  <Override ContentType="application/vnd.openxmlformats-officedocument.presentationml.slide+xml" PartName="/ppt/slides/slide147.xml"/>
  <Override ContentType="application/vnd.openxmlformats-officedocument.presentationml.slide+xml" PartName="/ppt/slides/slide16.xml"/>
  <Override ContentType="application/vnd.openxmlformats-officedocument.presentationml.slide+xml" PartName="/ppt/slides/slide104.xml"/>
  <Override ContentType="application/vnd.openxmlformats-officedocument.presentationml.slide+xml" PartName="/ppt/slides/slide24.xml"/>
  <Override ContentType="application/vnd.openxmlformats-officedocument.presentationml.slide+xml" PartName="/ppt/slides/slide97.xml"/>
  <Override ContentType="application/vnd.openxmlformats-officedocument.presentationml.slide+xml" PartName="/ppt/slides/slide140.xml"/>
  <Override ContentType="application/vnd.openxmlformats-officedocument.presentationml.slide+xml" PartName="/ppt/slides/slide11.xml"/>
  <Override ContentType="application/vnd.openxmlformats-officedocument.presentationml.slide+xml" PartName="/ppt/slides/slide137.xml"/>
  <Override ContentType="application/vnd.openxmlformats-officedocument.presentationml.slide+xml" PartName="/ppt/slides/slide110.xml"/>
  <Override ContentType="application/vnd.openxmlformats-officedocument.presentationml.slide+xml" PartName="/ppt/slides/slide153.xml"/>
  <Override ContentType="application/vnd.openxmlformats-officedocument.presentationml.slide+xml" PartName="/ppt/slides/slide6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79.xml"/>
  <Override ContentType="application/vnd.openxmlformats-officedocument.presentationml.slide+xml" PartName="/ppt/slides/slide149.xml"/>
  <Override ContentType="application/vnd.openxmlformats-officedocument.presentationml.slide+xml" PartName="/ppt/slides/slide49.xml"/>
  <Override ContentType="application/vnd.openxmlformats-officedocument.presentationml.slide+xml" PartName="/ppt/slides/slide124.xml"/>
  <Override ContentType="application/vnd.openxmlformats-officedocument.presentationml.slide+xml" PartName="/ppt/slides/slide83.xml"/>
  <Override ContentType="application/vnd.openxmlformats-officedocument.presentationml.slide+xml" PartName="/ppt/slides/slide106.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119.xml"/>
  <Override ContentType="application/vnd.openxmlformats-officedocument.presentationml.slide+xml" PartName="/ppt/slides/slide40.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126.xml"/>
  <Override ContentType="application/vnd.openxmlformats-officedocument.presentationml.slide+xml" PartName="/ppt/slides/slide151.xml"/>
  <Override ContentType="application/vnd.openxmlformats-officedocument.presentationml.slide+xml" PartName="/ppt/slides/slide109.xml"/>
  <Override ContentType="application/vnd.openxmlformats-officedocument.presentationml.slide+xml" PartName="/ppt/slides/slide134.xml"/>
  <Override ContentType="application/vnd.openxmlformats-officedocument.presentationml.slide+xml" PartName="/ppt/slides/slide99.xml"/>
  <Override ContentType="application/vnd.openxmlformats-officedocument.presentationml.slide+xml" PartName="/ppt/slides/slide3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47.xml"/>
  <Override ContentType="application/vnd.openxmlformats-officedocument.presentationml.slide+xml" PartName="/ppt/slides/slide160.xml"/>
  <Override ContentType="application/vnd.openxmlformats-officedocument.presentationml.slide+xml" PartName="/ppt/slides/slide21.xml"/>
  <Override ContentType="application/vnd.openxmlformats-officedocument.presentationml.slide+xml" PartName="/ppt/slides/slide100.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90.xml"/>
  <Override ContentType="application/vnd.openxmlformats-officedocument.presentationml.slide+xml" PartName="/ppt/slides/slide8.xml"/>
  <Override ContentType="application/vnd.openxmlformats-officedocument.presentationml.slide+xml" PartName="/ppt/slides/slide143.xml"/>
  <Override ContentType="application/vnd.openxmlformats-officedocument.presentationml.slide+xml" PartName="/ppt/slides/slide117.xml"/>
  <Override ContentType="application/vnd.openxmlformats-officedocument.presentationml.slide+xml" PartName="/ppt/slides/slide145.xml"/>
  <Override ContentType="application/vnd.openxmlformats-officedocument.presentationml.slide+xml" PartName="/ppt/slides/slide132.xml"/>
  <Override ContentType="application/vnd.openxmlformats-officedocument.presentationml.slide+xml" PartName="/ppt/slides/slide162.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88.xml"/>
  <Override ContentType="application/vnd.openxmlformats-officedocument.presentationml.slide+xml" PartName="/ppt/slides/slide128.xml"/>
  <Override ContentType="application/vnd.openxmlformats-officedocument.presentationml.slide+xml" PartName="/ppt/slides/slide158.xml"/>
  <Override ContentType="application/vnd.openxmlformats-officedocument.presentationml.slide+xml" PartName="/ppt/slides/slide92.xml"/>
  <Override ContentType="application/vnd.openxmlformats-officedocument.presentationml.slide+xml" PartName="/ppt/slides/slide115.xml"/>
  <Override ContentType="application/vnd.openxmlformats-officedocument.presentationml.slide+xml" PartName="/ppt/slides/slide10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4"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 id="303" r:id="rId52"/>
    <p:sldId id="304" r:id="rId53"/>
    <p:sldId id="305" r:id="rId54"/>
    <p:sldId id="306" r:id="rId55"/>
    <p:sldId id="307" r:id="rId56"/>
    <p:sldId id="308" r:id="rId57"/>
    <p:sldId id="309" r:id="rId58"/>
    <p:sldId id="310" r:id="rId59"/>
    <p:sldId id="311" r:id="rId60"/>
    <p:sldId id="312" r:id="rId61"/>
    <p:sldId id="313" r:id="rId62"/>
    <p:sldId id="314" r:id="rId63"/>
    <p:sldId id="315" r:id="rId64"/>
    <p:sldId id="316" r:id="rId65"/>
    <p:sldId id="317" r:id="rId66"/>
    <p:sldId id="318" r:id="rId67"/>
    <p:sldId id="319" r:id="rId68"/>
    <p:sldId id="320" r:id="rId69"/>
    <p:sldId id="321" r:id="rId70"/>
    <p:sldId id="322" r:id="rId71"/>
    <p:sldId id="323" r:id="rId72"/>
    <p:sldId id="324" r:id="rId73"/>
    <p:sldId id="325" r:id="rId74"/>
    <p:sldId id="326" r:id="rId75"/>
    <p:sldId id="327" r:id="rId76"/>
    <p:sldId id="328" r:id="rId77"/>
    <p:sldId id="329" r:id="rId78"/>
    <p:sldId id="330" r:id="rId79"/>
    <p:sldId id="331" r:id="rId80"/>
    <p:sldId id="332" r:id="rId81"/>
    <p:sldId id="333" r:id="rId82"/>
    <p:sldId id="334" r:id="rId83"/>
    <p:sldId id="335" r:id="rId84"/>
    <p:sldId id="336" r:id="rId85"/>
    <p:sldId id="337" r:id="rId86"/>
    <p:sldId id="338" r:id="rId87"/>
    <p:sldId id="339" r:id="rId88"/>
    <p:sldId id="340" r:id="rId89"/>
    <p:sldId id="341" r:id="rId90"/>
    <p:sldId id="342" r:id="rId91"/>
    <p:sldId id="343" r:id="rId92"/>
    <p:sldId id="344" r:id="rId93"/>
    <p:sldId id="345" r:id="rId94"/>
    <p:sldId id="346" r:id="rId95"/>
    <p:sldId id="347" r:id="rId96"/>
    <p:sldId id="348" r:id="rId97"/>
    <p:sldId id="349" r:id="rId98"/>
    <p:sldId id="350" r:id="rId99"/>
    <p:sldId id="351" r:id="rId100"/>
    <p:sldId id="352" r:id="rId101"/>
    <p:sldId id="353" r:id="rId102"/>
    <p:sldId id="354" r:id="rId103"/>
    <p:sldId id="355" r:id="rId104"/>
    <p:sldId id="356" r:id="rId105"/>
    <p:sldId id="357" r:id="rId106"/>
    <p:sldId id="358" r:id="rId107"/>
    <p:sldId id="359" r:id="rId108"/>
    <p:sldId id="360" r:id="rId109"/>
    <p:sldId id="361" r:id="rId110"/>
    <p:sldId id="362" r:id="rId111"/>
    <p:sldId id="363" r:id="rId112"/>
    <p:sldId id="364" r:id="rId113"/>
    <p:sldId id="365" r:id="rId114"/>
    <p:sldId id="366" r:id="rId115"/>
    <p:sldId id="367" r:id="rId116"/>
    <p:sldId id="368" r:id="rId117"/>
    <p:sldId id="369" r:id="rId118"/>
    <p:sldId id="370" r:id="rId119"/>
    <p:sldId id="371" r:id="rId120"/>
    <p:sldId id="372" r:id="rId121"/>
    <p:sldId id="373" r:id="rId122"/>
    <p:sldId id="374" r:id="rId123"/>
    <p:sldId id="375" r:id="rId124"/>
    <p:sldId id="376" r:id="rId125"/>
    <p:sldId id="377" r:id="rId126"/>
    <p:sldId id="378" r:id="rId127"/>
    <p:sldId id="379" r:id="rId128"/>
    <p:sldId id="380" r:id="rId129"/>
    <p:sldId id="381" r:id="rId130"/>
    <p:sldId id="382" r:id="rId131"/>
    <p:sldId id="383" r:id="rId132"/>
    <p:sldId id="384" r:id="rId133"/>
    <p:sldId id="385" r:id="rId134"/>
    <p:sldId id="386" r:id="rId135"/>
    <p:sldId id="387" r:id="rId136"/>
    <p:sldId id="388" r:id="rId137"/>
    <p:sldId id="389" r:id="rId138"/>
    <p:sldId id="390" r:id="rId139"/>
    <p:sldId id="391" r:id="rId140"/>
    <p:sldId id="392" r:id="rId141"/>
    <p:sldId id="393" r:id="rId142"/>
    <p:sldId id="394" r:id="rId143"/>
    <p:sldId id="395" r:id="rId144"/>
    <p:sldId id="396" r:id="rId145"/>
    <p:sldId id="397" r:id="rId146"/>
    <p:sldId id="398" r:id="rId147"/>
    <p:sldId id="399" r:id="rId148"/>
    <p:sldId id="400" r:id="rId149"/>
    <p:sldId id="401" r:id="rId150"/>
    <p:sldId id="402" r:id="rId151"/>
    <p:sldId id="403" r:id="rId152"/>
    <p:sldId id="404" r:id="rId153"/>
    <p:sldId id="405" r:id="rId154"/>
    <p:sldId id="406" r:id="rId155"/>
    <p:sldId id="407" r:id="rId156"/>
    <p:sldId id="408" r:id="rId157"/>
    <p:sldId id="409" r:id="rId158"/>
    <p:sldId id="410" r:id="rId159"/>
    <p:sldId id="411" r:id="rId160"/>
    <p:sldId id="412" r:id="rId161"/>
    <p:sldId id="413" r:id="rId162"/>
    <p:sldId id="414" r:id="rId163"/>
    <p:sldId id="415" r:id="rId164"/>
    <p:sldId id="416" r:id="rId165"/>
    <p:sldId id="417" r:id="rId166"/>
    <p:sldId id="418" r:id="rId167"/>
    <p:sldId id="419" r:id="rId168"/>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6.xml"/><Relationship Id="rId42" Type="http://schemas.openxmlformats.org/officeDocument/2006/relationships/slide" Target="slides/slide38.xml"/><Relationship Id="rId41" Type="http://schemas.openxmlformats.org/officeDocument/2006/relationships/slide" Target="slides/slide37.xml"/><Relationship Id="rId44" Type="http://schemas.openxmlformats.org/officeDocument/2006/relationships/slide" Target="slides/slide40.xml"/><Relationship Id="rId43" Type="http://schemas.openxmlformats.org/officeDocument/2006/relationships/slide" Target="slides/slide39.xml"/><Relationship Id="rId46" Type="http://schemas.openxmlformats.org/officeDocument/2006/relationships/slide" Target="slides/slide42.xml"/><Relationship Id="rId45" Type="http://schemas.openxmlformats.org/officeDocument/2006/relationships/slide" Target="slides/slide41.xml"/><Relationship Id="rId107" Type="http://schemas.openxmlformats.org/officeDocument/2006/relationships/slide" Target="slides/slide103.xml"/><Relationship Id="rId106" Type="http://schemas.openxmlformats.org/officeDocument/2006/relationships/slide" Target="slides/slide102.xml"/><Relationship Id="rId105" Type="http://schemas.openxmlformats.org/officeDocument/2006/relationships/slide" Target="slides/slide101.xml"/><Relationship Id="rId104" Type="http://schemas.openxmlformats.org/officeDocument/2006/relationships/slide" Target="slides/slide100.xml"/><Relationship Id="rId109" Type="http://schemas.openxmlformats.org/officeDocument/2006/relationships/slide" Target="slides/slide105.xml"/><Relationship Id="rId108" Type="http://schemas.openxmlformats.org/officeDocument/2006/relationships/slide" Target="slides/slide104.xml"/><Relationship Id="rId48" Type="http://schemas.openxmlformats.org/officeDocument/2006/relationships/slide" Target="slides/slide44.xml"/><Relationship Id="rId47" Type="http://schemas.openxmlformats.org/officeDocument/2006/relationships/slide" Target="slides/slide43.xml"/><Relationship Id="rId49" Type="http://schemas.openxmlformats.org/officeDocument/2006/relationships/slide" Target="slides/slide45.xml"/><Relationship Id="rId103" Type="http://schemas.openxmlformats.org/officeDocument/2006/relationships/slide" Target="slides/slide99.xml"/><Relationship Id="rId102" Type="http://schemas.openxmlformats.org/officeDocument/2006/relationships/slide" Target="slides/slide98.xml"/><Relationship Id="rId101" Type="http://schemas.openxmlformats.org/officeDocument/2006/relationships/slide" Target="slides/slide97.xml"/><Relationship Id="rId100" Type="http://schemas.openxmlformats.org/officeDocument/2006/relationships/slide" Target="slides/slide96.xml"/><Relationship Id="rId31" Type="http://schemas.openxmlformats.org/officeDocument/2006/relationships/slide" Target="slides/slide27.xml"/><Relationship Id="rId30" Type="http://schemas.openxmlformats.org/officeDocument/2006/relationships/slide" Target="slides/slide26.xml"/><Relationship Id="rId33" Type="http://schemas.openxmlformats.org/officeDocument/2006/relationships/slide" Target="slides/slide29.xml"/><Relationship Id="rId32" Type="http://schemas.openxmlformats.org/officeDocument/2006/relationships/slide" Target="slides/slide28.xml"/><Relationship Id="rId35" Type="http://schemas.openxmlformats.org/officeDocument/2006/relationships/slide" Target="slides/slide31.xml"/><Relationship Id="rId34" Type="http://schemas.openxmlformats.org/officeDocument/2006/relationships/slide" Target="slides/slide30.xml"/><Relationship Id="rId37" Type="http://schemas.openxmlformats.org/officeDocument/2006/relationships/slide" Target="slides/slide33.xml"/><Relationship Id="rId36" Type="http://schemas.openxmlformats.org/officeDocument/2006/relationships/slide" Target="slides/slide32.xml"/><Relationship Id="rId39" Type="http://schemas.openxmlformats.org/officeDocument/2006/relationships/slide" Target="slides/slide35.xml"/><Relationship Id="rId38" Type="http://schemas.openxmlformats.org/officeDocument/2006/relationships/slide" Target="slides/slide34.xml"/><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29" Type="http://schemas.openxmlformats.org/officeDocument/2006/relationships/slide" Target="slides/slide125.xml"/><Relationship Id="rId128" Type="http://schemas.openxmlformats.org/officeDocument/2006/relationships/slide" Target="slides/slide124.xml"/><Relationship Id="rId127" Type="http://schemas.openxmlformats.org/officeDocument/2006/relationships/slide" Target="slides/slide123.xml"/><Relationship Id="rId126" Type="http://schemas.openxmlformats.org/officeDocument/2006/relationships/slide" Target="slides/slide122.xml"/><Relationship Id="rId26" Type="http://schemas.openxmlformats.org/officeDocument/2006/relationships/slide" Target="slides/slide22.xml"/><Relationship Id="rId121" Type="http://schemas.openxmlformats.org/officeDocument/2006/relationships/slide" Target="slides/slide117.xml"/><Relationship Id="rId25" Type="http://schemas.openxmlformats.org/officeDocument/2006/relationships/slide" Target="slides/slide21.xml"/><Relationship Id="rId120" Type="http://schemas.openxmlformats.org/officeDocument/2006/relationships/slide" Target="slides/slide116.xml"/><Relationship Id="rId28" Type="http://schemas.openxmlformats.org/officeDocument/2006/relationships/slide" Target="slides/slide24.xml"/><Relationship Id="rId27" Type="http://schemas.openxmlformats.org/officeDocument/2006/relationships/slide" Target="slides/slide23.xml"/><Relationship Id="rId125" Type="http://schemas.openxmlformats.org/officeDocument/2006/relationships/slide" Target="slides/slide121.xml"/><Relationship Id="rId29" Type="http://schemas.openxmlformats.org/officeDocument/2006/relationships/slide" Target="slides/slide25.xml"/><Relationship Id="rId124" Type="http://schemas.openxmlformats.org/officeDocument/2006/relationships/slide" Target="slides/slide120.xml"/><Relationship Id="rId123" Type="http://schemas.openxmlformats.org/officeDocument/2006/relationships/slide" Target="slides/slide119.xml"/><Relationship Id="rId122" Type="http://schemas.openxmlformats.org/officeDocument/2006/relationships/slide" Target="slides/slide118.xml"/><Relationship Id="rId95" Type="http://schemas.openxmlformats.org/officeDocument/2006/relationships/slide" Target="slides/slide91.xml"/><Relationship Id="rId94" Type="http://schemas.openxmlformats.org/officeDocument/2006/relationships/slide" Target="slides/slide90.xml"/><Relationship Id="rId97" Type="http://schemas.openxmlformats.org/officeDocument/2006/relationships/slide" Target="slides/slide93.xml"/><Relationship Id="rId96" Type="http://schemas.openxmlformats.org/officeDocument/2006/relationships/slide" Target="slides/slide92.xml"/><Relationship Id="rId11" Type="http://schemas.openxmlformats.org/officeDocument/2006/relationships/slide" Target="slides/slide7.xml"/><Relationship Id="rId99" Type="http://schemas.openxmlformats.org/officeDocument/2006/relationships/slide" Target="slides/slide95.xml"/><Relationship Id="rId10" Type="http://schemas.openxmlformats.org/officeDocument/2006/relationships/slide" Target="slides/slide6.xml"/><Relationship Id="rId98" Type="http://schemas.openxmlformats.org/officeDocument/2006/relationships/slide" Target="slides/slide94.xml"/><Relationship Id="rId13" Type="http://schemas.openxmlformats.org/officeDocument/2006/relationships/slide" Target="slides/slide9.xml"/><Relationship Id="rId12" Type="http://schemas.openxmlformats.org/officeDocument/2006/relationships/slide" Target="slides/slide8.xml"/><Relationship Id="rId91" Type="http://schemas.openxmlformats.org/officeDocument/2006/relationships/slide" Target="slides/slide87.xml"/><Relationship Id="rId90" Type="http://schemas.openxmlformats.org/officeDocument/2006/relationships/slide" Target="slides/slide86.xml"/><Relationship Id="rId93" Type="http://schemas.openxmlformats.org/officeDocument/2006/relationships/slide" Target="slides/slide89.xml"/><Relationship Id="rId92" Type="http://schemas.openxmlformats.org/officeDocument/2006/relationships/slide" Target="slides/slide88.xml"/><Relationship Id="rId118" Type="http://schemas.openxmlformats.org/officeDocument/2006/relationships/slide" Target="slides/slide114.xml"/><Relationship Id="rId117" Type="http://schemas.openxmlformats.org/officeDocument/2006/relationships/slide" Target="slides/slide113.xml"/><Relationship Id="rId116" Type="http://schemas.openxmlformats.org/officeDocument/2006/relationships/slide" Target="slides/slide112.xml"/><Relationship Id="rId115" Type="http://schemas.openxmlformats.org/officeDocument/2006/relationships/slide" Target="slides/slide111.xml"/><Relationship Id="rId119" Type="http://schemas.openxmlformats.org/officeDocument/2006/relationships/slide" Target="slides/slide115.xml"/><Relationship Id="rId15" Type="http://schemas.openxmlformats.org/officeDocument/2006/relationships/slide" Target="slides/slide11.xml"/><Relationship Id="rId110" Type="http://schemas.openxmlformats.org/officeDocument/2006/relationships/slide" Target="slides/slide106.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14" Type="http://schemas.openxmlformats.org/officeDocument/2006/relationships/slide" Target="slides/slide110.xml"/><Relationship Id="rId18" Type="http://schemas.openxmlformats.org/officeDocument/2006/relationships/slide" Target="slides/slide14.xml"/><Relationship Id="rId113" Type="http://schemas.openxmlformats.org/officeDocument/2006/relationships/slide" Target="slides/slide109.xml"/><Relationship Id="rId112" Type="http://schemas.openxmlformats.org/officeDocument/2006/relationships/slide" Target="slides/slide108.xml"/><Relationship Id="rId111" Type="http://schemas.openxmlformats.org/officeDocument/2006/relationships/slide" Target="slides/slide107.xml"/><Relationship Id="rId84" Type="http://schemas.openxmlformats.org/officeDocument/2006/relationships/slide" Target="slides/slide80.xml"/><Relationship Id="rId83" Type="http://schemas.openxmlformats.org/officeDocument/2006/relationships/slide" Target="slides/slide79.xml"/><Relationship Id="rId86" Type="http://schemas.openxmlformats.org/officeDocument/2006/relationships/slide" Target="slides/slide82.xml"/><Relationship Id="rId85" Type="http://schemas.openxmlformats.org/officeDocument/2006/relationships/slide" Target="slides/slide81.xml"/><Relationship Id="rId88" Type="http://schemas.openxmlformats.org/officeDocument/2006/relationships/slide" Target="slides/slide84.xml"/><Relationship Id="rId150" Type="http://schemas.openxmlformats.org/officeDocument/2006/relationships/slide" Target="slides/slide146.xml"/><Relationship Id="rId87" Type="http://schemas.openxmlformats.org/officeDocument/2006/relationships/slide" Target="slides/slide83.xml"/><Relationship Id="rId89" Type="http://schemas.openxmlformats.org/officeDocument/2006/relationships/slide" Target="slides/slide85.xml"/><Relationship Id="rId80" Type="http://schemas.openxmlformats.org/officeDocument/2006/relationships/slide" Target="slides/slide76.xml"/><Relationship Id="rId82" Type="http://schemas.openxmlformats.org/officeDocument/2006/relationships/slide" Target="slides/slide78.xml"/><Relationship Id="rId81" Type="http://schemas.openxmlformats.org/officeDocument/2006/relationships/slide" Target="slides/slide77.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149" Type="http://schemas.openxmlformats.org/officeDocument/2006/relationships/slide" Target="slides/slide145.xml"/><Relationship Id="rId4" Type="http://schemas.openxmlformats.org/officeDocument/2006/relationships/notesMaster" Target="notesMasters/notesMaster1.xml"/><Relationship Id="rId148" Type="http://schemas.openxmlformats.org/officeDocument/2006/relationships/slide" Target="slides/slide144.xml"/><Relationship Id="rId9" Type="http://schemas.openxmlformats.org/officeDocument/2006/relationships/slide" Target="slides/slide5.xml"/><Relationship Id="rId143" Type="http://schemas.openxmlformats.org/officeDocument/2006/relationships/slide" Target="slides/slide139.xml"/><Relationship Id="rId142" Type="http://schemas.openxmlformats.org/officeDocument/2006/relationships/slide" Target="slides/slide138.xml"/><Relationship Id="rId141" Type="http://schemas.openxmlformats.org/officeDocument/2006/relationships/slide" Target="slides/slide137.xml"/><Relationship Id="rId140" Type="http://schemas.openxmlformats.org/officeDocument/2006/relationships/slide" Target="slides/slide136.xml"/><Relationship Id="rId5" Type="http://schemas.openxmlformats.org/officeDocument/2006/relationships/slide" Target="slides/slide1.xml"/><Relationship Id="rId147" Type="http://schemas.openxmlformats.org/officeDocument/2006/relationships/slide" Target="slides/slide143.xml"/><Relationship Id="rId6" Type="http://schemas.openxmlformats.org/officeDocument/2006/relationships/slide" Target="slides/slide2.xml"/><Relationship Id="rId146" Type="http://schemas.openxmlformats.org/officeDocument/2006/relationships/slide" Target="slides/slide142.xml"/><Relationship Id="rId7" Type="http://schemas.openxmlformats.org/officeDocument/2006/relationships/slide" Target="slides/slide3.xml"/><Relationship Id="rId145" Type="http://schemas.openxmlformats.org/officeDocument/2006/relationships/slide" Target="slides/slide141.xml"/><Relationship Id="rId8" Type="http://schemas.openxmlformats.org/officeDocument/2006/relationships/slide" Target="slides/slide4.xml"/><Relationship Id="rId144" Type="http://schemas.openxmlformats.org/officeDocument/2006/relationships/slide" Target="slides/slide140.xml"/><Relationship Id="rId73" Type="http://schemas.openxmlformats.org/officeDocument/2006/relationships/slide" Target="slides/slide69.xml"/><Relationship Id="rId72" Type="http://schemas.openxmlformats.org/officeDocument/2006/relationships/slide" Target="slides/slide68.xml"/><Relationship Id="rId75" Type="http://schemas.openxmlformats.org/officeDocument/2006/relationships/slide" Target="slides/slide71.xml"/><Relationship Id="rId74" Type="http://schemas.openxmlformats.org/officeDocument/2006/relationships/slide" Target="slides/slide70.xml"/><Relationship Id="rId77" Type="http://schemas.openxmlformats.org/officeDocument/2006/relationships/slide" Target="slides/slide73.xml"/><Relationship Id="rId76" Type="http://schemas.openxmlformats.org/officeDocument/2006/relationships/slide" Target="slides/slide72.xml"/><Relationship Id="rId79" Type="http://schemas.openxmlformats.org/officeDocument/2006/relationships/slide" Target="slides/slide75.xml"/><Relationship Id="rId78" Type="http://schemas.openxmlformats.org/officeDocument/2006/relationships/slide" Target="slides/slide74.xml"/><Relationship Id="rId71" Type="http://schemas.openxmlformats.org/officeDocument/2006/relationships/slide" Target="slides/slide67.xml"/><Relationship Id="rId70" Type="http://schemas.openxmlformats.org/officeDocument/2006/relationships/slide" Target="slides/slide66.xml"/><Relationship Id="rId139" Type="http://schemas.openxmlformats.org/officeDocument/2006/relationships/slide" Target="slides/slide135.xml"/><Relationship Id="rId138" Type="http://schemas.openxmlformats.org/officeDocument/2006/relationships/slide" Target="slides/slide134.xml"/><Relationship Id="rId137" Type="http://schemas.openxmlformats.org/officeDocument/2006/relationships/slide" Target="slides/slide133.xml"/><Relationship Id="rId132" Type="http://schemas.openxmlformats.org/officeDocument/2006/relationships/slide" Target="slides/slide128.xml"/><Relationship Id="rId131" Type="http://schemas.openxmlformats.org/officeDocument/2006/relationships/slide" Target="slides/slide127.xml"/><Relationship Id="rId130" Type="http://schemas.openxmlformats.org/officeDocument/2006/relationships/slide" Target="slides/slide126.xml"/><Relationship Id="rId136" Type="http://schemas.openxmlformats.org/officeDocument/2006/relationships/slide" Target="slides/slide132.xml"/><Relationship Id="rId135" Type="http://schemas.openxmlformats.org/officeDocument/2006/relationships/slide" Target="slides/slide131.xml"/><Relationship Id="rId134" Type="http://schemas.openxmlformats.org/officeDocument/2006/relationships/slide" Target="slides/slide130.xml"/><Relationship Id="rId133" Type="http://schemas.openxmlformats.org/officeDocument/2006/relationships/slide" Target="slides/slide129.xml"/><Relationship Id="rId62" Type="http://schemas.openxmlformats.org/officeDocument/2006/relationships/slide" Target="slides/slide58.xml"/><Relationship Id="rId61" Type="http://schemas.openxmlformats.org/officeDocument/2006/relationships/slide" Target="slides/slide57.xml"/><Relationship Id="rId64" Type="http://schemas.openxmlformats.org/officeDocument/2006/relationships/slide" Target="slides/slide60.xml"/><Relationship Id="rId63" Type="http://schemas.openxmlformats.org/officeDocument/2006/relationships/slide" Target="slides/slide59.xml"/><Relationship Id="rId66" Type="http://schemas.openxmlformats.org/officeDocument/2006/relationships/slide" Target="slides/slide62.xml"/><Relationship Id="rId65" Type="http://schemas.openxmlformats.org/officeDocument/2006/relationships/slide" Target="slides/slide61.xml"/><Relationship Id="rId68" Type="http://schemas.openxmlformats.org/officeDocument/2006/relationships/slide" Target="slides/slide64.xml"/><Relationship Id="rId67" Type="http://schemas.openxmlformats.org/officeDocument/2006/relationships/slide" Target="slides/slide63.xml"/><Relationship Id="rId60" Type="http://schemas.openxmlformats.org/officeDocument/2006/relationships/slide" Target="slides/slide56.xml"/><Relationship Id="rId165" Type="http://schemas.openxmlformats.org/officeDocument/2006/relationships/slide" Target="slides/slide161.xml"/><Relationship Id="rId69" Type="http://schemas.openxmlformats.org/officeDocument/2006/relationships/slide" Target="slides/slide65.xml"/><Relationship Id="rId164" Type="http://schemas.openxmlformats.org/officeDocument/2006/relationships/slide" Target="slides/slide160.xml"/><Relationship Id="rId163" Type="http://schemas.openxmlformats.org/officeDocument/2006/relationships/slide" Target="slides/slide159.xml"/><Relationship Id="rId162" Type="http://schemas.openxmlformats.org/officeDocument/2006/relationships/slide" Target="slides/slide158.xml"/><Relationship Id="rId168" Type="http://schemas.openxmlformats.org/officeDocument/2006/relationships/slide" Target="slides/slide164.xml"/><Relationship Id="rId167" Type="http://schemas.openxmlformats.org/officeDocument/2006/relationships/slide" Target="slides/slide163.xml"/><Relationship Id="rId166" Type="http://schemas.openxmlformats.org/officeDocument/2006/relationships/slide" Target="slides/slide162.xml"/><Relationship Id="rId51" Type="http://schemas.openxmlformats.org/officeDocument/2006/relationships/slide" Target="slides/slide47.xml"/><Relationship Id="rId50" Type="http://schemas.openxmlformats.org/officeDocument/2006/relationships/slide" Target="slides/slide46.xml"/><Relationship Id="rId53" Type="http://schemas.openxmlformats.org/officeDocument/2006/relationships/slide" Target="slides/slide49.xml"/><Relationship Id="rId52" Type="http://schemas.openxmlformats.org/officeDocument/2006/relationships/slide" Target="slides/slide48.xml"/><Relationship Id="rId55" Type="http://schemas.openxmlformats.org/officeDocument/2006/relationships/slide" Target="slides/slide51.xml"/><Relationship Id="rId161" Type="http://schemas.openxmlformats.org/officeDocument/2006/relationships/slide" Target="slides/slide157.xml"/><Relationship Id="rId54" Type="http://schemas.openxmlformats.org/officeDocument/2006/relationships/slide" Target="slides/slide50.xml"/><Relationship Id="rId160" Type="http://schemas.openxmlformats.org/officeDocument/2006/relationships/slide" Target="slides/slide156.xml"/><Relationship Id="rId57" Type="http://schemas.openxmlformats.org/officeDocument/2006/relationships/slide" Target="slides/slide53.xml"/><Relationship Id="rId56" Type="http://schemas.openxmlformats.org/officeDocument/2006/relationships/slide" Target="slides/slide52.xml"/><Relationship Id="rId159" Type="http://schemas.openxmlformats.org/officeDocument/2006/relationships/slide" Target="slides/slide155.xml"/><Relationship Id="rId59" Type="http://schemas.openxmlformats.org/officeDocument/2006/relationships/slide" Target="slides/slide55.xml"/><Relationship Id="rId154" Type="http://schemas.openxmlformats.org/officeDocument/2006/relationships/slide" Target="slides/slide150.xml"/><Relationship Id="rId58" Type="http://schemas.openxmlformats.org/officeDocument/2006/relationships/slide" Target="slides/slide54.xml"/><Relationship Id="rId153" Type="http://schemas.openxmlformats.org/officeDocument/2006/relationships/slide" Target="slides/slide149.xml"/><Relationship Id="rId152" Type="http://schemas.openxmlformats.org/officeDocument/2006/relationships/slide" Target="slides/slide148.xml"/><Relationship Id="rId151" Type="http://schemas.openxmlformats.org/officeDocument/2006/relationships/slide" Target="slides/slide147.xml"/><Relationship Id="rId158" Type="http://schemas.openxmlformats.org/officeDocument/2006/relationships/slide" Target="slides/slide154.xml"/><Relationship Id="rId157" Type="http://schemas.openxmlformats.org/officeDocument/2006/relationships/slide" Target="slides/slide153.xml"/><Relationship Id="rId156" Type="http://schemas.openxmlformats.org/officeDocument/2006/relationships/slide" Target="slides/slide152.xml"/><Relationship Id="rId155" Type="http://schemas.openxmlformats.org/officeDocument/2006/relationships/slide" Target="slides/slide1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 name="Shape 31"/>
        <p:cNvGrpSpPr/>
        <p:nvPr/>
      </p:nvGrpSpPr>
      <p:grpSpPr>
        <a:xfrm>
          <a:off x="0" y="0"/>
          <a:ext cx="0" cy="0"/>
          <a:chOff x="0" y="0"/>
          <a:chExt cx="0" cy="0"/>
        </a:xfrm>
      </p:grpSpPr>
      <p:sp>
        <p:nvSpPr>
          <p:cNvPr id="32" name="Google Shape;32;g1cc5e1653_0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3" name="Google Shape;33;g1cc5e1653_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 name="Shape 37"/>
        <p:cNvGrpSpPr/>
        <p:nvPr/>
      </p:nvGrpSpPr>
      <p:grpSpPr>
        <a:xfrm>
          <a:off x="0" y="0"/>
          <a:ext cx="0" cy="0"/>
          <a:chOff x="0" y="0"/>
          <a:chExt cx="0" cy="0"/>
        </a:xfrm>
      </p:grpSpPr>
      <p:sp>
        <p:nvSpPr>
          <p:cNvPr id="38" name="Google Shape;38;g31fe98c4d8_0_21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9" name="Google Shape;39;g31fe98c4d8_0_2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 name="Shape 43"/>
        <p:cNvGrpSpPr/>
        <p:nvPr/>
      </p:nvGrpSpPr>
      <p:grpSpPr>
        <a:xfrm>
          <a:off x="0" y="0"/>
          <a:ext cx="0" cy="0"/>
          <a:chOff x="0" y="0"/>
          <a:chExt cx="0" cy="0"/>
        </a:xfrm>
      </p:grpSpPr>
      <p:sp>
        <p:nvSpPr>
          <p:cNvPr id="44" name="Google Shape;44;g31fe98c4d8_0_22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45" name="Google Shape;45;g31fe98c4d8_0_2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 name="Shape 49"/>
        <p:cNvGrpSpPr/>
        <p:nvPr/>
      </p:nvGrpSpPr>
      <p:grpSpPr>
        <a:xfrm>
          <a:off x="0" y="0"/>
          <a:ext cx="0" cy="0"/>
          <a:chOff x="0" y="0"/>
          <a:chExt cx="0" cy="0"/>
        </a:xfrm>
      </p:grpSpPr>
      <p:sp>
        <p:nvSpPr>
          <p:cNvPr id="50" name="Google Shape;50;g270d6a1e89_7_2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51" name="Google Shape;51;g270d6a1e89_7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 name="Shape 55"/>
        <p:cNvGrpSpPr/>
        <p:nvPr/>
      </p:nvGrpSpPr>
      <p:grpSpPr>
        <a:xfrm>
          <a:off x="0" y="0"/>
          <a:ext cx="0" cy="0"/>
          <a:chOff x="0" y="0"/>
          <a:chExt cx="0" cy="0"/>
        </a:xfrm>
      </p:grpSpPr>
      <p:sp>
        <p:nvSpPr>
          <p:cNvPr id="56" name="Google Shape;56;g31fe98c4d8_0_20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57" name="Google Shape;57;g31fe98c4d8_0_2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g31fe98c4d8_0_20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63" name="Google Shape;63;g31fe98c4d8_0_2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g31fe98c4d8_0_18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69" name="Google Shape;69;g31fe98c4d8_0_1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g31fe98c4d8_0_19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76" name="Google Shape;76;g31fe98c4d8_0_1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31fe98c4d8_0_17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31fe98c4d8_0_1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g31fe98c4d8_0_18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89" name="Google Shape;89;g31fe98c4d8_0_1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31fe98c4d8_0_16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31fe98c4d8_0_1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31fe98c4d8_0_16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31fe98c4d8_0_1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31fe98c4d8_0_14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08" name="Google Shape;108;g31fe98c4d8_0_1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g31fe98c4d8_0_15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14" name="Google Shape;114;g31fe98c4d8_0_1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31fe98c4d8_0_13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31fe98c4d8_0_1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g31fe98c4d8_0_14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26" name="Google Shape;126;g31fe98c4d8_0_1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g31fe98c4d8_0_12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32" name="Google Shape;132;g31fe98c4d8_0_1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g31fe98c4d8_0_13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38" name="Google Shape;138;g31fe98c4d8_0_1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31fe98c4d8_0_11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31fe98c4d8_0_1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31fe98c4d8_0_11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51" name="Google Shape;151;g31fe98c4d8_0_1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g31fe98c4d8_0_9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57" name="Google Shape;157;g31fe98c4d8_0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g31fe98c4d8_0_10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63" name="Google Shape;163;g31fe98c4d8_0_1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g31fe98c4d8_0_8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69" name="Google Shape;169;g31fe98c4d8_0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g31fe98c4d8_0_9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75" name="Google Shape;175;g31fe98c4d8_0_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g31fe98c4d8_0_7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81" name="Google Shape;181;g31fe98c4d8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31fe98c4d8_0_7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88" name="Google Shape;188;g31fe98c4d8_0_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g31fe98c4d8_0_6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94" name="Google Shape;194;g31fe98c4d8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31fe98c4d8_0_6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31fe98c4d8_0_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g31fe98c4d8_0_4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06" name="Google Shape;206;g31fe98c4d8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g31fe98c4d8_0_5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12" name="Google Shape;212;g31fe98c4d8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g31fe98c4d8_0_3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18" name="Google Shape;218;g31fe98c4d8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g31fe98c4d8_0_4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24" name="Google Shape;224;g31fe98c4d8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g31fe98c4d8_0_2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30" name="Google Shape;230;g31fe98c4d8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g31fe98c4d8_0_3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36" name="Google Shape;236;g31fe98c4d8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g31fe98c4d8_0_1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42" name="Google Shape;242;g31fe98c4d8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g31fe98c4d8_0_1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48" name="Google Shape;248;g31fe98c4d8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g31fe98c4d8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54" name="Google Shape;254;g31fe98c4d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g31fe98c4d8_0_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60" name="Google Shape;260;g31fe98c4d8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g27275bef13_0_25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66" name="Google Shape;266;g27275bef13_0_2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g27275bef13_0_26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72" name="Google Shape;272;g27275bef13_0_2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g27275bef13_0_24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78" name="Google Shape;278;g27275bef13_0_2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g27275bef13_0_25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84" name="Google Shape;284;g27275bef13_0_2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g27275bef13_0_23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90" name="Google Shape;290;g27275bef13_0_2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 name="Shape 294"/>
        <p:cNvGrpSpPr/>
        <p:nvPr/>
      </p:nvGrpSpPr>
      <p:grpSpPr>
        <a:xfrm>
          <a:off x="0" y="0"/>
          <a:ext cx="0" cy="0"/>
          <a:chOff x="0" y="0"/>
          <a:chExt cx="0" cy="0"/>
        </a:xfrm>
      </p:grpSpPr>
      <p:sp>
        <p:nvSpPr>
          <p:cNvPr id="295" name="Google Shape;295;g27275bef13_0_23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96" name="Google Shape;296;g27275bef13_0_2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g27275bef13_0_22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02" name="Google Shape;302;g27275bef13_0_2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g27275bef13_0_22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08" name="Google Shape;308;g27275bef13_0_2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g27275bef13_0_20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14" name="Google Shape;314;g27275bef13_0_2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g27275bef13_0_21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20" name="Google Shape;320;g27275bef13_0_2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g27275bef13_0_19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26" name="Google Shape;326;g27275bef13_0_1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g27275bef13_0_19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32" name="Google Shape;332;g27275bef13_0_1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g27275bef13_0_18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38" name="Google Shape;338;g27275bef13_0_1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 name="Shape 342"/>
        <p:cNvGrpSpPr/>
        <p:nvPr/>
      </p:nvGrpSpPr>
      <p:grpSpPr>
        <a:xfrm>
          <a:off x="0" y="0"/>
          <a:ext cx="0" cy="0"/>
          <a:chOff x="0" y="0"/>
          <a:chExt cx="0" cy="0"/>
        </a:xfrm>
      </p:grpSpPr>
      <p:sp>
        <p:nvSpPr>
          <p:cNvPr id="343" name="Google Shape;343;g27275bef13_0_18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44" name="Google Shape;344;g27275bef13_0_1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8" name="Shape 348"/>
        <p:cNvGrpSpPr/>
        <p:nvPr/>
      </p:nvGrpSpPr>
      <p:grpSpPr>
        <a:xfrm>
          <a:off x="0" y="0"/>
          <a:ext cx="0" cy="0"/>
          <a:chOff x="0" y="0"/>
          <a:chExt cx="0" cy="0"/>
        </a:xfrm>
      </p:grpSpPr>
      <p:sp>
        <p:nvSpPr>
          <p:cNvPr id="349" name="Google Shape;349;g27275bef13_0_17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50" name="Google Shape;350;g27275bef13_0_1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4" name="Shape 354"/>
        <p:cNvGrpSpPr/>
        <p:nvPr/>
      </p:nvGrpSpPr>
      <p:grpSpPr>
        <a:xfrm>
          <a:off x="0" y="0"/>
          <a:ext cx="0" cy="0"/>
          <a:chOff x="0" y="0"/>
          <a:chExt cx="0" cy="0"/>
        </a:xfrm>
      </p:grpSpPr>
      <p:sp>
        <p:nvSpPr>
          <p:cNvPr id="355" name="Google Shape;355;g27275bef13_0_17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56" name="Google Shape;356;g27275bef13_0_1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g27275bef13_0_15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62" name="Google Shape;362;g27275bef13_0_1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 name="Shape 366"/>
        <p:cNvGrpSpPr/>
        <p:nvPr/>
      </p:nvGrpSpPr>
      <p:grpSpPr>
        <a:xfrm>
          <a:off x="0" y="0"/>
          <a:ext cx="0" cy="0"/>
          <a:chOff x="0" y="0"/>
          <a:chExt cx="0" cy="0"/>
        </a:xfrm>
      </p:grpSpPr>
      <p:sp>
        <p:nvSpPr>
          <p:cNvPr id="367" name="Google Shape;367;g27275bef13_0_16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68" name="Google Shape;368;g27275bef13_0_1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2" name="Shape 372"/>
        <p:cNvGrpSpPr/>
        <p:nvPr/>
      </p:nvGrpSpPr>
      <p:grpSpPr>
        <a:xfrm>
          <a:off x="0" y="0"/>
          <a:ext cx="0" cy="0"/>
          <a:chOff x="0" y="0"/>
          <a:chExt cx="0" cy="0"/>
        </a:xfrm>
      </p:grpSpPr>
      <p:sp>
        <p:nvSpPr>
          <p:cNvPr id="373" name="Google Shape;373;g27275bef13_0_14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74" name="Google Shape;374;g27275bef13_0_1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8" name="Shape 378"/>
        <p:cNvGrpSpPr/>
        <p:nvPr/>
      </p:nvGrpSpPr>
      <p:grpSpPr>
        <a:xfrm>
          <a:off x="0" y="0"/>
          <a:ext cx="0" cy="0"/>
          <a:chOff x="0" y="0"/>
          <a:chExt cx="0" cy="0"/>
        </a:xfrm>
      </p:grpSpPr>
      <p:sp>
        <p:nvSpPr>
          <p:cNvPr id="379" name="Google Shape;379;g27275bef13_0_14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80" name="Google Shape;380;g27275bef13_0_1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4" name="Shape 384"/>
        <p:cNvGrpSpPr/>
        <p:nvPr/>
      </p:nvGrpSpPr>
      <p:grpSpPr>
        <a:xfrm>
          <a:off x="0" y="0"/>
          <a:ext cx="0" cy="0"/>
          <a:chOff x="0" y="0"/>
          <a:chExt cx="0" cy="0"/>
        </a:xfrm>
      </p:grpSpPr>
      <p:sp>
        <p:nvSpPr>
          <p:cNvPr id="385" name="Google Shape;385;g27275bef13_0_13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86" name="Google Shape;386;g27275bef13_0_1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 name="Shape 390"/>
        <p:cNvGrpSpPr/>
        <p:nvPr/>
      </p:nvGrpSpPr>
      <p:grpSpPr>
        <a:xfrm>
          <a:off x="0" y="0"/>
          <a:ext cx="0" cy="0"/>
          <a:chOff x="0" y="0"/>
          <a:chExt cx="0" cy="0"/>
        </a:xfrm>
      </p:grpSpPr>
      <p:sp>
        <p:nvSpPr>
          <p:cNvPr id="391" name="Google Shape;391;g27275bef13_0_13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92" name="Google Shape;392;g27275bef13_0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6" name="Shape 396"/>
        <p:cNvGrpSpPr/>
        <p:nvPr/>
      </p:nvGrpSpPr>
      <p:grpSpPr>
        <a:xfrm>
          <a:off x="0" y="0"/>
          <a:ext cx="0" cy="0"/>
          <a:chOff x="0" y="0"/>
          <a:chExt cx="0" cy="0"/>
        </a:xfrm>
      </p:grpSpPr>
      <p:sp>
        <p:nvSpPr>
          <p:cNvPr id="397" name="Google Shape;397;g27275bef13_0_11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98" name="Google Shape;398;g27275bef13_0_1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2" name="Shape 402"/>
        <p:cNvGrpSpPr/>
        <p:nvPr/>
      </p:nvGrpSpPr>
      <p:grpSpPr>
        <a:xfrm>
          <a:off x="0" y="0"/>
          <a:ext cx="0" cy="0"/>
          <a:chOff x="0" y="0"/>
          <a:chExt cx="0" cy="0"/>
        </a:xfrm>
      </p:grpSpPr>
      <p:sp>
        <p:nvSpPr>
          <p:cNvPr id="403" name="Google Shape;403;g27275bef13_0_12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404" name="Google Shape;404;g27275bef13_0_1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8" name="Shape 408"/>
        <p:cNvGrpSpPr/>
        <p:nvPr/>
      </p:nvGrpSpPr>
      <p:grpSpPr>
        <a:xfrm>
          <a:off x="0" y="0"/>
          <a:ext cx="0" cy="0"/>
          <a:chOff x="0" y="0"/>
          <a:chExt cx="0" cy="0"/>
        </a:xfrm>
      </p:grpSpPr>
      <p:sp>
        <p:nvSpPr>
          <p:cNvPr id="409" name="Google Shape;409;g27275bef13_0_10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410" name="Google Shape;410;g27275bef13_0_1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4" name="Shape 414"/>
        <p:cNvGrpSpPr/>
        <p:nvPr/>
      </p:nvGrpSpPr>
      <p:grpSpPr>
        <a:xfrm>
          <a:off x="0" y="0"/>
          <a:ext cx="0" cy="0"/>
          <a:chOff x="0" y="0"/>
          <a:chExt cx="0" cy="0"/>
        </a:xfrm>
      </p:grpSpPr>
      <p:sp>
        <p:nvSpPr>
          <p:cNvPr id="415" name="Google Shape;415;g27275bef13_0_11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416" name="Google Shape;416;g27275bef13_0_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0" name="Shape 420"/>
        <p:cNvGrpSpPr/>
        <p:nvPr/>
      </p:nvGrpSpPr>
      <p:grpSpPr>
        <a:xfrm>
          <a:off x="0" y="0"/>
          <a:ext cx="0" cy="0"/>
          <a:chOff x="0" y="0"/>
          <a:chExt cx="0" cy="0"/>
        </a:xfrm>
      </p:grpSpPr>
      <p:sp>
        <p:nvSpPr>
          <p:cNvPr id="421" name="Google Shape;421;g27275bef13_0_9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422" name="Google Shape;422;g27275bef13_0_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6" name="Shape 426"/>
        <p:cNvGrpSpPr/>
        <p:nvPr/>
      </p:nvGrpSpPr>
      <p:grpSpPr>
        <a:xfrm>
          <a:off x="0" y="0"/>
          <a:ext cx="0" cy="0"/>
          <a:chOff x="0" y="0"/>
          <a:chExt cx="0" cy="0"/>
        </a:xfrm>
      </p:grpSpPr>
      <p:sp>
        <p:nvSpPr>
          <p:cNvPr id="427" name="Google Shape;427;g27275bef13_0_9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428" name="Google Shape;428;g27275bef13_0_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2" name="Shape 432"/>
        <p:cNvGrpSpPr/>
        <p:nvPr/>
      </p:nvGrpSpPr>
      <p:grpSpPr>
        <a:xfrm>
          <a:off x="0" y="0"/>
          <a:ext cx="0" cy="0"/>
          <a:chOff x="0" y="0"/>
          <a:chExt cx="0" cy="0"/>
        </a:xfrm>
      </p:grpSpPr>
      <p:sp>
        <p:nvSpPr>
          <p:cNvPr id="433" name="Google Shape;433;g27275bef13_0_7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434" name="Google Shape;434;g27275bef13_0_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8" name="Shape 438"/>
        <p:cNvGrpSpPr/>
        <p:nvPr/>
      </p:nvGrpSpPr>
      <p:grpSpPr>
        <a:xfrm>
          <a:off x="0" y="0"/>
          <a:ext cx="0" cy="0"/>
          <a:chOff x="0" y="0"/>
          <a:chExt cx="0" cy="0"/>
        </a:xfrm>
      </p:grpSpPr>
      <p:sp>
        <p:nvSpPr>
          <p:cNvPr id="439" name="Google Shape;439;g27275bef13_0_8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440" name="Google Shape;440;g27275bef13_0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4" name="Shape 444"/>
        <p:cNvGrpSpPr/>
        <p:nvPr/>
      </p:nvGrpSpPr>
      <p:grpSpPr>
        <a:xfrm>
          <a:off x="0" y="0"/>
          <a:ext cx="0" cy="0"/>
          <a:chOff x="0" y="0"/>
          <a:chExt cx="0" cy="0"/>
        </a:xfrm>
      </p:grpSpPr>
      <p:sp>
        <p:nvSpPr>
          <p:cNvPr id="445" name="Google Shape;445;g27275bef13_0_6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446" name="Google Shape;446;g27275bef13_0_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0" name="Shape 450"/>
        <p:cNvGrpSpPr/>
        <p:nvPr/>
      </p:nvGrpSpPr>
      <p:grpSpPr>
        <a:xfrm>
          <a:off x="0" y="0"/>
          <a:ext cx="0" cy="0"/>
          <a:chOff x="0" y="0"/>
          <a:chExt cx="0" cy="0"/>
        </a:xfrm>
      </p:grpSpPr>
      <p:sp>
        <p:nvSpPr>
          <p:cNvPr id="451" name="Google Shape;451;g27275bef13_0_7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452" name="Google Shape;452;g27275bef13_0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6" name="Shape 456"/>
        <p:cNvGrpSpPr/>
        <p:nvPr/>
      </p:nvGrpSpPr>
      <p:grpSpPr>
        <a:xfrm>
          <a:off x="0" y="0"/>
          <a:ext cx="0" cy="0"/>
          <a:chOff x="0" y="0"/>
          <a:chExt cx="0" cy="0"/>
        </a:xfrm>
      </p:grpSpPr>
      <p:sp>
        <p:nvSpPr>
          <p:cNvPr id="457" name="Google Shape;457;g27275bef13_0_5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458" name="Google Shape;458;g27275bef13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2" name="Shape 462"/>
        <p:cNvGrpSpPr/>
        <p:nvPr/>
      </p:nvGrpSpPr>
      <p:grpSpPr>
        <a:xfrm>
          <a:off x="0" y="0"/>
          <a:ext cx="0" cy="0"/>
          <a:chOff x="0" y="0"/>
          <a:chExt cx="0" cy="0"/>
        </a:xfrm>
      </p:grpSpPr>
      <p:sp>
        <p:nvSpPr>
          <p:cNvPr id="463" name="Google Shape;463;g27275bef13_0_5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464" name="Google Shape;464;g27275bef13_0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8" name="Shape 468"/>
        <p:cNvGrpSpPr/>
        <p:nvPr/>
      </p:nvGrpSpPr>
      <p:grpSpPr>
        <a:xfrm>
          <a:off x="0" y="0"/>
          <a:ext cx="0" cy="0"/>
          <a:chOff x="0" y="0"/>
          <a:chExt cx="0" cy="0"/>
        </a:xfrm>
      </p:grpSpPr>
      <p:sp>
        <p:nvSpPr>
          <p:cNvPr id="469" name="Google Shape;469;g27275bef13_0_4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470" name="Google Shape;470;g27275bef13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4" name="Shape 474"/>
        <p:cNvGrpSpPr/>
        <p:nvPr/>
      </p:nvGrpSpPr>
      <p:grpSpPr>
        <a:xfrm>
          <a:off x="0" y="0"/>
          <a:ext cx="0" cy="0"/>
          <a:chOff x="0" y="0"/>
          <a:chExt cx="0" cy="0"/>
        </a:xfrm>
      </p:grpSpPr>
      <p:sp>
        <p:nvSpPr>
          <p:cNvPr id="475" name="Google Shape;475;g27275bef13_0_4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476" name="Google Shape;476;g27275bef13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0" name="Shape 480"/>
        <p:cNvGrpSpPr/>
        <p:nvPr/>
      </p:nvGrpSpPr>
      <p:grpSpPr>
        <a:xfrm>
          <a:off x="0" y="0"/>
          <a:ext cx="0" cy="0"/>
          <a:chOff x="0" y="0"/>
          <a:chExt cx="0" cy="0"/>
        </a:xfrm>
      </p:grpSpPr>
      <p:sp>
        <p:nvSpPr>
          <p:cNvPr id="481" name="Google Shape;481;g27275bef13_0_2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482" name="Google Shape;482;g27275bef13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6" name="Shape 486"/>
        <p:cNvGrpSpPr/>
        <p:nvPr/>
      </p:nvGrpSpPr>
      <p:grpSpPr>
        <a:xfrm>
          <a:off x="0" y="0"/>
          <a:ext cx="0" cy="0"/>
          <a:chOff x="0" y="0"/>
          <a:chExt cx="0" cy="0"/>
        </a:xfrm>
      </p:grpSpPr>
      <p:sp>
        <p:nvSpPr>
          <p:cNvPr id="487" name="Google Shape;487;g27275bef13_0_3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488" name="Google Shape;488;g27275bef13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2" name="Shape 492"/>
        <p:cNvGrpSpPr/>
        <p:nvPr/>
      </p:nvGrpSpPr>
      <p:grpSpPr>
        <a:xfrm>
          <a:off x="0" y="0"/>
          <a:ext cx="0" cy="0"/>
          <a:chOff x="0" y="0"/>
          <a:chExt cx="0" cy="0"/>
        </a:xfrm>
      </p:grpSpPr>
      <p:sp>
        <p:nvSpPr>
          <p:cNvPr id="493" name="Google Shape;493;g27275bef13_0_1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494" name="Google Shape;494;g27275bef13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8" name="Shape 498"/>
        <p:cNvGrpSpPr/>
        <p:nvPr/>
      </p:nvGrpSpPr>
      <p:grpSpPr>
        <a:xfrm>
          <a:off x="0" y="0"/>
          <a:ext cx="0" cy="0"/>
          <a:chOff x="0" y="0"/>
          <a:chExt cx="0" cy="0"/>
        </a:xfrm>
      </p:grpSpPr>
      <p:sp>
        <p:nvSpPr>
          <p:cNvPr id="499" name="Google Shape;499;g27275bef13_0_1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500" name="Google Shape;500;g27275bef13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4" name="Shape 504"/>
        <p:cNvGrpSpPr/>
        <p:nvPr/>
      </p:nvGrpSpPr>
      <p:grpSpPr>
        <a:xfrm>
          <a:off x="0" y="0"/>
          <a:ext cx="0" cy="0"/>
          <a:chOff x="0" y="0"/>
          <a:chExt cx="0" cy="0"/>
        </a:xfrm>
      </p:grpSpPr>
      <p:sp>
        <p:nvSpPr>
          <p:cNvPr id="505" name="Google Shape;505;g27275bef13_0_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506" name="Google Shape;506;g27275bef13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0" name="Shape 510"/>
        <p:cNvGrpSpPr/>
        <p:nvPr/>
      </p:nvGrpSpPr>
      <p:grpSpPr>
        <a:xfrm>
          <a:off x="0" y="0"/>
          <a:ext cx="0" cy="0"/>
          <a:chOff x="0" y="0"/>
          <a:chExt cx="0" cy="0"/>
        </a:xfrm>
      </p:grpSpPr>
      <p:sp>
        <p:nvSpPr>
          <p:cNvPr id="511" name="Google Shape;511;g27275bef13_0_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512" name="Google Shape;512;g27275bef13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6" name="Shape 516"/>
        <p:cNvGrpSpPr/>
        <p:nvPr/>
      </p:nvGrpSpPr>
      <p:grpSpPr>
        <a:xfrm>
          <a:off x="0" y="0"/>
          <a:ext cx="0" cy="0"/>
          <a:chOff x="0" y="0"/>
          <a:chExt cx="0" cy="0"/>
        </a:xfrm>
      </p:grpSpPr>
      <p:sp>
        <p:nvSpPr>
          <p:cNvPr id="517" name="Google Shape;517;g28eaa4854e_0_25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518" name="Google Shape;518;g28eaa4854e_0_2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2" name="Shape 522"/>
        <p:cNvGrpSpPr/>
        <p:nvPr/>
      </p:nvGrpSpPr>
      <p:grpSpPr>
        <a:xfrm>
          <a:off x="0" y="0"/>
          <a:ext cx="0" cy="0"/>
          <a:chOff x="0" y="0"/>
          <a:chExt cx="0" cy="0"/>
        </a:xfrm>
      </p:grpSpPr>
      <p:sp>
        <p:nvSpPr>
          <p:cNvPr id="523" name="Google Shape;523;g28eaa4854e_0_26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524" name="Google Shape;524;g28eaa4854e_0_2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8" name="Shape 528"/>
        <p:cNvGrpSpPr/>
        <p:nvPr/>
      </p:nvGrpSpPr>
      <p:grpSpPr>
        <a:xfrm>
          <a:off x="0" y="0"/>
          <a:ext cx="0" cy="0"/>
          <a:chOff x="0" y="0"/>
          <a:chExt cx="0" cy="0"/>
        </a:xfrm>
      </p:grpSpPr>
      <p:sp>
        <p:nvSpPr>
          <p:cNvPr id="529" name="Google Shape;529;g28eaa4854e_0_24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530" name="Google Shape;530;g28eaa4854e_0_2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4" name="Shape 534"/>
        <p:cNvGrpSpPr/>
        <p:nvPr/>
      </p:nvGrpSpPr>
      <p:grpSpPr>
        <a:xfrm>
          <a:off x="0" y="0"/>
          <a:ext cx="0" cy="0"/>
          <a:chOff x="0" y="0"/>
          <a:chExt cx="0" cy="0"/>
        </a:xfrm>
      </p:grpSpPr>
      <p:sp>
        <p:nvSpPr>
          <p:cNvPr id="535" name="Google Shape;535;g28eaa4854e_0_25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536" name="Google Shape;536;g28eaa4854e_0_2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0" name="Shape 540"/>
        <p:cNvGrpSpPr/>
        <p:nvPr/>
      </p:nvGrpSpPr>
      <p:grpSpPr>
        <a:xfrm>
          <a:off x="0" y="0"/>
          <a:ext cx="0" cy="0"/>
          <a:chOff x="0" y="0"/>
          <a:chExt cx="0" cy="0"/>
        </a:xfrm>
      </p:grpSpPr>
      <p:sp>
        <p:nvSpPr>
          <p:cNvPr id="541" name="Google Shape;541;g28eaa4854e_0_23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542" name="Google Shape;542;g28eaa4854e_0_2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6" name="Shape 546"/>
        <p:cNvGrpSpPr/>
        <p:nvPr/>
      </p:nvGrpSpPr>
      <p:grpSpPr>
        <a:xfrm>
          <a:off x="0" y="0"/>
          <a:ext cx="0" cy="0"/>
          <a:chOff x="0" y="0"/>
          <a:chExt cx="0" cy="0"/>
        </a:xfrm>
      </p:grpSpPr>
      <p:sp>
        <p:nvSpPr>
          <p:cNvPr id="547" name="Google Shape;547;g28eaa4854e_0_23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548" name="Google Shape;548;g28eaa4854e_0_2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2" name="Shape 552"/>
        <p:cNvGrpSpPr/>
        <p:nvPr/>
      </p:nvGrpSpPr>
      <p:grpSpPr>
        <a:xfrm>
          <a:off x="0" y="0"/>
          <a:ext cx="0" cy="0"/>
          <a:chOff x="0" y="0"/>
          <a:chExt cx="0" cy="0"/>
        </a:xfrm>
      </p:grpSpPr>
      <p:sp>
        <p:nvSpPr>
          <p:cNvPr id="553" name="Google Shape;553;g28eaa4854e_0_22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554" name="Google Shape;554;g28eaa4854e_0_2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8" name="Shape 558"/>
        <p:cNvGrpSpPr/>
        <p:nvPr/>
      </p:nvGrpSpPr>
      <p:grpSpPr>
        <a:xfrm>
          <a:off x="0" y="0"/>
          <a:ext cx="0" cy="0"/>
          <a:chOff x="0" y="0"/>
          <a:chExt cx="0" cy="0"/>
        </a:xfrm>
      </p:grpSpPr>
      <p:sp>
        <p:nvSpPr>
          <p:cNvPr id="559" name="Google Shape;559;g28eaa4854e_0_22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560" name="Google Shape;560;g28eaa4854e_0_2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4" name="Shape 564"/>
        <p:cNvGrpSpPr/>
        <p:nvPr/>
      </p:nvGrpSpPr>
      <p:grpSpPr>
        <a:xfrm>
          <a:off x="0" y="0"/>
          <a:ext cx="0" cy="0"/>
          <a:chOff x="0" y="0"/>
          <a:chExt cx="0" cy="0"/>
        </a:xfrm>
      </p:grpSpPr>
      <p:sp>
        <p:nvSpPr>
          <p:cNvPr id="565" name="Google Shape;565;g28eaa4854e_0_20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566" name="Google Shape;566;g28eaa4854e_0_2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0" name="Shape 570"/>
        <p:cNvGrpSpPr/>
        <p:nvPr/>
      </p:nvGrpSpPr>
      <p:grpSpPr>
        <a:xfrm>
          <a:off x="0" y="0"/>
          <a:ext cx="0" cy="0"/>
          <a:chOff x="0" y="0"/>
          <a:chExt cx="0" cy="0"/>
        </a:xfrm>
      </p:grpSpPr>
      <p:sp>
        <p:nvSpPr>
          <p:cNvPr id="571" name="Google Shape;571;g28eaa4854e_0_21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572" name="Google Shape;572;g28eaa4854e_0_2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6" name="Shape 576"/>
        <p:cNvGrpSpPr/>
        <p:nvPr/>
      </p:nvGrpSpPr>
      <p:grpSpPr>
        <a:xfrm>
          <a:off x="0" y="0"/>
          <a:ext cx="0" cy="0"/>
          <a:chOff x="0" y="0"/>
          <a:chExt cx="0" cy="0"/>
        </a:xfrm>
      </p:grpSpPr>
      <p:sp>
        <p:nvSpPr>
          <p:cNvPr id="577" name="Google Shape;577;g28eaa4854e_0_19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578" name="Google Shape;578;g28eaa4854e_0_1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2" name="Shape 582"/>
        <p:cNvGrpSpPr/>
        <p:nvPr/>
      </p:nvGrpSpPr>
      <p:grpSpPr>
        <a:xfrm>
          <a:off x="0" y="0"/>
          <a:ext cx="0" cy="0"/>
          <a:chOff x="0" y="0"/>
          <a:chExt cx="0" cy="0"/>
        </a:xfrm>
      </p:grpSpPr>
      <p:sp>
        <p:nvSpPr>
          <p:cNvPr id="583" name="Google Shape;583;g28eaa4854e_0_20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584" name="Google Shape;584;g28eaa4854e_0_2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8" name="Shape 588"/>
        <p:cNvGrpSpPr/>
        <p:nvPr/>
      </p:nvGrpSpPr>
      <p:grpSpPr>
        <a:xfrm>
          <a:off x="0" y="0"/>
          <a:ext cx="0" cy="0"/>
          <a:chOff x="0" y="0"/>
          <a:chExt cx="0" cy="0"/>
        </a:xfrm>
      </p:grpSpPr>
      <p:sp>
        <p:nvSpPr>
          <p:cNvPr id="589" name="Google Shape;589;g28eaa4854e_0_18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590" name="Google Shape;590;g28eaa4854e_0_1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4" name="Shape 594"/>
        <p:cNvGrpSpPr/>
        <p:nvPr/>
      </p:nvGrpSpPr>
      <p:grpSpPr>
        <a:xfrm>
          <a:off x="0" y="0"/>
          <a:ext cx="0" cy="0"/>
          <a:chOff x="0" y="0"/>
          <a:chExt cx="0" cy="0"/>
        </a:xfrm>
      </p:grpSpPr>
      <p:sp>
        <p:nvSpPr>
          <p:cNvPr id="595" name="Google Shape;595;g28eaa4854e_0_18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596" name="Google Shape;596;g28eaa4854e_0_1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0" name="Shape 600"/>
        <p:cNvGrpSpPr/>
        <p:nvPr/>
      </p:nvGrpSpPr>
      <p:grpSpPr>
        <a:xfrm>
          <a:off x="0" y="0"/>
          <a:ext cx="0" cy="0"/>
          <a:chOff x="0" y="0"/>
          <a:chExt cx="0" cy="0"/>
        </a:xfrm>
      </p:grpSpPr>
      <p:sp>
        <p:nvSpPr>
          <p:cNvPr id="601" name="Google Shape;601;g28eaa4854e_0_17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602" name="Google Shape;602;g28eaa4854e_0_1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6" name="Shape 606"/>
        <p:cNvGrpSpPr/>
        <p:nvPr/>
      </p:nvGrpSpPr>
      <p:grpSpPr>
        <a:xfrm>
          <a:off x="0" y="0"/>
          <a:ext cx="0" cy="0"/>
          <a:chOff x="0" y="0"/>
          <a:chExt cx="0" cy="0"/>
        </a:xfrm>
      </p:grpSpPr>
      <p:sp>
        <p:nvSpPr>
          <p:cNvPr id="607" name="Google Shape;607;g28eaa4854e_0_17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608" name="Google Shape;608;g28eaa4854e_0_1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2" name="Shape 612"/>
        <p:cNvGrpSpPr/>
        <p:nvPr/>
      </p:nvGrpSpPr>
      <p:grpSpPr>
        <a:xfrm>
          <a:off x="0" y="0"/>
          <a:ext cx="0" cy="0"/>
          <a:chOff x="0" y="0"/>
          <a:chExt cx="0" cy="0"/>
        </a:xfrm>
      </p:grpSpPr>
      <p:sp>
        <p:nvSpPr>
          <p:cNvPr id="613" name="Google Shape;613;g28eaa4854e_0_15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614" name="Google Shape;614;g28eaa4854e_0_1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8" name="Shape 618"/>
        <p:cNvGrpSpPr/>
        <p:nvPr/>
      </p:nvGrpSpPr>
      <p:grpSpPr>
        <a:xfrm>
          <a:off x="0" y="0"/>
          <a:ext cx="0" cy="0"/>
          <a:chOff x="0" y="0"/>
          <a:chExt cx="0" cy="0"/>
        </a:xfrm>
      </p:grpSpPr>
      <p:sp>
        <p:nvSpPr>
          <p:cNvPr id="619" name="Google Shape;619;g28eaa4854e_0_16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620" name="Google Shape;620;g28eaa4854e_0_1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4" name="Shape 624"/>
        <p:cNvGrpSpPr/>
        <p:nvPr/>
      </p:nvGrpSpPr>
      <p:grpSpPr>
        <a:xfrm>
          <a:off x="0" y="0"/>
          <a:ext cx="0" cy="0"/>
          <a:chOff x="0" y="0"/>
          <a:chExt cx="0" cy="0"/>
        </a:xfrm>
      </p:grpSpPr>
      <p:sp>
        <p:nvSpPr>
          <p:cNvPr id="625" name="Google Shape;625;g28eaa4854e_0_14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626" name="Google Shape;626;g28eaa4854e_0_1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1" name="Shape 631"/>
        <p:cNvGrpSpPr/>
        <p:nvPr/>
      </p:nvGrpSpPr>
      <p:grpSpPr>
        <a:xfrm>
          <a:off x="0" y="0"/>
          <a:ext cx="0" cy="0"/>
          <a:chOff x="0" y="0"/>
          <a:chExt cx="0" cy="0"/>
        </a:xfrm>
      </p:grpSpPr>
      <p:sp>
        <p:nvSpPr>
          <p:cNvPr id="632" name="Google Shape;632;g28eaa4854e_0_15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633" name="Google Shape;633;g28eaa4854e_0_1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7" name="Shape 637"/>
        <p:cNvGrpSpPr/>
        <p:nvPr/>
      </p:nvGrpSpPr>
      <p:grpSpPr>
        <a:xfrm>
          <a:off x="0" y="0"/>
          <a:ext cx="0" cy="0"/>
          <a:chOff x="0" y="0"/>
          <a:chExt cx="0" cy="0"/>
        </a:xfrm>
      </p:grpSpPr>
      <p:sp>
        <p:nvSpPr>
          <p:cNvPr id="638" name="Google Shape;638;g28eaa4854e_0_13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639" name="Google Shape;639;g28eaa4854e_0_1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3" name="Shape 643"/>
        <p:cNvGrpSpPr/>
        <p:nvPr/>
      </p:nvGrpSpPr>
      <p:grpSpPr>
        <a:xfrm>
          <a:off x="0" y="0"/>
          <a:ext cx="0" cy="0"/>
          <a:chOff x="0" y="0"/>
          <a:chExt cx="0" cy="0"/>
        </a:xfrm>
      </p:grpSpPr>
      <p:sp>
        <p:nvSpPr>
          <p:cNvPr id="644" name="Google Shape;644;g28eaa4854e_0_13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645" name="Google Shape;645;g28eaa4854e_0_1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9" name="Shape 649"/>
        <p:cNvGrpSpPr/>
        <p:nvPr/>
      </p:nvGrpSpPr>
      <p:grpSpPr>
        <a:xfrm>
          <a:off x="0" y="0"/>
          <a:ext cx="0" cy="0"/>
          <a:chOff x="0" y="0"/>
          <a:chExt cx="0" cy="0"/>
        </a:xfrm>
      </p:grpSpPr>
      <p:sp>
        <p:nvSpPr>
          <p:cNvPr id="650" name="Google Shape;650;g28eaa4854e_0_11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651" name="Google Shape;651;g28eaa4854e_0_1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5" name="Shape 655"/>
        <p:cNvGrpSpPr/>
        <p:nvPr/>
      </p:nvGrpSpPr>
      <p:grpSpPr>
        <a:xfrm>
          <a:off x="0" y="0"/>
          <a:ext cx="0" cy="0"/>
          <a:chOff x="0" y="0"/>
          <a:chExt cx="0" cy="0"/>
        </a:xfrm>
      </p:grpSpPr>
      <p:sp>
        <p:nvSpPr>
          <p:cNvPr id="656" name="Google Shape;656;g28eaa4854e_0_12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657" name="Google Shape;657;g28eaa4854e_0_1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1" name="Shape 661"/>
        <p:cNvGrpSpPr/>
        <p:nvPr/>
      </p:nvGrpSpPr>
      <p:grpSpPr>
        <a:xfrm>
          <a:off x="0" y="0"/>
          <a:ext cx="0" cy="0"/>
          <a:chOff x="0" y="0"/>
          <a:chExt cx="0" cy="0"/>
        </a:xfrm>
      </p:grpSpPr>
      <p:sp>
        <p:nvSpPr>
          <p:cNvPr id="662" name="Google Shape;662;g28eaa4854e_0_10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663" name="Google Shape;663;g28eaa4854e_0_1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7" name="Shape 667"/>
        <p:cNvGrpSpPr/>
        <p:nvPr/>
      </p:nvGrpSpPr>
      <p:grpSpPr>
        <a:xfrm>
          <a:off x="0" y="0"/>
          <a:ext cx="0" cy="0"/>
          <a:chOff x="0" y="0"/>
          <a:chExt cx="0" cy="0"/>
        </a:xfrm>
      </p:grpSpPr>
      <p:sp>
        <p:nvSpPr>
          <p:cNvPr id="668" name="Google Shape;668;g28eaa4854e_0_11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669" name="Google Shape;669;g28eaa4854e_0_1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3" name="Shape 673"/>
        <p:cNvGrpSpPr/>
        <p:nvPr/>
      </p:nvGrpSpPr>
      <p:grpSpPr>
        <a:xfrm>
          <a:off x="0" y="0"/>
          <a:ext cx="0" cy="0"/>
          <a:chOff x="0" y="0"/>
          <a:chExt cx="0" cy="0"/>
        </a:xfrm>
      </p:grpSpPr>
      <p:sp>
        <p:nvSpPr>
          <p:cNvPr id="674" name="Google Shape;674;g28eaa4854e_0_9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675" name="Google Shape;675;g28eaa4854e_0_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9" name="Shape 679"/>
        <p:cNvGrpSpPr/>
        <p:nvPr/>
      </p:nvGrpSpPr>
      <p:grpSpPr>
        <a:xfrm>
          <a:off x="0" y="0"/>
          <a:ext cx="0" cy="0"/>
          <a:chOff x="0" y="0"/>
          <a:chExt cx="0" cy="0"/>
        </a:xfrm>
      </p:grpSpPr>
      <p:sp>
        <p:nvSpPr>
          <p:cNvPr id="680" name="Google Shape;680;g28eaa4854e_0_10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681" name="Google Shape;681;g28eaa4854e_0_1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5" name="Shape 685"/>
        <p:cNvGrpSpPr/>
        <p:nvPr/>
      </p:nvGrpSpPr>
      <p:grpSpPr>
        <a:xfrm>
          <a:off x="0" y="0"/>
          <a:ext cx="0" cy="0"/>
          <a:chOff x="0" y="0"/>
          <a:chExt cx="0" cy="0"/>
        </a:xfrm>
      </p:grpSpPr>
      <p:sp>
        <p:nvSpPr>
          <p:cNvPr id="686" name="Google Shape;686;g28eaa4854e_0_8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687" name="Google Shape;687;g28eaa4854e_0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1" name="Shape 691"/>
        <p:cNvGrpSpPr/>
        <p:nvPr/>
      </p:nvGrpSpPr>
      <p:grpSpPr>
        <a:xfrm>
          <a:off x="0" y="0"/>
          <a:ext cx="0" cy="0"/>
          <a:chOff x="0" y="0"/>
          <a:chExt cx="0" cy="0"/>
        </a:xfrm>
      </p:grpSpPr>
      <p:sp>
        <p:nvSpPr>
          <p:cNvPr id="692" name="Google Shape;692;g28eaa4854e_0_8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693" name="Google Shape;693;g28eaa4854e_0_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7" name="Shape 697"/>
        <p:cNvGrpSpPr/>
        <p:nvPr/>
      </p:nvGrpSpPr>
      <p:grpSpPr>
        <a:xfrm>
          <a:off x="0" y="0"/>
          <a:ext cx="0" cy="0"/>
          <a:chOff x="0" y="0"/>
          <a:chExt cx="0" cy="0"/>
        </a:xfrm>
      </p:grpSpPr>
      <p:sp>
        <p:nvSpPr>
          <p:cNvPr id="698" name="Google Shape;698;g28eaa4854e_0_7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699" name="Google Shape;699;g28eaa4854e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3" name="Shape 703"/>
        <p:cNvGrpSpPr/>
        <p:nvPr/>
      </p:nvGrpSpPr>
      <p:grpSpPr>
        <a:xfrm>
          <a:off x="0" y="0"/>
          <a:ext cx="0" cy="0"/>
          <a:chOff x="0" y="0"/>
          <a:chExt cx="0" cy="0"/>
        </a:xfrm>
      </p:grpSpPr>
      <p:sp>
        <p:nvSpPr>
          <p:cNvPr id="704" name="Google Shape;704;g28eaa4854e_0_7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705" name="Google Shape;705;g28eaa4854e_0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9" name="Shape 709"/>
        <p:cNvGrpSpPr/>
        <p:nvPr/>
      </p:nvGrpSpPr>
      <p:grpSpPr>
        <a:xfrm>
          <a:off x="0" y="0"/>
          <a:ext cx="0" cy="0"/>
          <a:chOff x="0" y="0"/>
          <a:chExt cx="0" cy="0"/>
        </a:xfrm>
      </p:grpSpPr>
      <p:sp>
        <p:nvSpPr>
          <p:cNvPr id="710" name="Google Shape;710;g28eaa4854e_0_6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711" name="Google Shape;711;g28eaa4854e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5" name="Shape 715"/>
        <p:cNvGrpSpPr/>
        <p:nvPr/>
      </p:nvGrpSpPr>
      <p:grpSpPr>
        <a:xfrm>
          <a:off x="0" y="0"/>
          <a:ext cx="0" cy="0"/>
          <a:chOff x="0" y="0"/>
          <a:chExt cx="0" cy="0"/>
        </a:xfrm>
      </p:grpSpPr>
      <p:sp>
        <p:nvSpPr>
          <p:cNvPr id="716" name="Google Shape;716;g28eaa4854e_0_6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717" name="Google Shape;717;g28eaa4854e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1" name="Shape 721"/>
        <p:cNvGrpSpPr/>
        <p:nvPr/>
      </p:nvGrpSpPr>
      <p:grpSpPr>
        <a:xfrm>
          <a:off x="0" y="0"/>
          <a:ext cx="0" cy="0"/>
          <a:chOff x="0" y="0"/>
          <a:chExt cx="0" cy="0"/>
        </a:xfrm>
      </p:grpSpPr>
      <p:sp>
        <p:nvSpPr>
          <p:cNvPr id="722" name="Google Shape;722;g28eaa4854e_0_4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723" name="Google Shape;723;g28eaa4854e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7" name="Shape 727"/>
        <p:cNvGrpSpPr/>
        <p:nvPr/>
      </p:nvGrpSpPr>
      <p:grpSpPr>
        <a:xfrm>
          <a:off x="0" y="0"/>
          <a:ext cx="0" cy="0"/>
          <a:chOff x="0" y="0"/>
          <a:chExt cx="0" cy="0"/>
        </a:xfrm>
      </p:grpSpPr>
      <p:sp>
        <p:nvSpPr>
          <p:cNvPr id="728" name="Google Shape;728;g28eaa4854e_0_5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729" name="Google Shape;729;g28eaa4854e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3" name="Shape 733"/>
        <p:cNvGrpSpPr/>
        <p:nvPr/>
      </p:nvGrpSpPr>
      <p:grpSpPr>
        <a:xfrm>
          <a:off x="0" y="0"/>
          <a:ext cx="0" cy="0"/>
          <a:chOff x="0" y="0"/>
          <a:chExt cx="0" cy="0"/>
        </a:xfrm>
      </p:grpSpPr>
      <p:sp>
        <p:nvSpPr>
          <p:cNvPr id="734" name="Google Shape;734;g28eaa4854e_0_3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735" name="Google Shape;735;g28eaa4854e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9" name="Shape 739"/>
        <p:cNvGrpSpPr/>
        <p:nvPr/>
      </p:nvGrpSpPr>
      <p:grpSpPr>
        <a:xfrm>
          <a:off x="0" y="0"/>
          <a:ext cx="0" cy="0"/>
          <a:chOff x="0" y="0"/>
          <a:chExt cx="0" cy="0"/>
        </a:xfrm>
      </p:grpSpPr>
      <p:sp>
        <p:nvSpPr>
          <p:cNvPr id="740" name="Google Shape;740;g28eaa4854e_0_4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741" name="Google Shape;741;g28eaa4854e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5" name="Shape 745"/>
        <p:cNvGrpSpPr/>
        <p:nvPr/>
      </p:nvGrpSpPr>
      <p:grpSpPr>
        <a:xfrm>
          <a:off x="0" y="0"/>
          <a:ext cx="0" cy="0"/>
          <a:chOff x="0" y="0"/>
          <a:chExt cx="0" cy="0"/>
        </a:xfrm>
      </p:grpSpPr>
      <p:sp>
        <p:nvSpPr>
          <p:cNvPr id="746" name="Google Shape;746;g28eaa4854e_0_2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747" name="Google Shape;747;g28eaa4854e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1" name="Shape 751"/>
        <p:cNvGrpSpPr/>
        <p:nvPr/>
      </p:nvGrpSpPr>
      <p:grpSpPr>
        <a:xfrm>
          <a:off x="0" y="0"/>
          <a:ext cx="0" cy="0"/>
          <a:chOff x="0" y="0"/>
          <a:chExt cx="0" cy="0"/>
        </a:xfrm>
      </p:grpSpPr>
      <p:sp>
        <p:nvSpPr>
          <p:cNvPr id="752" name="Google Shape;752;g28eaa4854e_0_2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753" name="Google Shape;753;g28eaa4854e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7" name="Shape 757"/>
        <p:cNvGrpSpPr/>
        <p:nvPr/>
      </p:nvGrpSpPr>
      <p:grpSpPr>
        <a:xfrm>
          <a:off x="0" y="0"/>
          <a:ext cx="0" cy="0"/>
          <a:chOff x="0" y="0"/>
          <a:chExt cx="0" cy="0"/>
        </a:xfrm>
      </p:grpSpPr>
      <p:sp>
        <p:nvSpPr>
          <p:cNvPr id="758" name="Google Shape;758;g28eaa4854e_0_1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759" name="Google Shape;759;g28eaa4854e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3" name="Shape 763"/>
        <p:cNvGrpSpPr/>
        <p:nvPr/>
      </p:nvGrpSpPr>
      <p:grpSpPr>
        <a:xfrm>
          <a:off x="0" y="0"/>
          <a:ext cx="0" cy="0"/>
          <a:chOff x="0" y="0"/>
          <a:chExt cx="0" cy="0"/>
        </a:xfrm>
      </p:grpSpPr>
      <p:sp>
        <p:nvSpPr>
          <p:cNvPr id="764" name="Google Shape;764;g28eaa4854e_0_1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765" name="Google Shape;765;g28eaa4854e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9" name="Shape 769"/>
        <p:cNvGrpSpPr/>
        <p:nvPr/>
      </p:nvGrpSpPr>
      <p:grpSpPr>
        <a:xfrm>
          <a:off x="0" y="0"/>
          <a:ext cx="0" cy="0"/>
          <a:chOff x="0" y="0"/>
          <a:chExt cx="0" cy="0"/>
        </a:xfrm>
      </p:grpSpPr>
      <p:sp>
        <p:nvSpPr>
          <p:cNvPr id="770" name="Google Shape;770;g28eaa4854e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771" name="Google Shape;771;g28eaa4854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5" name="Shape 775"/>
        <p:cNvGrpSpPr/>
        <p:nvPr/>
      </p:nvGrpSpPr>
      <p:grpSpPr>
        <a:xfrm>
          <a:off x="0" y="0"/>
          <a:ext cx="0" cy="0"/>
          <a:chOff x="0" y="0"/>
          <a:chExt cx="0" cy="0"/>
        </a:xfrm>
      </p:grpSpPr>
      <p:sp>
        <p:nvSpPr>
          <p:cNvPr id="776" name="Google Shape;776;g28eaa4854e_0_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777" name="Google Shape;777;g28eaa4854e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1" name="Shape 781"/>
        <p:cNvGrpSpPr/>
        <p:nvPr/>
      </p:nvGrpSpPr>
      <p:grpSpPr>
        <a:xfrm>
          <a:off x="0" y="0"/>
          <a:ext cx="0" cy="0"/>
          <a:chOff x="0" y="0"/>
          <a:chExt cx="0" cy="0"/>
        </a:xfrm>
      </p:grpSpPr>
      <p:sp>
        <p:nvSpPr>
          <p:cNvPr id="782" name="Google Shape;782;g28e408ed68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783" name="Google Shape;783;g28e408ed6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7" name="Shape 787"/>
        <p:cNvGrpSpPr/>
        <p:nvPr/>
      </p:nvGrpSpPr>
      <p:grpSpPr>
        <a:xfrm>
          <a:off x="0" y="0"/>
          <a:ext cx="0" cy="0"/>
          <a:chOff x="0" y="0"/>
          <a:chExt cx="0" cy="0"/>
        </a:xfrm>
      </p:grpSpPr>
      <p:sp>
        <p:nvSpPr>
          <p:cNvPr id="788" name="Google Shape;788;g28e408ed68_0_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789" name="Google Shape;789;g28e408ed68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3" name="Shape 793"/>
        <p:cNvGrpSpPr/>
        <p:nvPr/>
      </p:nvGrpSpPr>
      <p:grpSpPr>
        <a:xfrm>
          <a:off x="0" y="0"/>
          <a:ext cx="0" cy="0"/>
          <a:chOff x="0" y="0"/>
          <a:chExt cx="0" cy="0"/>
        </a:xfrm>
      </p:grpSpPr>
      <p:sp>
        <p:nvSpPr>
          <p:cNvPr id="794" name="Google Shape;794;g28e408ed68_0_1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795" name="Google Shape;795;g28e408ed68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9" name="Shape 799"/>
        <p:cNvGrpSpPr/>
        <p:nvPr/>
      </p:nvGrpSpPr>
      <p:grpSpPr>
        <a:xfrm>
          <a:off x="0" y="0"/>
          <a:ext cx="0" cy="0"/>
          <a:chOff x="0" y="0"/>
          <a:chExt cx="0" cy="0"/>
        </a:xfrm>
      </p:grpSpPr>
      <p:sp>
        <p:nvSpPr>
          <p:cNvPr id="800" name="Google Shape;800;g28e408ed68_0_1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801" name="Google Shape;801;g28e408ed68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6" name="Shape 806"/>
        <p:cNvGrpSpPr/>
        <p:nvPr/>
      </p:nvGrpSpPr>
      <p:grpSpPr>
        <a:xfrm>
          <a:off x="0" y="0"/>
          <a:ext cx="0" cy="0"/>
          <a:chOff x="0" y="0"/>
          <a:chExt cx="0" cy="0"/>
        </a:xfrm>
      </p:grpSpPr>
      <p:sp>
        <p:nvSpPr>
          <p:cNvPr id="807" name="Google Shape;807;g270d6a1e89_7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808" name="Google Shape;808;g270d6a1e89_7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2" name="Shape 812"/>
        <p:cNvGrpSpPr/>
        <p:nvPr/>
      </p:nvGrpSpPr>
      <p:grpSpPr>
        <a:xfrm>
          <a:off x="0" y="0"/>
          <a:ext cx="0" cy="0"/>
          <a:chOff x="0" y="0"/>
          <a:chExt cx="0" cy="0"/>
        </a:xfrm>
      </p:grpSpPr>
      <p:sp>
        <p:nvSpPr>
          <p:cNvPr id="813" name="Google Shape;813;g270d6a1e89_7_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814" name="Google Shape;814;g270d6a1e89_7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8" name="Shape 818"/>
        <p:cNvGrpSpPr/>
        <p:nvPr/>
      </p:nvGrpSpPr>
      <p:grpSpPr>
        <a:xfrm>
          <a:off x="0" y="0"/>
          <a:ext cx="0" cy="0"/>
          <a:chOff x="0" y="0"/>
          <a:chExt cx="0" cy="0"/>
        </a:xfrm>
      </p:grpSpPr>
      <p:sp>
        <p:nvSpPr>
          <p:cNvPr id="819" name="Google Shape;819;g270d6a1e89_7_1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820" name="Google Shape;820;g270d6a1e89_7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4" name="Shape 824"/>
        <p:cNvGrpSpPr/>
        <p:nvPr/>
      </p:nvGrpSpPr>
      <p:grpSpPr>
        <a:xfrm>
          <a:off x="0" y="0"/>
          <a:ext cx="0" cy="0"/>
          <a:chOff x="0" y="0"/>
          <a:chExt cx="0" cy="0"/>
        </a:xfrm>
      </p:grpSpPr>
      <p:sp>
        <p:nvSpPr>
          <p:cNvPr id="825" name="Google Shape;825;g270d6a1e89_7_1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826" name="Google Shape;826;g270d6a1e89_7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0" name="Shape 830"/>
        <p:cNvGrpSpPr/>
        <p:nvPr/>
      </p:nvGrpSpPr>
      <p:grpSpPr>
        <a:xfrm>
          <a:off x="0" y="0"/>
          <a:ext cx="0" cy="0"/>
          <a:chOff x="0" y="0"/>
          <a:chExt cx="0" cy="0"/>
        </a:xfrm>
      </p:grpSpPr>
      <p:sp>
        <p:nvSpPr>
          <p:cNvPr id="831" name="Google Shape;831;g2706f4ecab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832" name="Google Shape;832;g2706f4eca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6" name="Shape 836"/>
        <p:cNvGrpSpPr/>
        <p:nvPr/>
      </p:nvGrpSpPr>
      <p:grpSpPr>
        <a:xfrm>
          <a:off x="0" y="0"/>
          <a:ext cx="0" cy="0"/>
          <a:chOff x="0" y="0"/>
          <a:chExt cx="0" cy="0"/>
        </a:xfrm>
      </p:grpSpPr>
      <p:sp>
        <p:nvSpPr>
          <p:cNvPr id="837" name="Google Shape;837;g2706f4ecab_0_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838" name="Google Shape;838;g2706f4ecab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2" name="Shape 842"/>
        <p:cNvGrpSpPr/>
        <p:nvPr/>
      </p:nvGrpSpPr>
      <p:grpSpPr>
        <a:xfrm>
          <a:off x="0" y="0"/>
          <a:ext cx="0" cy="0"/>
          <a:chOff x="0" y="0"/>
          <a:chExt cx="0" cy="0"/>
        </a:xfrm>
      </p:grpSpPr>
      <p:sp>
        <p:nvSpPr>
          <p:cNvPr id="843" name="Google Shape;843;g277d3f9b71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844" name="Google Shape;844;g277d3f9b7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8" name="Shape 848"/>
        <p:cNvGrpSpPr/>
        <p:nvPr/>
      </p:nvGrpSpPr>
      <p:grpSpPr>
        <a:xfrm>
          <a:off x="0" y="0"/>
          <a:ext cx="0" cy="0"/>
          <a:chOff x="0" y="0"/>
          <a:chExt cx="0" cy="0"/>
        </a:xfrm>
      </p:grpSpPr>
      <p:sp>
        <p:nvSpPr>
          <p:cNvPr id="849" name="Google Shape;849;g277d3f9b71_0_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850" name="Google Shape;850;g277d3f9b71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4" name="Shape 854"/>
        <p:cNvGrpSpPr/>
        <p:nvPr/>
      </p:nvGrpSpPr>
      <p:grpSpPr>
        <a:xfrm>
          <a:off x="0" y="0"/>
          <a:ext cx="0" cy="0"/>
          <a:chOff x="0" y="0"/>
          <a:chExt cx="0" cy="0"/>
        </a:xfrm>
      </p:grpSpPr>
      <p:sp>
        <p:nvSpPr>
          <p:cNvPr id="855" name="Google Shape;855;g26bc096511_0_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856" name="Google Shape;856;g26bc096511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0" name="Shape 860"/>
        <p:cNvGrpSpPr/>
        <p:nvPr/>
      </p:nvGrpSpPr>
      <p:grpSpPr>
        <a:xfrm>
          <a:off x="0" y="0"/>
          <a:ext cx="0" cy="0"/>
          <a:chOff x="0" y="0"/>
          <a:chExt cx="0" cy="0"/>
        </a:xfrm>
      </p:grpSpPr>
      <p:sp>
        <p:nvSpPr>
          <p:cNvPr id="861" name="Google Shape;861;g26bc096511_0_1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862" name="Google Shape;862;g26bc096511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6" name="Shape 866"/>
        <p:cNvGrpSpPr/>
        <p:nvPr/>
      </p:nvGrpSpPr>
      <p:grpSpPr>
        <a:xfrm>
          <a:off x="0" y="0"/>
          <a:ext cx="0" cy="0"/>
          <a:chOff x="0" y="0"/>
          <a:chExt cx="0" cy="0"/>
        </a:xfrm>
      </p:grpSpPr>
      <p:sp>
        <p:nvSpPr>
          <p:cNvPr id="867" name="Google Shape;867;g4e5763982_0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868" name="Google Shape;868;g4e5763982_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2" name="Shape 872"/>
        <p:cNvGrpSpPr/>
        <p:nvPr/>
      </p:nvGrpSpPr>
      <p:grpSpPr>
        <a:xfrm>
          <a:off x="0" y="0"/>
          <a:ext cx="0" cy="0"/>
          <a:chOff x="0" y="0"/>
          <a:chExt cx="0" cy="0"/>
        </a:xfrm>
      </p:grpSpPr>
      <p:sp>
        <p:nvSpPr>
          <p:cNvPr id="873" name="Google Shape;873;g26bc096511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874" name="Google Shape;874;g26bc09651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8" name="Shape 878"/>
        <p:cNvGrpSpPr/>
        <p:nvPr/>
      </p:nvGrpSpPr>
      <p:grpSpPr>
        <a:xfrm>
          <a:off x="0" y="0"/>
          <a:ext cx="0" cy="0"/>
          <a:chOff x="0" y="0"/>
          <a:chExt cx="0" cy="0"/>
        </a:xfrm>
      </p:grpSpPr>
      <p:sp>
        <p:nvSpPr>
          <p:cNvPr id="879" name="Google Shape;879;g42fa88155_0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880" name="Google Shape;880;g42fa88155_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4" name="Shape 884"/>
        <p:cNvGrpSpPr/>
        <p:nvPr/>
      </p:nvGrpSpPr>
      <p:grpSpPr>
        <a:xfrm>
          <a:off x="0" y="0"/>
          <a:ext cx="0" cy="0"/>
          <a:chOff x="0" y="0"/>
          <a:chExt cx="0" cy="0"/>
        </a:xfrm>
      </p:grpSpPr>
      <p:sp>
        <p:nvSpPr>
          <p:cNvPr id="885" name="Google Shape;885;g2665659e65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886" name="Google Shape;886;g2665659e6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0" name="Shape 890"/>
        <p:cNvGrpSpPr/>
        <p:nvPr/>
      </p:nvGrpSpPr>
      <p:grpSpPr>
        <a:xfrm>
          <a:off x="0" y="0"/>
          <a:ext cx="0" cy="0"/>
          <a:chOff x="0" y="0"/>
          <a:chExt cx="0" cy="0"/>
        </a:xfrm>
      </p:grpSpPr>
      <p:sp>
        <p:nvSpPr>
          <p:cNvPr id="891" name="Google Shape;891;g2665659e65_0_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892" name="Google Shape;892;g2665659e65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6" name="Shape 896"/>
        <p:cNvGrpSpPr/>
        <p:nvPr/>
      </p:nvGrpSpPr>
      <p:grpSpPr>
        <a:xfrm>
          <a:off x="0" y="0"/>
          <a:ext cx="0" cy="0"/>
          <a:chOff x="0" y="0"/>
          <a:chExt cx="0" cy="0"/>
        </a:xfrm>
      </p:grpSpPr>
      <p:sp>
        <p:nvSpPr>
          <p:cNvPr id="897" name="Google Shape;897;g2665659e65_0_1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898" name="Google Shape;898;g2665659e65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2" name="Shape 902"/>
        <p:cNvGrpSpPr/>
        <p:nvPr/>
      </p:nvGrpSpPr>
      <p:grpSpPr>
        <a:xfrm>
          <a:off x="0" y="0"/>
          <a:ext cx="0" cy="0"/>
          <a:chOff x="0" y="0"/>
          <a:chExt cx="0" cy="0"/>
        </a:xfrm>
      </p:grpSpPr>
      <p:sp>
        <p:nvSpPr>
          <p:cNvPr id="903" name="Google Shape;903;g256f67e0e0_0_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904" name="Google Shape;904;g256f67e0e0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8" name="Shape 908"/>
        <p:cNvGrpSpPr/>
        <p:nvPr/>
      </p:nvGrpSpPr>
      <p:grpSpPr>
        <a:xfrm>
          <a:off x="0" y="0"/>
          <a:ext cx="0" cy="0"/>
          <a:chOff x="0" y="0"/>
          <a:chExt cx="0" cy="0"/>
        </a:xfrm>
      </p:grpSpPr>
      <p:sp>
        <p:nvSpPr>
          <p:cNvPr id="909" name="Google Shape;909;g256f67e0e0_0_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910" name="Google Shape;910;g256f67e0e0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4" name="Shape 914"/>
        <p:cNvGrpSpPr/>
        <p:nvPr/>
      </p:nvGrpSpPr>
      <p:grpSpPr>
        <a:xfrm>
          <a:off x="0" y="0"/>
          <a:ext cx="0" cy="0"/>
          <a:chOff x="0" y="0"/>
          <a:chExt cx="0" cy="0"/>
        </a:xfrm>
      </p:grpSpPr>
      <p:sp>
        <p:nvSpPr>
          <p:cNvPr id="915" name="Google Shape;915;g256df91870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916" name="Google Shape;916;g256df9187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0" name="Shape 920"/>
        <p:cNvGrpSpPr/>
        <p:nvPr/>
      </p:nvGrpSpPr>
      <p:grpSpPr>
        <a:xfrm>
          <a:off x="0" y="0"/>
          <a:ext cx="0" cy="0"/>
          <a:chOff x="0" y="0"/>
          <a:chExt cx="0" cy="0"/>
        </a:xfrm>
      </p:grpSpPr>
      <p:sp>
        <p:nvSpPr>
          <p:cNvPr id="921" name="Google Shape;921;g256df91870_0_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922" name="Google Shape;922;g256df91870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6" name="Shape 926"/>
        <p:cNvGrpSpPr/>
        <p:nvPr/>
      </p:nvGrpSpPr>
      <p:grpSpPr>
        <a:xfrm>
          <a:off x="0" y="0"/>
          <a:ext cx="0" cy="0"/>
          <a:chOff x="0" y="0"/>
          <a:chExt cx="0" cy="0"/>
        </a:xfrm>
      </p:grpSpPr>
      <p:sp>
        <p:nvSpPr>
          <p:cNvPr id="927" name="Google Shape;927;g264958e9a7_2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928" name="Google Shape;928;g264958e9a7_2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2" name="Shape 932"/>
        <p:cNvGrpSpPr/>
        <p:nvPr/>
      </p:nvGrpSpPr>
      <p:grpSpPr>
        <a:xfrm>
          <a:off x="0" y="0"/>
          <a:ext cx="0" cy="0"/>
          <a:chOff x="0" y="0"/>
          <a:chExt cx="0" cy="0"/>
        </a:xfrm>
      </p:grpSpPr>
      <p:sp>
        <p:nvSpPr>
          <p:cNvPr id="933" name="Google Shape;933;g264958e9a7_20_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934" name="Google Shape;934;g264958e9a7_2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8" name="Shape 938"/>
        <p:cNvGrpSpPr/>
        <p:nvPr/>
      </p:nvGrpSpPr>
      <p:grpSpPr>
        <a:xfrm>
          <a:off x="0" y="0"/>
          <a:ext cx="0" cy="0"/>
          <a:chOff x="0" y="0"/>
          <a:chExt cx="0" cy="0"/>
        </a:xfrm>
      </p:grpSpPr>
      <p:sp>
        <p:nvSpPr>
          <p:cNvPr id="939" name="Google Shape;939;g255caedff0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940" name="Google Shape;940;g255caedff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4" name="Shape 944"/>
        <p:cNvGrpSpPr/>
        <p:nvPr/>
      </p:nvGrpSpPr>
      <p:grpSpPr>
        <a:xfrm>
          <a:off x="0" y="0"/>
          <a:ext cx="0" cy="0"/>
          <a:chOff x="0" y="0"/>
          <a:chExt cx="0" cy="0"/>
        </a:xfrm>
      </p:grpSpPr>
      <p:sp>
        <p:nvSpPr>
          <p:cNvPr id="945" name="Google Shape;945;g255caedff0_0_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946" name="Google Shape;946;g255caedff0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0" name="Shape 950"/>
        <p:cNvGrpSpPr/>
        <p:nvPr/>
      </p:nvGrpSpPr>
      <p:grpSpPr>
        <a:xfrm>
          <a:off x="0" y="0"/>
          <a:ext cx="0" cy="0"/>
          <a:chOff x="0" y="0"/>
          <a:chExt cx="0" cy="0"/>
        </a:xfrm>
      </p:grpSpPr>
      <p:sp>
        <p:nvSpPr>
          <p:cNvPr id="951" name="Google Shape;951;g2635cb81c2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952" name="Google Shape;952;g2635cb81c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6" name="Shape 956"/>
        <p:cNvGrpSpPr/>
        <p:nvPr/>
      </p:nvGrpSpPr>
      <p:grpSpPr>
        <a:xfrm>
          <a:off x="0" y="0"/>
          <a:ext cx="0" cy="0"/>
          <a:chOff x="0" y="0"/>
          <a:chExt cx="0" cy="0"/>
        </a:xfrm>
      </p:grpSpPr>
      <p:sp>
        <p:nvSpPr>
          <p:cNvPr id="957" name="Google Shape;957;g2635cb81c2_0_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958" name="Google Shape;958;g2635cb81c2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2" name="Shape 962"/>
        <p:cNvGrpSpPr/>
        <p:nvPr/>
      </p:nvGrpSpPr>
      <p:grpSpPr>
        <a:xfrm>
          <a:off x="0" y="0"/>
          <a:ext cx="0" cy="0"/>
          <a:chOff x="0" y="0"/>
          <a:chExt cx="0" cy="0"/>
        </a:xfrm>
      </p:grpSpPr>
      <p:sp>
        <p:nvSpPr>
          <p:cNvPr id="963" name="Google Shape;963;g3a20b0377_0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964" name="Google Shape;964;g3a20b0377_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8" name="Shape 968"/>
        <p:cNvGrpSpPr/>
        <p:nvPr/>
      </p:nvGrpSpPr>
      <p:grpSpPr>
        <a:xfrm>
          <a:off x="0" y="0"/>
          <a:ext cx="0" cy="0"/>
          <a:chOff x="0" y="0"/>
          <a:chExt cx="0" cy="0"/>
        </a:xfrm>
      </p:grpSpPr>
      <p:sp>
        <p:nvSpPr>
          <p:cNvPr id="969" name="Google Shape;969;g262ec6eb5b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970" name="Google Shape;970;g262ec6eb5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4" name="Shape 974"/>
        <p:cNvGrpSpPr/>
        <p:nvPr/>
      </p:nvGrpSpPr>
      <p:grpSpPr>
        <a:xfrm>
          <a:off x="0" y="0"/>
          <a:ext cx="0" cy="0"/>
          <a:chOff x="0" y="0"/>
          <a:chExt cx="0" cy="0"/>
        </a:xfrm>
      </p:grpSpPr>
      <p:sp>
        <p:nvSpPr>
          <p:cNvPr id="975" name="Google Shape;975;g3a02c70d2_01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976" name="Google Shape;976;g3a02c70d2_0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0" name="Shape 980"/>
        <p:cNvGrpSpPr/>
        <p:nvPr/>
      </p:nvGrpSpPr>
      <p:grpSpPr>
        <a:xfrm>
          <a:off x="0" y="0"/>
          <a:ext cx="0" cy="0"/>
          <a:chOff x="0" y="0"/>
          <a:chExt cx="0" cy="0"/>
        </a:xfrm>
      </p:grpSpPr>
      <p:sp>
        <p:nvSpPr>
          <p:cNvPr id="981" name="Google Shape;981;g262bb5feca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982" name="Google Shape;982;g262bb5fec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6" name="Shape 986"/>
        <p:cNvGrpSpPr/>
        <p:nvPr/>
      </p:nvGrpSpPr>
      <p:grpSpPr>
        <a:xfrm>
          <a:off x="0" y="0"/>
          <a:ext cx="0" cy="0"/>
          <a:chOff x="0" y="0"/>
          <a:chExt cx="0" cy="0"/>
        </a:xfrm>
      </p:grpSpPr>
      <p:sp>
        <p:nvSpPr>
          <p:cNvPr id="987" name="Google Shape;987;g39e377332_0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988" name="Google Shape;988;g39e377332_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2" name="Shape 992"/>
        <p:cNvGrpSpPr/>
        <p:nvPr/>
      </p:nvGrpSpPr>
      <p:grpSpPr>
        <a:xfrm>
          <a:off x="0" y="0"/>
          <a:ext cx="0" cy="0"/>
          <a:chOff x="0" y="0"/>
          <a:chExt cx="0" cy="0"/>
        </a:xfrm>
      </p:grpSpPr>
      <p:sp>
        <p:nvSpPr>
          <p:cNvPr id="993" name="Google Shape;993;g26175f186b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994" name="Google Shape;994;g26175f186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8" name="Shape 998"/>
        <p:cNvGrpSpPr/>
        <p:nvPr/>
      </p:nvGrpSpPr>
      <p:grpSpPr>
        <a:xfrm>
          <a:off x="0" y="0"/>
          <a:ext cx="0" cy="0"/>
          <a:chOff x="0" y="0"/>
          <a:chExt cx="0" cy="0"/>
        </a:xfrm>
      </p:grpSpPr>
      <p:sp>
        <p:nvSpPr>
          <p:cNvPr id="999" name="Google Shape;999;g1fec518b43_0_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000" name="Google Shape;1000;g1fec518b43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4" name="Shape 1004"/>
        <p:cNvGrpSpPr/>
        <p:nvPr/>
      </p:nvGrpSpPr>
      <p:grpSpPr>
        <a:xfrm>
          <a:off x="0" y="0"/>
          <a:ext cx="0" cy="0"/>
          <a:chOff x="0" y="0"/>
          <a:chExt cx="0" cy="0"/>
        </a:xfrm>
      </p:grpSpPr>
      <p:sp>
        <p:nvSpPr>
          <p:cNvPr id="1005" name="Google Shape;1005;g1fec518b43_0_1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006" name="Google Shape;1006;g1fec518b43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0" name="Shape 1010"/>
        <p:cNvGrpSpPr/>
        <p:nvPr/>
      </p:nvGrpSpPr>
      <p:grpSpPr>
        <a:xfrm>
          <a:off x="0" y="0"/>
          <a:ext cx="0" cy="0"/>
          <a:chOff x="0" y="0"/>
          <a:chExt cx="0" cy="0"/>
        </a:xfrm>
      </p:grpSpPr>
      <p:sp>
        <p:nvSpPr>
          <p:cNvPr id="1011" name="Google Shape;1011;g39b0b0f4f_0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012" name="Google Shape;1012;g39b0b0f4f_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6" name="Shape 1016"/>
        <p:cNvGrpSpPr/>
        <p:nvPr/>
      </p:nvGrpSpPr>
      <p:grpSpPr>
        <a:xfrm>
          <a:off x="0" y="0"/>
          <a:ext cx="0" cy="0"/>
          <a:chOff x="0" y="0"/>
          <a:chExt cx="0" cy="0"/>
        </a:xfrm>
      </p:grpSpPr>
      <p:sp>
        <p:nvSpPr>
          <p:cNvPr id="1017" name="Google Shape;1017;g2533683ac3_0_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018" name="Google Shape;1018;g2533683ac3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457200" y="751680"/>
            <a:ext cx="8229600" cy="4012500"/>
          </a:xfrm>
          <a:prstGeom prst="rect">
            <a:avLst/>
          </a:prstGeom>
        </p:spPr>
        <p:txBody>
          <a:bodyPr anchorCtr="0" anchor="t" bIns="91425" lIns="91425" spcFirstLastPara="1" rIns="91425" wrap="square" tIns="91425">
            <a:noAutofit/>
          </a:bodyPr>
          <a:lstStyle>
            <a:lvl1pPr lvl="0">
              <a:spcBef>
                <a:spcPts val="0"/>
              </a:spcBef>
              <a:spcAft>
                <a:spcPts val="0"/>
              </a:spcAft>
              <a:buSzPts val="7200"/>
              <a:buNone/>
              <a:defRPr sz="7200"/>
            </a:lvl1pPr>
            <a:lvl2pPr lvl="1">
              <a:spcBef>
                <a:spcPts val="0"/>
              </a:spcBef>
              <a:spcAft>
                <a:spcPts val="0"/>
              </a:spcAft>
              <a:buSzPts val="7200"/>
              <a:buNone/>
              <a:defRPr sz="7200"/>
            </a:lvl2pPr>
            <a:lvl3pPr lvl="2">
              <a:spcBef>
                <a:spcPts val="0"/>
              </a:spcBef>
              <a:spcAft>
                <a:spcPts val="0"/>
              </a:spcAft>
              <a:buSzPts val="7200"/>
              <a:buNone/>
              <a:defRPr sz="7200"/>
            </a:lvl3pPr>
            <a:lvl4pPr lvl="3">
              <a:spcBef>
                <a:spcPts val="0"/>
              </a:spcBef>
              <a:spcAft>
                <a:spcPts val="0"/>
              </a:spcAft>
              <a:buSzPts val="7200"/>
              <a:buNone/>
              <a:defRPr sz="7200"/>
            </a:lvl4pPr>
            <a:lvl5pPr lvl="4">
              <a:spcBef>
                <a:spcPts val="0"/>
              </a:spcBef>
              <a:spcAft>
                <a:spcPts val="0"/>
              </a:spcAft>
              <a:buSzPts val="7200"/>
              <a:buNone/>
              <a:defRPr sz="7200"/>
            </a:lvl5pPr>
            <a:lvl6pPr lvl="5">
              <a:spcBef>
                <a:spcPts val="0"/>
              </a:spcBef>
              <a:spcAft>
                <a:spcPts val="0"/>
              </a:spcAft>
              <a:buSzPts val="7200"/>
              <a:buNone/>
              <a:defRPr sz="7200"/>
            </a:lvl6pPr>
            <a:lvl7pPr lvl="6">
              <a:spcBef>
                <a:spcPts val="0"/>
              </a:spcBef>
              <a:spcAft>
                <a:spcPts val="0"/>
              </a:spcAft>
              <a:buSzPts val="7200"/>
              <a:buNone/>
              <a:defRPr sz="7200"/>
            </a:lvl7pPr>
            <a:lvl8pPr lvl="7">
              <a:spcBef>
                <a:spcPts val="0"/>
              </a:spcBef>
              <a:spcAft>
                <a:spcPts val="0"/>
              </a:spcAft>
              <a:buSzPts val="7200"/>
              <a:buNone/>
              <a:defRPr sz="7200"/>
            </a:lvl8pPr>
            <a:lvl9pPr lvl="8">
              <a:spcBef>
                <a:spcPts val="0"/>
              </a:spcBef>
              <a:spcAft>
                <a:spcPts val="0"/>
              </a:spcAft>
              <a:buSzPts val="7200"/>
              <a:buNone/>
              <a:defRPr sz="7200"/>
            </a:lvl9pPr>
          </a:lstStyle>
          <a:p/>
        </p:txBody>
      </p:sp>
      <p:sp>
        <p:nvSpPr>
          <p:cNvPr id="11" name="Google Shape;11;p2"/>
          <p:cNvSpPr txBox="1"/>
          <p:nvPr>
            <p:ph idx="1" type="subTitle"/>
          </p:nvPr>
        </p:nvSpPr>
        <p:spPr>
          <a:xfrm>
            <a:off x="457200" y="4955190"/>
            <a:ext cx="8229600" cy="16434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4800"/>
              <a:buNone/>
              <a:defRPr sz="4800">
                <a:solidFill>
                  <a:schemeClr val="dk2"/>
                </a:solidFill>
              </a:defRPr>
            </a:lvl1pPr>
            <a:lvl2pPr lvl="1">
              <a:spcBef>
                <a:spcPts val="0"/>
              </a:spcBef>
              <a:spcAft>
                <a:spcPts val="0"/>
              </a:spcAft>
              <a:buClr>
                <a:schemeClr val="dk2"/>
              </a:buClr>
              <a:buSzPts val="4800"/>
              <a:buNone/>
              <a:defRPr sz="4800">
                <a:solidFill>
                  <a:schemeClr val="dk2"/>
                </a:solidFill>
              </a:defRPr>
            </a:lvl2pPr>
            <a:lvl3pPr lvl="2">
              <a:spcBef>
                <a:spcPts val="0"/>
              </a:spcBef>
              <a:spcAft>
                <a:spcPts val="0"/>
              </a:spcAft>
              <a:buClr>
                <a:schemeClr val="dk2"/>
              </a:buClr>
              <a:buSzPts val="4800"/>
              <a:buNone/>
              <a:defRPr sz="4800">
                <a:solidFill>
                  <a:schemeClr val="dk2"/>
                </a:solidFill>
              </a:defRPr>
            </a:lvl3pPr>
            <a:lvl4pPr lvl="3">
              <a:spcBef>
                <a:spcPts val="0"/>
              </a:spcBef>
              <a:spcAft>
                <a:spcPts val="0"/>
              </a:spcAft>
              <a:buClr>
                <a:schemeClr val="dk2"/>
              </a:buClr>
              <a:buSzPts val="4800"/>
              <a:buNone/>
              <a:defRPr sz="4800">
                <a:solidFill>
                  <a:schemeClr val="dk2"/>
                </a:solidFill>
              </a:defRPr>
            </a:lvl4pPr>
            <a:lvl5pPr lvl="4">
              <a:spcBef>
                <a:spcPts val="0"/>
              </a:spcBef>
              <a:spcAft>
                <a:spcPts val="0"/>
              </a:spcAft>
              <a:buClr>
                <a:schemeClr val="dk2"/>
              </a:buClr>
              <a:buSzPts val="4800"/>
              <a:buNone/>
              <a:defRPr sz="4800">
                <a:solidFill>
                  <a:schemeClr val="dk2"/>
                </a:solidFill>
              </a:defRPr>
            </a:lvl5pPr>
            <a:lvl6pPr lvl="5">
              <a:spcBef>
                <a:spcPts val="0"/>
              </a:spcBef>
              <a:spcAft>
                <a:spcPts val="0"/>
              </a:spcAft>
              <a:buClr>
                <a:schemeClr val="dk2"/>
              </a:buClr>
              <a:buSzPts val="4800"/>
              <a:buNone/>
              <a:defRPr sz="4800">
                <a:solidFill>
                  <a:schemeClr val="dk2"/>
                </a:solidFill>
              </a:defRPr>
            </a:lvl6pPr>
            <a:lvl7pPr lvl="6">
              <a:spcBef>
                <a:spcPts val="0"/>
              </a:spcBef>
              <a:spcAft>
                <a:spcPts val="0"/>
              </a:spcAft>
              <a:buClr>
                <a:schemeClr val="dk2"/>
              </a:buClr>
              <a:buSzPts val="4800"/>
              <a:buNone/>
              <a:defRPr sz="4800">
                <a:solidFill>
                  <a:schemeClr val="dk2"/>
                </a:solidFill>
              </a:defRPr>
            </a:lvl7pPr>
            <a:lvl8pPr lvl="7">
              <a:spcBef>
                <a:spcPts val="0"/>
              </a:spcBef>
              <a:spcAft>
                <a:spcPts val="0"/>
              </a:spcAft>
              <a:buClr>
                <a:schemeClr val="dk2"/>
              </a:buClr>
              <a:buSzPts val="4800"/>
              <a:buNone/>
              <a:defRPr sz="4800">
                <a:solidFill>
                  <a:schemeClr val="dk2"/>
                </a:solidFill>
              </a:defRPr>
            </a:lvl8pPr>
            <a:lvl9pPr lvl="8">
              <a:spcBef>
                <a:spcPts val="0"/>
              </a:spcBef>
              <a:spcAft>
                <a:spcPts val="0"/>
              </a:spcAft>
              <a:buClr>
                <a:schemeClr val="dk2"/>
              </a:buClr>
              <a:buSzPts val="4800"/>
              <a:buNone/>
              <a:defRPr sz="4800">
                <a:solidFill>
                  <a:schemeClr val="dk2"/>
                </a:solidFill>
              </a:defRPr>
            </a:lvl9pPr>
          </a:lstStyle>
          <a:p/>
        </p:txBody>
      </p:sp>
      <p:cxnSp>
        <p:nvCxnSpPr>
          <p:cNvPr id="12" name="Google Shape;12;p2"/>
          <p:cNvCxnSpPr/>
          <p:nvPr/>
        </p:nvCxnSpPr>
        <p:spPr>
          <a:xfrm>
            <a:off x="457200" y="548640"/>
            <a:ext cx="8229600" cy="0"/>
          </a:xfrm>
          <a:prstGeom prst="straightConnector1">
            <a:avLst/>
          </a:prstGeom>
          <a:noFill/>
          <a:ln cap="flat" cmpd="sng" w="57150">
            <a:solidFill>
              <a:schemeClr val="accent1"/>
            </a:solidFill>
            <a:prstDash val="solid"/>
            <a:round/>
            <a:headEnd len="sm" w="sm" type="none"/>
            <a:tailEnd len="sm" w="sm" type="none"/>
          </a:ln>
        </p:spPr>
      </p:cxnSp>
      <p:cxnSp>
        <p:nvCxnSpPr>
          <p:cNvPr id="13" name="Google Shape;13;p2"/>
          <p:cNvCxnSpPr/>
          <p:nvPr/>
        </p:nvCxnSpPr>
        <p:spPr>
          <a:xfrm>
            <a:off x="457200" y="4844510"/>
            <a:ext cx="8229600" cy="0"/>
          </a:xfrm>
          <a:prstGeom prst="straightConnector1">
            <a:avLst/>
          </a:prstGeom>
          <a:noFill/>
          <a:ln cap="flat" cmpd="sng" w="57150">
            <a:solidFill>
              <a:schemeClr val="accent1"/>
            </a:solidFill>
            <a:prstDash val="solid"/>
            <a:round/>
            <a:headEnd len="sm" w="sm" type="none"/>
            <a:tailEnd len="sm" w="sm" type="none"/>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4" name="Shape 14"/>
        <p:cNvGrpSpPr/>
        <p:nvPr/>
      </p:nvGrpSpPr>
      <p:grpSpPr>
        <a:xfrm>
          <a:off x="0" y="0"/>
          <a:ext cx="0" cy="0"/>
          <a:chOff x="0" y="0"/>
          <a:chExt cx="0" cy="0"/>
        </a:xfrm>
      </p:grpSpPr>
      <p:sp>
        <p:nvSpPr>
          <p:cNvPr id="15" name="Google Shape;15;p3"/>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lvl1pPr lvl="0">
              <a:spcBef>
                <a:spcPts val="0"/>
              </a:spcBef>
              <a:spcAft>
                <a:spcPts val="0"/>
              </a:spcAft>
              <a:buSzPts val="3600"/>
              <a:buNone/>
              <a:defRPr>
                <a:solidFill>
                  <a:srgbClr val="DA0002"/>
                </a:solidFill>
              </a:defRPr>
            </a:lvl1pPr>
            <a:lvl2pPr lvl="1">
              <a:spcBef>
                <a:spcPts val="0"/>
              </a:spcBef>
              <a:spcAft>
                <a:spcPts val="0"/>
              </a:spcAft>
              <a:buSzPts val="3600"/>
              <a:buNone/>
              <a:defRPr>
                <a:solidFill>
                  <a:srgbClr val="DA0002"/>
                </a:solidFill>
              </a:defRPr>
            </a:lvl2pPr>
            <a:lvl3pPr lvl="2">
              <a:spcBef>
                <a:spcPts val="0"/>
              </a:spcBef>
              <a:spcAft>
                <a:spcPts val="0"/>
              </a:spcAft>
              <a:buSzPts val="3600"/>
              <a:buNone/>
              <a:defRPr>
                <a:solidFill>
                  <a:srgbClr val="DA0002"/>
                </a:solidFill>
              </a:defRPr>
            </a:lvl3pPr>
            <a:lvl4pPr lvl="3">
              <a:spcBef>
                <a:spcPts val="0"/>
              </a:spcBef>
              <a:spcAft>
                <a:spcPts val="0"/>
              </a:spcAft>
              <a:buSzPts val="3600"/>
              <a:buNone/>
              <a:defRPr>
                <a:solidFill>
                  <a:srgbClr val="DA0002"/>
                </a:solidFill>
              </a:defRPr>
            </a:lvl4pPr>
            <a:lvl5pPr lvl="4">
              <a:spcBef>
                <a:spcPts val="0"/>
              </a:spcBef>
              <a:spcAft>
                <a:spcPts val="0"/>
              </a:spcAft>
              <a:buSzPts val="3600"/>
              <a:buNone/>
              <a:defRPr>
                <a:solidFill>
                  <a:srgbClr val="DA0002"/>
                </a:solidFill>
              </a:defRPr>
            </a:lvl5pPr>
            <a:lvl6pPr lvl="5">
              <a:spcBef>
                <a:spcPts val="0"/>
              </a:spcBef>
              <a:spcAft>
                <a:spcPts val="0"/>
              </a:spcAft>
              <a:buSzPts val="3600"/>
              <a:buNone/>
              <a:defRPr>
                <a:solidFill>
                  <a:srgbClr val="DA0002"/>
                </a:solidFill>
              </a:defRPr>
            </a:lvl6pPr>
            <a:lvl7pPr lvl="6">
              <a:spcBef>
                <a:spcPts val="0"/>
              </a:spcBef>
              <a:spcAft>
                <a:spcPts val="0"/>
              </a:spcAft>
              <a:buSzPts val="3600"/>
              <a:buNone/>
              <a:defRPr>
                <a:solidFill>
                  <a:srgbClr val="DA0002"/>
                </a:solidFill>
              </a:defRPr>
            </a:lvl7pPr>
            <a:lvl8pPr lvl="7">
              <a:spcBef>
                <a:spcPts val="0"/>
              </a:spcBef>
              <a:spcAft>
                <a:spcPts val="0"/>
              </a:spcAft>
              <a:buSzPts val="3600"/>
              <a:buNone/>
              <a:defRPr>
                <a:solidFill>
                  <a:srgbClr val="DA0002"/>
                </a:solidFill>
              </a:defRPr>
            </a:lvl8pPr>
            <a:lvl9pPr lvl="8">
              <a:spcBef>
                <a:spcPts val="0"/>
              </a:spcBef>
              <a:spcAft>
                <a:spcPts val="0"/>
              </a:spcAft>
              <a:buSzPts val="3600"/>
              <a:buNone/>
              <a:defRPr>
                <a:solidFill>
                  <a:srgbClr val="DA0002"/>
                </a:solidFill>
              </a:defRPr>
            </a:lvl9pPr>
          </a:lstStyle>
          <a:p/>
        </p:txBody>
      </p:sp>
      <p:sp>
        <p:nvSpPr>
          <p:cNvPr id="16" name="Google Shape;16;p3"/>
          <p:cNvSpPr txBox="1"/>
          <p:nvPr>
            <p:ph idx="1" type="body"/>
          </p:nvPr>
        </p:nvSpPr>
        <p:spPr>
          <a:xfrm>
            <a:off x="457200" y="1600200"/>
            <a:ext cx="8229600" cy="4967700"/>
          </a:xfrm>
          <a:prstGeom prst="rect">
            <a:avLst/>
          </a:prstGeom>
        </p:spPr>
        <p:txBody>
          <a:bodyPr anchorCtr="0" anchor="t" bIns="91425" lIns="91425" spcFirstLastPara="1" rIns="91425" wrap="square" tIns="91425">
            <a:noAutofit/>
          </a:bodyPr>
          <a:lstStyle>
            <a:lvl1pPr indent="-419100" lvl="0" marL="457200">
              <a:spcBef>
                <a:spcPts val="600"/>
              </a:spcBef>
              <a:spcAft>
                <a:spcPts val="0"/>
              </a:spcAft>
              <a:buSzPts val="3000"/>
              <a:buChar char="●"/>
              <a:defRPr/>
            </a:lvl1pPr>
            <a:lvl2pPr indent="-381000" lvl="1" marL="914400">
              <a:spcBef>
                <a:spcPts val="0"/>
              </a:spcBef>
              <a:spcAft>
                <a:spcPts val="0"/>
              </a:spcAft>
              <a:buSzPts val="2400"/>
              <a:buChar char="○"/>
              <a:defRPr/>
            </a:lvl2pPr>
            <a:lvl3pPr indent="-381000" lvl="2" marL="1371600">
              <a:spcBef>
                <a:spcPts val="0"/>
              </a:spcBef>
              <a:spcAft>
                <a:spcPts val="0"/>
              </a:spcAft>
              <a:buSzPts val="24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cxnSp>
        <p:nvCxnSpPr>
          <p:cNvPr id="17" name="Google Shape;17;p3"/>
          <p:cNvCxnSpPr/>
          <p:nvPr/>
        </p:nvCxnSpPr>
        <p:spPr>
          <a:xfrm>
            <a:off x="457200" y="1524000"/>
            <a:ext cx="8229600" cy="0"/>
          </a:xfrm>
          <a:prstGeom prst="straightConnector1">
            <a:avLst/>
          </a:prstGeom>
          <a:noFill/>
          <a:ln cap="flat" cmpd="sng" w="50800">
            <a:solidFill>
              <a:srgbClr val="DA0002"/>
            </a:solidFill>
            <a:prstDash val="solid"/>
            <a:round/>
            <a:headEnd len="sm" w="sm" type="none"/>
            <a:tailEnd len="sm" w="sm" type="none"/>
          </a:ln>
        </p:spPr>
      </p:cxn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8" name="Shape 18"/>
        <p:cNvGrpSpPr/>
        <p:nvPr/>
      </p:nvGrpSpPr>
      <p:grpSpPr>
        <a:xfrm>
          <a:off x="0" y="0"/>
          <a:ext cx="0" cy="0"/>
          <a:chOff x="0" y="0"/>
          <a:chExt cx="0" cy="0"/>
        </a:xfrm>
      </p:grpSpPr>
      <p:sp>
        <p:nvSpPr>
          <p:cNvPr id="19" name="Google Shape;19;p4"/>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lvl1pPr lvl="0">
              <a:spcBef>
                <a:spcPts val="0"/>
              </a:spcBef>
              <a:spcAft>
                <a:spcPts val="0"/>
              </a:spcAft>
              <a:buSzPts val="3600"/>
              <a:buNone/>
              <a:defRPr>
                <a:solidFill>
                  <a:srgbClr val="DA0002"/>
                </a:solidFill>
              </a:defRPr>
            </a:lvl1pPr>
            <a:lvl2pPr lvl="1">
              <a:spcBef>
                <a:spcPts val="0"/>
              </a:spcBef>
              <a:spcAft>
                <a:spcPts val="0"/>
              </a:spcAft>
              <a:buSzPts val="3600"/>
              <a:buNone/>
              <a:defRPr>
                <a:solidFill>
                  <a:srgbClr val="DA0002"/>
                </a:solidFill>
              </a:defRPr>
            </a:lvl2pPr>
            <a:lvl3pPr lvl="2">
              <a:spcBef>
                <a:spcPts val="0"/>
              </a:spcBef>
              <a:spcAft>
                <a:spcPts val="0"/>
              </a:spcAft>
              <a:buSzPts val="3600"/>
              <a:buNone/>
              <a:defRPr>
                <a:solidFill>
                  <a:srgbClr val="DA0002"/>
                </a:solidFill>
              </a:defRPr>
            </a:lvl3pPr>
            <a:lvl4pPr lvl="3">
              <a:spcBef>
                <a:spcPts val="0"/>
              </a:spcBef>
              <a:spcAft>
                <a:spcPts val="0"/>
              </a:spcAft>
              <a:buSzPts val="3600"/>
              <a:buNone/>
              <a:defRPr>
                <a:solidFill>
                  <a:srgbClr val="DA0002"/>
                </a:solidFill>
              </a:defRPr>
            </a:lvl4pPr>
            <a:lvl5pPr lvl="4">
              <a:spcBef>
                <a:spcPts val="0"/>
              </a:spcBef>
              <a:spcAft>
                <a:spcPts val="0"/>
              </a:spcAft>
              <a:buSzPts val="3600"/>
              <a:buNone/>
              <a:defRPr>
                <a:solidFill>
                  <a:srgbClr val="DA0002"/>
                </a:solidFill>
              </a:defRPr>
            </a:lvl5pPr>
            <a:lvl6pPr lvl="5">
              <a:spcBef>
                <a:spcPts val="0"/>
              </a:spcBef>
              <a:spcAft>
                <a:spcPts val="0"/>
              </a:spcAft>
              <a:buSzPts val="3600"/>
              <a:buNone/>
              <a:defRPr>
                <a:solidFill>
                  <a:srgbClr val="DA0002"/>
                </a:solidFill>
              </a:defRPr>
            </a:lvl6pPr>
            <a:lvl7pPr lvl="6">
              <a:spcBef>
                <a:spcPts val="0"/>
              </a:spcBef>
              <a:spcAft>
                <a:spcPts val="0"/>
              </a:spcAft>
              <a:buSzPts val="3600"/>
              <a:buNone/>
              <a:defRPr>
                <a:solidFill>
                  <a:srgbClr val="DA0002"/>
                </a:solidFill>
              </a:defRPr>
            </a:lvl7pPr>
            <a:lvl8pPr lvl="7">
              <a:spcBef>
                <a:spcPts val="0"/>
              </a:spcBef>
              <a:spcAft>
                <a:spcPts val="0"/>
              </a:spcAft>
              <a:buSzPts val="3600"/>
              <a:buNone/>
              <a:defRPr>
                <a:solidFill>
                  <a:srgbClr val="DA0002"/>
                </a:solidFill>
              </a:defRPr>
            </a:lvl8pPr>
            <a:lvl9pPr lvl="8">
              <a:spcBef>
                <a:spcPts val="0"/>
              </a:spcBef>
              <a:spcAft>
                <a:spcPts val="0"/>
              </a:spcAft>
              <a:buSzPts val="3600"/>
              <a:buNone/>
              <a:defRPr>
                <a:solidFill>
                  <a:srgbClr val="DA0002"/>
                </a:solidFill>
              </a:defRPr>
            </a:lvl9pPr>
          </a:lstStyle>
          <a:p/>
        </p:txBody>
      </p:sp>
      <p:sp>
        <p:nvSpPr>
          <p:cNvPr id="20" name="Google Shape;20;p4"/>
          <p:cNvSpPr txBox="1"/>
          <p:nvPr>
            <p:ph idx="1" type="body"/>
          </p:nvPr>
        </p:nvSpPr>
        <p:spPr>
          <a:xfrm>
            <a:off x="457200" y="1600200"/>
            <a:ext cx="3994500" cy="4967700"/>
          </a:xfrm>
          <a:prstGeom prst="rect">
            <a:avLst/>
          </a:prstGeom>
        </p:spPr>
        <p:txBody>
          <a:bodyPr anchorCtr="0" anchor="t" bIns="91425" lIns="91425" spcFirstLastPara="1" rIns="91425" wrap="square" tIns="91425">
            <a:noAutofit/>
          </a:bodyPr>
          <a:lstStyle>
            <a:lvl1pPr indent="-419100" lvl="0" marL="457200">
              <a:spcBef>
                <a:spcPts val="600"/>
              </a:spcBef>
              <a:spcAft>
                <a:spcPts val="0"/>
              </a:spcAft>
              <a:buSzPts val="3000"/>
              <a:buChar char="●"/>
              <a:defRPr/>
            </a:lvl1pPr>
            <a:lvl2pPr indent="-381000" lvl="1" marL="914400">
              <a:spcBef>
                <a:spcPts val="0"/>
              </a:spcBef>
              <a:spcAft>
                <a:spcPts val="0"/>
              </a:spcAft>
              <a:buSzPts val="2400"/>
              <a:buChar char="○"/>
              <a:defRPr/>
            </a:lvl2pPr>
            <a:lvl3pPr indent="-381000" lvl="2" marL="1371600">
              <a:spcBef>
                <a:spcPts val="0"/>
              </a:spcBef>
              <a:spcAft>
                <a:spcPts val="0"/>
              </a:spcAft>
              <a:buSzPts val="24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21" name="Google Shape;21;p4"/>
          <p:cNvSpPr txBox="1"/>
          <p:nvPr>
            <p:ph idx="2" type="body"/>
          </p:nvPr>
        </p:nvSpPr>
        <p:spPr>
          <a:xfrm>
            <a:off x="4692274" y="1600200"/>
            <a:ext cx="3994500" cy="4967700"/>
          </a:xfrm>
          <a:prstGeom prst="rect">
            <a:avLst/>
          </a:prstGeom>
        </p:spPr>
        <p:txBody>
          <a:bodyPr anchorCtr="0" anchor="t" bIns="91425" lIns="91425" spcFirstLastPara="1" rIns="91425" wrap="square" tIns="91425">
            <a:noAutofit/>
          </a:bodyPr>
          <a:lstStyle>
            <a:lvl1pPr indent="-419100" lvl="0" marL="457200">
              <a:spcBef>
                <a:spcPts val="600"/>
              </a:spcBef>
              <a:spcAft>
                <a:spcPts val="0"/>
              </a:spcAft>
              <a:buSzPts val="3000"/>
              <a:buChar char="●"/>
              <a:defRPr/>
            </a:lvl1pPr>
            <a:lvl2pPr indent="-381000" lvl="1" marL="914400">
              <a:spcBef>
                <a:spcPts val="0"/>
              </a:spcBef>
              <a:spcAft>
                <a:spcPts val="0"/>
              </a:spcAft>
              <a:buSzPts val="2400"/>
              <a:buChar char="○"/>
              <a:defRPr/>
            </a:lvl2pPr>
            <a:lvl3pPr indent="-381000" lvl="2" marL="1371600">
              <a:spcBef>
                <a:spcPts val="0"/>
              </a:spcBef>
              <a:spcAft>
                <a:spcPts val="0"/>
              </a:spcAft>
              <a:buSzPts val="24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cxnSp>
        <p:nvCxnSpPr>
          <p:cNvPr id="22" name="Google Shape;22;p4"/>
          <p:cNvCxnSpPr/>
          <p:nvPr/>
        </p:nvCxnSpPr>
        <p:spPr>
          <a:xfrm>
            <a:off x="457200" y="1524000"/>
            <a:ext cx="8229600" cy="0"/>
          </a:xfrm>
          <a:prstGeom prst="straightConnector1">
            <a:avLst/>
          </a:prstGeom>
          <a:noFill/>
          <a:ln cap="flat" cmpd="sng" w="50800">
            <a:solidFill>
              <a:srgbClr val="DA0002"/>
            </a:solidFill>
            <a:prstDash val="solid"/>
            <a:round/>
            <a:headEnd len="sm" w="sm" type="none"/>
            <a:tailEnd len="sm" w="sm" type="none"/>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3" name="Shape 23"/>
        <p:cNvGrpSpPr/>
        <p:nvPr/>
      </p:nvGrpSpPr>
      <p:grpSpPr>
        <a:xfrm>
          <a:off x="0" y="0"/>
          <a:ext cx="0" cy="0"/>
          <a:chOff x="0" y="0"/>
          <a:chExt cx="0" cy="0"/>
        </a:xfrm>
      </p:grpSpPr>
      <p:sp>
        <p:nvSpPr>
          <p:cNvPr id="24" name="Google Shape;24;p5"/>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cxnSp>
        <p:nvCxnSpPr>
          <p:cNvPr id="25" name="Google Shape;25;p5"/>
          <p:cNvCxnSpPr/>
          <p:nvPr/>
        </p:nvCxnSpPr>
        <p:spPr>
          <a:xfrm>
            <a:off x="457200" y="1524000"/>
            <a:ext cx="8229600" cy="0"/>
          </a:xfrm>
          <a:prstGeom prst="straightConnector1">
            <a:avLst/>
          </a:prstGeom>
          <a:noFill/>
          <a:ln cap="flat" cmpd="sng" w="50800">
            <a:solidFill>
              <a:schemeClr val="accent1"/>
            </a:solidFill>
            <a:prstDash val="solid"/>
            <a:round/>
            <a:headEnd len="sm" w="sm" type="none"/>
            <a:tailEnd len="sm" w="sm" type="none"/>
          </a:ln>
        </p:spPr>
      </p:cxn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6" name="Shape 26"/>
        <p:cNvGrpSpPr/>
        <p:nvPr/>
      </p:nvGrpSpPr>
      <p:grpSpPr>
        <a:xfrm>
          <a:off x="0" y="0"/>
          <a:ext cx="0" cy="0"/>
          <a:chOff x="0" y="0"/>
          <a:chExt cx="0" cy="0"/>
        </a:xfrm>
      </p:grpSpPr>
      <p:sp>
        <p:nvSpPr>
          <p:cNvPr id="27" name="Google Shape;27;p6"/>
          <p:cNvSpPr txBox="1"/>
          <p:nvPr>
            <p:ph idx="1" type="body"/>
          </p:nvPr>
        </p:nvSpPr>
        <p:spPr>
          <a:xfrm>
            <a:off x="457200" y="5875079"/>
            <a:ext cx="8229600" cy="692700"/>
          </a:xfrm>
          <a:prstGeom prst="rect">
            <a:avLst/>
          </a:prstGeom>
        </p:spPr>
        <p:txBody>
          <a:bodyPr anchorCtr="0" anchor="t" bIns="91425" lIns="91425" spcFirstLastPara="1" rIns="91425" wrap="square" tIns="91425">
            <a:noAutofit/>
          </a:bodyPr>
          <a:lstStyle>
            <a:lvl1pPr indent="-228600" lvl="0" marL="457200" algn="ctr">
              <a:spcBef>
                <a:spcPts val="0"/>
              </a:spcBef>
              <a:spcAft>
                <a:spcPts val="0"/>
              </a:spcAft>
              <a:buSzPts val="1800"/>
              <a:buNone/>
              <a:defRPr sz="1800"/>
            </a:lvl1pPr>
          </a:lstStyle>
          <a:p/>
        </p:txBody>
      </p:sp>
      <p:cxnSp>
        <p:nvCxnSpPr>
          <p:cNvPr id="28" name="Google Shape;28;p6"/>
          <p:cNvCxnSpPr/>
          <p:nvPr/>
        </p:nvCxnSpPr>
        <p:spPr>
          <a:xfrm>
            <a:off x="457200" y="5757014"/>
            <a:ext cx="8229600" cy="0"/>
          </a:xfrm>
          <a:prstGeom prst="straightConnector1">
            <a:avLst/>
          </a:prstGeom>
          <a:noFill/>
          <a:ln cap="flat" cmpd="sng" w="50800">
            <a:solidFill>
              <a:schemeClr val="lt2"/>
            </a:solidFill>
            <a:prstDash val="solid"/>
            <a:round/>
            <a:headEnd len="sm" w="sm" type="none"/>
            <a:tailEnd len="sm" w="sm" type="none"/>
          </a:ln>
        </p:spPr>
      </p:cxn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9" name="Shape 29"/>
        <p:cNvGrpSpPr/>
        <p:nvPr/>
      </p:nvGrpSpPr>
      <p:grpSpPr>
        <a:xfrm>
          <a:off x="0" y="0"/>
          <a:ext cx="0" cy="0"/>
          <a:chOff x="0" y="0"/>
          <a:chExt cx="0" cy="0"/>
        </a:xfrm>
      </p:grpSpPr>
      <p:cxnSp>
        <p:nvCxnSpPr>
          <p:cNvPr id="30" name="Google Shape;30;p7"/>
          <p:cNvCxnSpPr/>
          <p:nvPr/>
        </p:nvCxnSpPr>
        <p:spPr>
          <a:xfrm>
            <a:off x="457200" y="150852"/>
            <a:ext cx="8229600" cy="0"/>
          </a:xfrm>
          <a:prstGeom prst="straightConnector1">
            <a:avLst/>
          </a:prstGeom>
          <a:noFill/>
          <a:ln cap="flat" cmpd="sng" w="50800">
            <a:solidFill>
              <a:schemeClr val="lt2"/>
            </a:solidFill>
            <a:prstDash val="solid"/>
            <a:round/>
            <a:headEnd len="sm" w="sm" type="none"/>
            <a:tailEnd len="sm" w="sm" type="none"/>
          </a:ln>
        </p:spPr>
      </p:cxn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wiss">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7200" y="274638"/>
            <a:ext cx="8229600" cy="1143000"/>
          </a:xfrm>
          <a:prstGeom prst="rect">
            <a:avLst/>
          </a:prstGeom>
          <a:noFill/>
          <a:ln>
            <a:noFill/>
          </a:ln>
        </p:spPr>
        <p:txBody>
          <a:bodyPr anchorCtr="0" anchor="b" bIns="91425" lIns="91425" spcFirstLastPara="1" rIns="91425" wrap="square" tIns="91425">
            <a:noAutofit/>
          </a:bodyPr>
          <a:lstStyle>
            <a:lvl1pPr lvl="0">
              <a:spcBef>
                <a:spcPts val="0"/>
              </a:spcBef>
              <a:spcAft>
                <a:spcPts val="0"/>
              </a:spcAft>
              <a:buClr>
                <a:schemeClr val="accent1"/>
              </a:buClr>
              <a:buSzPts val="3600"/>
              <a:buNone/>
              <a:defRPr b="1" sz="3600">
                <a:solidFill>
                  <a:schemeClr val="accent1"/>
                </a:solidFill>
              </a:defRPr>
            </a:lvl1pPr>
            <a:lvl2pPr lvl="1">
              <a:spcBef>
                <a:spcPts val="0"/>
              </a:spcBef>
              <a:spcAft>
                <a:spcPts val="0"/>
              </a:spcAft>
              <a:buClr>
                <a:schemeClr val="accent1"/>
              </a:buClr>
              <a:buSzPts val="3600"/>
              <a:buNone/>
              <a:defRPr b="1" sz="3600">
                <a:solidFill>
                  <a:schemeClr val="accent1"/>
                </a:solidFill>
              </a:defRPr>
            </a:lvl2pPr>
            <a:lvl3pPr lvl="2">
              <a:spcBef>
                <a:spcPts val="0"/>
              </a:spcBef>
              <a:spcAft>
                <a:spcPts val="0"/>
              </a:spcAft>
              <a:buClr>
                <a:schemeClr val="accent1"/>
              </a:buClr>
              <a:buSzPts val="3600"/>
              <a:buNone/>
              <a:defRPr b="1" sz="3600">
                <a:solidFill>
                  <a:schemeClr val="accent1"/>
                </a:solidFill>
              </a:defRPr>
            </a:lvl3pPr>
            <a:lvl4pPr lvl="3">
              <a:spcBef>
                <a:spcPts val="0"/>
              </a:spcBef>
              <a:spcAft>
                <a:spcPts val="0"/>
              </a:spcAft>
              <a:buClr>
                <a:schemeClr val="accent1"/>
              </a:buClr>
              <a:buSzPts val="3600"/>
              <a:buNone/>
              <a:defRPr b="1" sz="3600">
                <a:solidFill>
                  <a:schemeClr val="accent1"/>
                </a:solidFill>
              </a:defRPr>
            </a:lvl4pPr>
            <a:lvl5pPr lvl="4">
              <a:spcBef>
                <a:spcPts val="0"/>
              </a:spcBef>
              <a:spcAft>
                <a:spcPts val="0"/>
              </a:spcAft>
              <a:buClr>
                <a:schemeClr val="accent1"/>
              </a:buClr>
              <a:buSzPts val="3600"/>
              <a:buNone/>
              <a:defRPr b="1" sz="3600">
                <a:solidFill>
                  <a:schemeClr val="accent1"/>
                </a:solidFill>
              </a:defRPr>
            </a:lvl5pPr>
            <a:lvl6pPr lvl="5">
              <a:spcBef>
                <a:spcPts val="0"/>
              </a:spcBef>
              <a:spcAft>
                <a:spcPts val="0"/>
              </a:spcAft>
              <a:buClr>
                <a:schemeClr val="accent1"/>
              </a:buClr>
              <a:buSzPts val="3600"/>
              <a:buNone/>
              <a:defRPr b="1" sz="3600">
                <a:solidFill>
                  <a:schemeClr val="accent1"/>
                </a:solidFill>
              </a:defRPr>
            </a:lvl6pPr>
            <a:lvl7pPr lvl="6">
              <a:spcBef>
                <a:spcPts val="0"/>
              </a:spcBef>
              <a:spcAft>
                <a:spcPts val="0"/>
              </a:spcAft>
              <a:buClr>
                <a:schemeClr val="accent1"/>
              </a:buClr>
              <a:buSzPts val="3600"/>
              <a:buNone/>
              <a:defRPr b="1" sz="3600">
                <a:solidFill>
                  <a:schemeClr val="accent1"/>
                </a:solidFill>
              </a:defRPr>
            </a:lvl7pPr>
            <a:lvl8pPr lvl="7">
              <a:spcBef>
                <a:spcPts val="0"/>
              </a:spcBef>
              <a:spcAft>
                <a:spcPts val="0"/>
              </a:spcAft>
              <a:buClr>
                <a:schemeClr val="accent1"/>
              </a:buClr>
              <a:buSzPts val="3600"/>
              <a:buNone/>
              <a:defRPr b="1" sz="3600">
                <a:solidFill>
                  <a:schemeClr val="accent1"/>
                </a:solidFill>
              </a:defRPr>
            </a:lvl8pPr>
            <a:lvl9pPr lvl="8">
              <a:spcBef>
                <a:spcPts val="0"/>
              </a:spcBef>
              <a:spcAft>
                <a:spcPts val="0"/>
              </a:spcAft>
              <a:buClr>
                <a:schemeClr val="accent1"/>
              </a:buClr>
              <a:buSzPts val="3600"/>
              <a:buNone/>
              <a:defRPr b="1" sz="3600">
                <a:solidFill>
                  <a:schemeClr val="accent1"/>
                </a:solidFill>
              </a:defRPr>
            </a:lvl9pPr>
          </a:lstStyle>
          <a:p/>
        </p:txBody>
      </p:sp>
      <p:sp>
        <p:nvSpPr>
          <p:cNvPr id="7" name="Google Shape;7;p1"/>
          <p:cNvSpPr txBox="1"/>
          <p:nvPr>
            <p:ph idx="1" type="body"/>
          </p:nvPr>
        </p:nvSpPr>
        <p:spPr>
          <a:xfrm>
            <a:off x="457200" y="1600200"/>
            <a:ext cx="8229600" cy="4967700"/>
          </a:xfrm>
          <a:prstGeom prst="rect">
            <a:avLst/>
          </a:prstGeom>
          <a:noFill/>
          <a:ln>
            <a:noFill/>
          </a:ln>
        </p:spPr>
        <p:txBody>
          <a:bodyPr anchorCtr="0" anchor="t" bIns="91425" lIns="91425" spcFirstLastPara="1" rIns="91425" wrap="square" tIns="91425">
            <a:noAutofit/>
          </a:bodyPr>
          <a:lstStyle>
            <a:lvl1pPr indent="-419100" lvl="0" marL="457200">
              <a:spcBef>
                <a:spcPts val="600"/>
              </a:spcBef>
              <a:spcAft>
                <a:spcPts val="0"/>
              </a:spcAft>
              <a:buClr>
                <a:schemeClr val="dk1"/>
              </a:buClr>
              <a:buSzPts val="3000"/>
              <a:buChar char="●"/>
              <a:defRPr sz="3000">
                <a:solidFill>
                  <a:schemeClr val="dk1"/>
                </a:solidFill>
              </a:defRPr>
            </a:lvl1pPr>
            <a:lvl2pPr indent="-381000" lvl="1" marL="914400">
              <a:spcBef>
                <a:spcPts val="0"/>
              </a:spcBef>
              <a:spcAft>
                <a:spcPts val="0"/>
              </a:spcAft>
              <a:buClr>
                <a:schemeClr val="dk1"/>
              </a:buClr>
              <a:buSzPts val="2400"/>
              <a:buChar char="○"/>
              <a:defRPr sz="2400">
                <a:solidFill>
                  <a:schemeClr val="dk1"/>
                </a:solidFill>
              </a:defRPr>
            </a:lvl2pPr>
            <a:lvl3pPr indent="-381000" lvl="2" marL="1371600">
              <a:spcBef>
                <a:spcPts val="0"/>
              </a:spcBef>
              <a:spcAft>
                <a:spcPts val="0"/>
              </a:spcAft>
              <a:buClr>
                <a:schemeClr val="dk1"/>
              </a:buClr>
              <a:buSzPts val="2400"/>
              <a:buChar char="■"/>
              <a:defRPr sz="2400">
                <a:solidFill>
                  <a:schemeClr val="dk1"/>
                </a:solidFill>
              </a:defRPr>
            </a:lvl3pPr>
            <a:lvl4pPr indent="-342900" lvl="3" marL="1828800">
              <a:spcBef>
                <a:spcPts val="0"/>
              </a:spcBef>
              <a:spcAft>
                <a:spcPts val="0"/>
              </a:spcAft>
              <a:buClr>
                <a:schemeClr val="dk1"/>
              </a:buClr>
              <a:buSzPts val="1800"/>
              <a:buChar char="●"/>
              <a:defRPr sz="1800">
                <a:solidFill>
                  <a:schemeClr val="dk1"/>
                </a:solidFill>
              </a:defRPr>
            </a:lvl4pPr>
            <a:lvl5pPr indent="-342900" lvl="4" marL="2286000">
              <a:spcBef>
                <a:spcPts val="0"/>
              </a:spcBef>
              <a:spcAft>
                <a:spcPts val="0"/>
              </a:spcAft>
              <a:buClr>
                <a:schemeClr val="dk1"/>
              </a:buClr>
              <a:buSzPts val="1800"/>
              <a:buChar char="○"/>
              <a:defRPr sz="1800">
                <a:solidFill>
                  <a:schemeClr val="dk1"/>
                </a:solidFill>
              </a:defRPr>
            </a:lvl5pPr>
            <a:lvl6pPr indent="-342900" lvl="5" marL="2743200">
              <a:spcBef>
                <a:spcPts val="0"/>
              </a:spcBef>
              <a:spcAft>
                <a:spcPts val="0"/>
              </a:spcAft>
              <a:buClr>
                <a:schemeClr val="dk1"/>
              </a:buClr>
              <a:buSzPts val="1800"/>
              <a:buChar char="■"/>
              <a:defRPr sz="1800">
                <a:solidFill>
                  <a:schemeClr val="dk1"/>
                </a:solidFill>
              </a:defRPr>
            </a:lvl6pPr>
            <a:lvl7pPr indent="-342900" lvl="6" marL="3200400">
              <a:spcBef>
                <a:spcPts val="0"/>
              </a:spcBef>
              <a:spcAft>
                <a:spcPts val="0"/>
              </a:spcAft>
              <a:buClr>
                <a:schemeClr val="dk1"/>
              </a:buClr>
              <a:buSzPts val="1800"/>
              <a:buChar char="●"/>
              <a:defRPr sz="1800">
                <a:solidFill>
                  <a:schemeClr val="dk1"/>
                </a:solidFill>
              </a:defRPr>
            </a:lvl7pPr>
            <a:lvl8pPr indent="-342900" lvl="7" marL="3657600">
              <a:spcBef>
                <a:spcPts val="0"/>
              </a:spcBef>
              <a:spcAft>
                <a:spcPts val="0"/>
              </a:spcAft>
              <a:buClr>
                <a:schemeClr val="dk1"/>
              </a:buClr>
              <a:buSzPts val="1800"/>
              <a:buChar char="○"/>
              <a:defRPr sz="1800">
                <a:solidFill>
                  <a:schemeClr val="dk1"/>
                </a:solidFill>
              </a:defRPr>
            </a:lvl8pPr>
            <a:lvl9pPr indent="-342900" lvl="8" marL="4114800">
              <a:spcBef>
                <a:spcPts val="0"/>
              </a:spcBef>
              <a:spcAft>
                <a:spcPts val="0"/>
              </a:spcAft>
              <a:buClr>
                <a:schemeClr val="dk1"/>
              </a:buClr>
              <a:buSzPts val="1800"/>
              <a:buChar char="■"/>
              <a:defRPr sz="1800">
                <a:solidFill>
                  <a:schemeClr val="dk1"/>
                </a:solidFill>
              </a:defRPr>
            </a:lvl9pPr>
          </a:lstStyle>
          <a:p/>
        </p:txBody>
      </p:sp>
      <p:cxnSp>
        <p:nvCxnSpPr>
          <p:cNvPr id="8" name="Google Shape;8;p1"/>
          <p:cNvCxnSpPr/>
          <p:nvPr/>
        </p:nvCxnSpPr>
        <p:spPr>
          <a:xfrm>
            <a:off x="457200" y="6697680"/>
            <a:ext cx="8229600" cy="0"/>
          </a:xfrm>
          <a:prstGeom prst="straightConnector1">
            <a:avLst/>
          </a:prstGeom>
          <a:noFill/>
          <a:ln cap="flat" cmpd="sng" w="50800">
            <a:solidFill>
              <a:schemeClr val="lt2"/>
            </a:solidFill>
            <a:prstDash val="solid"/>
            <a:round/>
            <a:headEnd len="sm" w="sm" type="none"/>
            <a:tailEnd len="sm" w="sm" type="none"/>
          </a:ln>
        </p:spPr>
      </p:cxn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s://www.engageny.org/resource/grade-3-mathematics" TargetMode="External"/><Relationship Id="rId4" Type="http://schemas.openxmlformats.org/officeDocument/2006/relationships/hyperlink" Target="http://goo.gl/avSUSP"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https://www.engageny.org/resource/grade-3-mathematics-module-5-topic-lesson-2/file/35241"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hyperlink" Target="http://www.youtube.com/watch?v=jw-C9BYIiKQ" TargetMode="External"/><Relationship Id="rId4" Type="http://schemas.openxmlformats.org/officeDocument/2006/relationships/image" Target="../media/image11.jpg"/><Relationship Id="rId5" Type="http://schemas.openxmlformats.org/officeDocument/2006/relationships/hyperlink" Target="https://www.engageny.org/resource/grade-3-mathematics-module-5-topic-lesson-2/file/35241"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hyperlink" Target="https://www.engageny.org/resource/grade-3-mathematics-module-5-topic-lesson-1/file/35231"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hyperlink" Target="http://www.youtube.com/watch?v=Ul9mwa9bHKA" TargetMode="External"/><Relationship Id="rId4" Type="http://schemas.openxmlformats.org/officeDocument/2006/relationships/image" Target="../media/image2.jpg"/><Relationship Id="rId5" Type="http://schemas.openxmlformats.org/officeDocument/2006/relationships/hyperlink" Target="https://www.engageny.org/resource/grade-3-mathematics-module-5-topic-lesson-1/file/35231"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hyperlink" Target="https://www.engageny.org/resource/grade-3-mathematics-module-4-topic-d-lesson-16/file/35221" TargetMode="External"/><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hyperlink" Target="http://www.youtube.com/watch?v=4cpXVKB-0oM" TargetMode="External"/><Relationship Id="rId4" Type="http://schemas.openxmlformats.org/officeDocument/2006/relationships/image" Target="../media/image5.jpg"/><Relationship Id="rId5" Type="http://schemas.openxmlformats.org/officeDocument/2006/relationships/hyperlink" Target="https://www.engageny.org/resource/grade-3-mathematics-module-4-topic-d-lesson-16/file/35221"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hyperlink" Target="https://www.engageny.org/resource/grade-3-mathematics-module-4-topic-d-lesson-15/file/35211" TargetMode="Externa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hyperlink" Target="http://www.youtube.com/watch?v=ydK17addpY0" TargetMode="External"/><Relationship Id="rId4" Type="http://schemas.openxmlformats.org/officeDocument/2006/relationships/image" Target="../media/image3.jpg"/><Relationship Id="rId5" Type="http://schemas.openxmlformats.org/officeDocument/2006/relationships/hyperlink" Target="https://www.engageny.org/resource/grade-3-mathematics-module-4-topic-d-lesson-15/file/35211"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hyperlink" Target="https://www.engageny.org/resource/grade-3-mathematics-module-4-topic-d-lesson-14/file/35201" TargetMode="External"/><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hyperlink" Target="http://www.youtube.com/watch?v=K14JcpuDDYA" TargetMode="External"/><Relationship Id="rId4" Type="http://schemas.openxmlformats.org/officeDocument/2006/relationships/image" Target="../media/image12.jpg"/><Relationship Id="rId5" Type="http://schemas.openxmlformats.org/officeDocument/2006/relationships/hyperlink" Target="https://www.engageny.org/resource/grade-3-mathematics-module-4-topic-d-lesson-14/file/35201"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hyperlink" Target="https://www.engageny.org/resource/grade-3-mathematics-module-4-topic-d-lesson-13/file/35191"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hyperlink" Target="http://www.youtube.com/watch?v=g-EWOS2xGH0" TargetMode="External"/><Relationship Id="rId4" Type="http://schemas.openxmlformats.org/officeDocument/2006/relationships/image" Target="../media/image21.jpg"/><Relationship Id="rId5" Type="http://schemas.openxmlformats.org/officeDocument/2006/relationships/hyperlink" Target="https://www.engageny.org/resource/grade-3-mathematics-module-4-topic-d-lesson-13/file/35191"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hyperlink" Target="https://www.engageny.org/resource/grade-3-mathematics-module-4-topic-d-lesson-12/file/35181"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hyperlink" Target="http://www.youtube.com/watch?v=XtY6MPwuZs8" TargetMode="External"/><Relationship Id="rId4" Type="http://schemas.openxmlformats.org/officeDocument/2006/relationships/image" Target="../media/image13.jpg"/><Relationship Id="rId5" Type="http://schemas.openxmlformats.org/officeDocument/2006/relationships/hyperlink" Target="https://www.engageny.org/resource/grade-3-mathematics-module-4-topic-d-lesson-12/file/35181"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hyperlink" Target="https://www.engageny.org/resource/grade-3-mathematics-module-4-topic-c-lesson-11/file/35171"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hyperlink" Target="http://www.youtube.com/watch?v=zUyIkrPSpZM" TargetMode="External"/><Relationship Id="rId4" Type="http://schemas.openxmlformats.org/officeDocument/2006/relationships/image" Target="../media/image14.jpg"/><Relationship Id="rId5" Type="http://schemas.openxmlformats.org/officeDocument/2006/relationships/hyperlink" Target="https://www.engageny.org/resource/grade-3-mathematics-module-4-topic-c-lesson-11/file/35171"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hyperlink" Target="https://www.engageny.org/resource/grade-3-mathematics-module-4-topic-c-lesson-10/file/35161" TargetMode="External"/><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hyperlink" Target="http://www.youtube.com/watch?v=FE6HlyavJlk" TargetMode="External"/><Relationship Id="rId4" Type="http://schemas.openxmlformats.org/officeDocument/2006/relationships/image" Target="../media/image23.jpg"/><Relationship Id="rId5" Type="http://schemas.openxmlformats.org/officeDocument/2006/relationships/hyperlink" Target="https://www.engageny.org/resource/grade-3-mathematics-module-4-topic-c-lesson-10/file/35161"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hyperlink" Target="https://www.engageny.org/resource/grade-3-mathematics-module-4-topic-c-lesson-9/file/35151"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hyperlink" Target="http://www.youtube.com/watch?v=-RM7JHFaJlw" TargetMode="External"/><Relationship Id="rId4" Type="http://schemas.openxmlformats.org/officeDocument/2006/relationships/image" Target="../media/image22.jpg"/><Relationship Id="rId5" Type="http://schemas.openxmlformats.org/officeDocument/2006/relationships/hyperlink" Target="https://www.engageny.org/resource/grade-3-mathematics-module-4-topic-c-lesson-9/file/35151"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hyperlink" Target="https://www.engageny.org/resource/grade-3-mathematics-module-4-topic-b-lesson-8/file/35141"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hyperlink" Target="http://www.youtube.com/watch?v=pXX4aAWbllc" TargetMode="External"/><Relationship Id="rId4" Type="http://schemas.openxmlformats.org/officeDocument/2006/relationships/image" Target="../media/image7.jpg"/><Relationship Id="rId5" Type="http://schemas.openxmlformats.org/officeDocument/2006/relationships/hyperlink" Target="https://www.engageny.org/resource/grade-3-mathematics-module-4-topic-b-lesson-8/file/35141"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hyperlink" Target="https://www.engageny.org/resource/grade-3-mathematics-module-4-topic-b-lesson-7/file/35131" TargetMode="External"/><Relationship Id="rId4" Type="http://schemas.openxmlformats.org/officeDocument/2006/relationships/image" Target="../media/image10.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hyperlink" Target="http://www.youtube.com/watch?v=VbPbzY41Sls" TargetMode="External"/><Relationship Id="rId4" Type="http://schemas.openxmlformats.org/officeDocument/2006/relationships/image" Target="../media/image8.jpg"/><Relationship Id="rId5" Type="http://schemas.openxmlformats.org/officeDocument/2006/relationships/hyperlink" Target="https://www.engageny.org/resource/grade-3-mathematics-module-4-topic-b-lesson-7/file/35131"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hyperlink" Target="https://www.engageny.org/resource/grade-3-mathematics-module-4-topic-b-lesson-6/file/35121"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hyperlink" Target="http://www.youtube.com/watch?v=CIp1aKmM0V0" TargetMode="External"/><Relationship Id="rId4" Type="http://schemas.openxmlformats.org/officeDocument/2006/relationships/image" Target="../media/image25.jpg"/><Relationship Id="rId5" Type="http://schemas.openxmlformats.org/officeDocument/2006/relationships/hyperlink" Target="https://www.engageny.org/resource/grade-3-mathematics-module-4-topic-b-lesson-6/file/35121"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hyperlink" Target="https://www.engageny.org/resource/grade-3-mathematics-module-4-topic-b-lesson-5/file/35111"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hyperlink" Target="http://www.youtube.com/watch?v=iHA3Xw95txg" TargetMode="External"/><Relationship Id="rId4" Type="http://schemas.openxmlformats.org/officeDocument/2006/relationships/image" Target="../media/image19.jpg"/><Relationship Id="rId5" Type="http://schemas.openxmlformats.org/officeDocument/2006/relationships/hyperlink" Target="https://www.engageny.org/resource/grade-3-mathematics-module-4-topic-b-lesson-5/file/35111"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hyperlink" Target="https://www.engageny.org/resource/grade-3-mathematics-module-4-topic-lesson-4/file/35101"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hyperlink" Target="http://www.youtube.com/watch?v=C1Zs4rzEnAE" TargetMode="External"/><Relationship Id="rId4" Type="http://schemas.openxmlformats.org/officeDocument/2006/relationships/image" Target="../media/image15.jpg"/><Relationship Id="rId5" Type="http://schemas.openxmlformats.org/officeDocument/2006/relationships/hyperlink" Target="https://www.engageny.org/resource/grade-3-mathematics-module-4-topic-lesson-4/file/35101"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hyperlink" Target="https://www.engageny.org/resource/grade-3-mathematics-module-4-topic-lesson-3/file/35091"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hyperlink" Target="http://www.youtube.com/watch?v=PWZmuogE-14" TargetMode="External"/><Relationship Id="rId4" Type="http://schemas.openxmlformats.org/officeDocument/2006/relationships/image" Target="../media/image20.jpg"/><Relationship Id="rId5" Type="http://schemas.openxmlformats.org/officeDocument/2006/relationships/hyperlink" Target="https://www.engageny.org/resource/grade-3-mathematics-module-4-topic-lesson-3/file/35091" TargetMode="Externa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hyperlink" Target="https://www.engageny.org/resource/grade-3-mathematics-module-4-topic-lesson-2/file/35081" TargetMode="Externa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hyperlink" Target="http://www.youtube.com/watch?v=Zcs5Hvd075o" TargetMode="External"/><Relationship Id="rId4" Type="http://schemas.openxmlformats.org/officeDocument/2006/relationships/image" Target="../media/image27.jpg"/><Relationship Id="rId5" Type="http://schemas.openxmlformats.org/officeDocument/2006/relationships/hyperlink" Target="https://www.engageny.org/resource/grade-3-mathematics-module-4-topic-lesson-2/file/35081" TargetMode="Externa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hyperlink" Target="https://www.engageny.org/resource/grade-3-mathematics-module-4-topic-lesson-1/file/35071" TargetMode="Externa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hyperlink" Target="http://www.youtube.com/watch?v=bKV1mP2S9h4" TargetMode="External"/><Relationship Id="rId4" Type="http://schemas.openxmlformats.org/officeDocument/2006/relationships/image" Target="../media/image32.jpg"/><Relationship Id="rId5" Type="http://schemas.openxmlformats.org/officeDocument/2006/relationships/hyperlink" Target="https://www.engageny.org/resource/grade-3-mathematics-module-4-topic-lesson-1/file/35071" TargetMode="Externa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hyperlink" Target="https://www.engageny.org/resource/grade-3-mathematics-module-3-topic-f-lesson-21/file/35061" TargetMode="Externa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hyperlink" Target="http://www.youtube.com/watch?v=pD-tO42IlPQ" TargetMode="External"/><Relationship Id="rId4" Type="http://schemas.openxmlformats.org/officeDocument/2006/relationships/image" Target="../media/image16.jpg"/><Relationship Id="rId5" Type="http://schemas.openxmlformats.org/officeDocument/2006/relationships/hyperlink" Target="https://www.engageny.org/resource/grade-3-mathematics-module-3-topic-f-lesson-21/file/35061" TargetMode="Externa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hyperlink" Target="https://www.engageny.org/resource/grade-3-mathematics-module-3-topic-f-lesson-20/file/35051" TargetMode="Externa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hyperlink" Target="http://www.youtube.com/watch?v=J4zptpiaeXM" TargetMode="External"/><Relationship Id="rId4" Type="http://schemas.openxmlformats.org/officeDocument/2006/relationships/image" Target="../media/image26.jpg"/><Relationship Id="rId5" Type="http://schemas.openxmlformats.org/officeDocument/2006/relationships/hyperlink" Target="https://www.engageny.org/resource/grade-3-mathematics-module-3-topic-f-lesson-20/file/35051" TargetMode="Externa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hyperlink" Target="https://www.engageny.org/resource/grade-3-mathematics-module-3-topic-f-lesson-19/file/35041" TargetMode="Externa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 Id="rId3" Type="http://schemas.openxmlformats.org/officeDocument/2006/relationships/hyperlink" Target="http://www.youtube.com/watch?v=_2VS7T84qKQ" TargetMode="External"/><Relationship Id="rId4" Type="http://schemas.openxmlformats.org/officeDocument/2006/relationships/image" Target="../media/image18.jpg"/><Relationship Id="rId5" Type="http://schemas.openxmlformats.org/officeDocument/2006/relationships/hyperlink" Target="https://www.engageny.org/resource/grade-3-mathematics-module-3-topic-f-lesson-19/file/35041" TargetMode="Externa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 Id="rId3" Type="http://schemas.openxmlformats.org/officeDocument/2006/relationships/hyperlink" Target="https://www.engageny.org/resource/grade-3-mathematics-module-3-topic-e-lesson-18/file/35031" TargetMode="Externa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 Id="rId3" Type="http://schemas.openxmlformats.org/officeDocument/2006/relationships/hyperlink" Target="http://www.youtube.com/watch?v=E15iaSfccHM" TargetMode="External"/><Relationship Id="rId4" Type="http://schemas.openxmlformats.org/officeDocument/2006/relationships/image" Target="../media/image37.jpg"/><Relationship Id="rId5" Type="http://schemas.openxmlformats.org/officeDocument/2006/relationships/hyperlink" Target="https://www.engageny.org/resource/grade-3-mathematics-module-3-topic-e-lesson-18/file/35031" TargetMode="Externa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hyperlink" Target="https://www.engageny.org/resource/grade-3-mathematics-module-3-topic-e-lesson-17/file/35016" TargetMode="Externa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 Id="rId3" Type="http://schemas.openxmlformats.org/officeDocument/2006/relationships/hyperlink" Target="http://www.youtube.com/watch?v=qpt74WLjG5Y" TargetMode="External"/><Relationship Id="rId4" Type="http://schemas.openxmlformats.org/officeDocument/2006/relationships/image" Target="../media/image33.jpg"/><Relationship Id="rId5" Type="http://schemas.openxmlformats.org/officeDocument/2006/relationships/hyperlink" Target="https://www.engageny.org/resource/grade-3-mathematics-module-3-topic-e-lesson-17/file/35016" TargetMode="Externa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 Id="rId3" Type="http://schemas.openxmlformats.org/officeDocument/2006/relationships/hyperlink" Target="https://www.engageny.org/resource/grade-3-mathematics-module-3-topic-e-lesson-16/file/35006" TargetMode="Externa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 Id="rId3" Type="http://schemas.openxmlformats.org/officeDocument/2006/relationships/hyperlink" Target="http://www.youtube.com/watch?v=tXmNH-Mokvo" TargetMode="External"/><Relationship Id="rId4" Type="http://schemas.openxmlformats.org/officeDocument/2006/relationships/image" Target="../media/image36.jpg"/><Relationship Id="rId5" Type="http://schemas.openxmlformats.org/officeDocument/2006/relationships/hyperlink" Target="https://www.engageny.org/resource/grade-3-mathematics-module-3-topic-e-lesson-16/file/35006" TargetMode="Externa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 Id="rId3" Type="http://schemas.openxmlformats.org/officeDocument/2006/relationships/hyperlink" Target="https://www.engageny.org/resource/grade-3-mathematics-module-3-topic-d-lesson-15/file/34996" TargetMode="Externa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 Id="rId3" Type="http://schemas.openxmlformats.org/officeDocument/2006/relationships/hyperlink" Target="http://www.youtube.com/watch?v=n4BXYAP6jd0" TargetMode="External"/><Relationship Id="rId4" Type="http://schemas.openxmlformats.org/officeDocument/2006/relationships/image" Target="../media/image30.jpg"/><Relationship Id="rId5" Type="http://schemas.openxmlformats.org/officeDocument/2006/relationships/hyperlink" Target="https://www.engageny.org/resource/grade-3-mathematics-module-3-topic-d-lesson-15/file/34996" TargetMode="Externa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 Id="rId3" Type="http://schemas.openxmlformats.org/officeDocument/2006/relationships/hyperlink" Target="https://www.engageny.org/resource/grade-3-mathematics-module-3-topic-d-lesson-14/file/34986" TargetMode="Externa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 Id="rId3" Type="http://schemas.openxmlformats.org/officeDocument/2006/relationships/hyperlink" Target="http://www.youtube.com/watch?v=damPpjFnrjw" TargetMode="External"/><Relationship Id="rId4" Type="http://schemas.openxmlformats.org/officeDocument/2006/relationships/image" Target="../media/image28.jpg"/><Relationship Id="rId5" Type="http://schemas.openxmlformats.org/officeDocument/2006/relationships/hyperlink" Target="https://www.engageny.org/resource/grade-3-mathematics-module-3-topic-d-lesson-14/file/34986" TargetMode="Externa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 Id="rId3" Type="http://schemas.openxmlformats.org/officeDocument/2006/relationships/hyperlink" Target="https://www.engageny.org/resource/grade-3-mathematics-module-3-topic-d-lesson-13/file/34976" TargetMode="Externa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 Id="rId3" Type="http://schemas.openxmlformats.org/officeDocument/2006/relationships/hyperlink" Target="http://www.youtube.com/watch?v=lbWZUZCLyiA" TargetMode="External"/><Relationship Id="rId4" Type="http://schemas.openxmlformats.org/officeDocument/2006/relationships/image" Target="../media/image24.jpg"/><Relationship Id="rId5" Type="http://schemas.openxmlformats.org/officeDocument/2006/relationships/hyperlink" Target="https://www.engageny.org/resource/grade-3-mathematics-module-3-topic-d-lesson-13/file/34976" TargetMode="Externa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 Id="rId3" Type="http://schemas.openxmlformats.org/officeDocument/2006/relationships/hyperlink" Target="https://www.engageny.org/resource/grade-3-mathematics-module-3-topic-d-lesson-12/file/34966" TargetMode="Externa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 Id="rId3" Type="http://schemas.openxmlformats.org/officeDocument/2006/relationships/hyperlink" Target="http://www.youtube.com/watch?v=_Sk1dkrA7RI" TargetMode="External"/><Relationship Id="rId4" Type="http://schemas.openxmlformats.org/officeDocument/2006/relationships/image" Target="../media/image38.jpg"/><Relationship Id="rId5" Type="http://schemas.openxmlformats.org/officeDocument/2006/relationships/hyperlink" Target="https://www.engageny.org/resource/grade-3-mathematics-module-3-topic-d-lesson-12/file/34966" TargetMode="Externa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 Id="rId3" Type="http://schemas.openxmlformats.org/officeDocument/2006/relationships/hyperlink" Target="https://www.engageny.org/resource/grade-3-mathematics-module-3-topic-c-lesson-11/file/34956" TargetMode="Externa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 Id="rId3" Type="http://schemas.openxmlformats.org/officeDocument/2006/relationships/hyperlink" Target="http://www.youtube.com/watch?v=ZfRVIN9Xvww" TargetMode="External"/><Relationship Id="rId4" Type="http://schemas.openxmlformats.org/officeDocument/2006/relationships/image" Target="../media/image34.jpg"/><Relationship Id="rId5" Type="http://schemas.openxmlformats.org/officeDocument/2006/relationships/hyperlink" Target="https://www.engageny.org/resource/grade-3-mathematics-module-3-topic-c-lesson-11/file/34956" TargetMode="Externa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 Id="rId3" Type="http://schemas.openxmlformats.org/officeDocument/2006/relationships/hyperlink" Target="https://www.engageny.org/resource/grade-3-mathematics-module-3-topic-c-lesson-10/file/34946" TargetMode="Externa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 Id="rId3" Type="http://schemas.openxmlformats.org/officeDocument/2006/relationships/hyperlink" Target="http://www.youtube.com/watch?v=_kGk3YMmvIM" TargetMode="External"/><Relationship Id="rId4" Type="http://schemas.openxmlformats.org/officeDocument/2006/relationships/image" Target="../media/image29.jpg"/><Relationship Id="rId5" Type="http://schemas.openxmlformats.org/officeDocument/2006/relationships/hyperlink" Target="https://www.engageny.org/resource/grade-3-mathematics-module-3-topic-c-lesson-10/file/34946" TargetMode="Externa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 Id="rId3" Type="http://schemas.openxmlformats.org/officeDocument/2006/relationships/hyperlink" Target="https://www.engageny.org/resource/grade-3-mathematics-module-3-topic-c-lesson-9/file/34936" TargetMode="Externa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 Id="rId3" Type="http://schemas.openxmlformats.org/officeDocument/2006/relationships/hyperlink" Target="http://www.youtube.com/watch?v=3vaTtI2nRcw" TargetMode="External"/><Relationship Id="rId4" Type="http://schemas.openxmlformats.org/officeDocument/2006/relationships/image" Target="../media/image35.jpg"/><Relationship Id="rId5" Type="http://schemas.openxmlformats.org/officeDocument/2006/relationships/hyperlink" Target="https://www.engageny.org/resource/grade-3-mathematics-module-3-topic-c-lesson-9/file/34936" TargetMode="Externa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 Id="rId3" Type="http://schemas.openxmlformats.org/officeDocument/2006/relationships/hyperlink" Target="https://www.engageny.org/resource/grade-3-mathematics-module-3-topic-c-lesson-8/file/34926" TargetMode="Externa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6.xml"/><Relationship Id="rId3" Type="http://schemas.openxmlformats.org/officeDocument/2006/relationships/hyperlink" Target="http://www.youtube.com/watch?v=DrlMW4QyRiw" TargetMode="External"/><Relationship Id="rId4" Type="http://schemas.openxmlformats.org/officeDocument/2006/relationships/image" Target="../media/image46.jpg"/><Relationship Id="rId5" Type="http://schemas.openxmlformats.org/officeDocument/2006/relationships/hyperlink" Target="https://www.engageny.org/resource/grade-3-mathematics-module-3-topic-c-lesson-8/file/34926" TargetMode="Externa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7.xml"/><Relationship Id="rId3" Type="http://schemas.openxmlformats.org/officeDocument/2006/relationships/hyperlink" Target="https://www.engageny.org/resource/grade-3-mathematics-module-3-topic-b-lesson-7/file/34916" TargetMode="Externa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8.xml"/><Relationship Id="rId3" Type="http://schemas.openxmlformats.org/officeDocument/2006/relationships/hyperlink" Target="http://www.youtube.com/watch?v=7UXCnLncb7c" TargetMode="External"/><Relationship Id="rId4" Type="http://schemas.openxmlformats.org/officeDocument/2006/relationships/image" Target="../media/image40.jpg"/><Relationship Id="rId5" Type="http://schemas.openxmlformats.org/officeDocument/2006/relationships/hyperlink" Target="https://www.engageny.org/resource/grade-3-mathematics-module-3-topic-b-lesson-7/file/34916" TargetMode="Externa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9.xml"/><Relationship Id="rId3" Type="http://schemas.openxmlformats.org/officeDocument/2006/relationships/hyperlink" Target="https://www.engageny.org/resource/grade-3-mathematics-module-3-topic-b-lesson-6/file/34906" TargetMode="Externa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0.xml"/><Relationship Id="rId3" Type="http://schemas.openxmlformats.org/officeDocument/2006/relationships/hyperlink" Target="http://www.youtube.com/watch?v=PiOehWeAEjE" TargetMode="External"/><Relationship Id="rId4" Type="http://schemas.openxmlformats.org/officeDocument/2006/relationships/image" Target="../media/image31.jpg"/><Relationship Id="rId5" Type="http://schemas.openxmlformats.org/officeDocument/2006/relationships/hyperlink" Target="https://www.engageny.org/resource/grade-3-mathematics-module-3-topic-b-lesson-6/file/34906" TargetMode="Externa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1.xml"/><Relationship Id="rId3" Type="http://schemas.openxmlformats.org/officeDocument/2006/relationships/hyperlink" Target="https://www.engageny.org/resource/grade-3-mathematics-module-3-topic-b-lesson-5/file/34896" TargetMode="Externa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2.xml"/><Relationship Id="rId3" Type="http://schemas.openxmlformats.org/officeDocument/2006/relationships/hyperlink" Target="http://www.youtube.com/watch?v=VjqbRZ0oAag" TargetMode="External"/><Relationship Id="rId4" Type="http://schemas.openxmlformats.org/officeDocument/2006/relationships/image" Target="../media/image39.jpg"/><Relationship Id="rId5" Type="http://schemas.openxmlformats.org/officeDocument/2006/relationships/hyperlink" Target="https://www.engageny.org/resource/grade-3-mathematics-module-3-topic-b-lesson-5/file/34896" TargetMode="Externa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3.xml"/><Relationship Id="rId3" Type="http://schemas.openxmlformats.org/officeDocument/2006/relationships/hyperlink" Target="https://www.engageny.org/resource/grade-3-mathematics-module-3-topic-b-lesson-4/file/34886" TargetMode="Externa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4.xml"/><Relationship Id="rId3" Type="http://schemas.openxmlformats.org/officeDocument/2006/relationships/hyperlink" Target="http://www.youtube.com/watch?v=kX9MYTFWTm4" TargetMode="External"/><Relationship Id="rId4" Type="http://schemas.openxmlformats.org/officeDocument/2006/relationships/image" Target="../media/image61.jpg"/><Relationship Id="rId5" Type="http://schemas.openxmlformats.org/officeDocument/2006/relationships/hyperlink" Target="https://www.engageny.org/resource/grade-3-mathematics-module-3-topic-b-lesson-4/file/34886" TargetMode="Externa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5.xml"/><Relationship Id="rId3" Type="http://schemas.openxmlformats.org/officeDocument/2006/relationships/hyperlink" Target="https://www.engageny.org/resource/grade-3-mathematics-module-3-topic-lesson-3/file/34876" TargetMode="Externa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6.xml"/><Relationship Id="rId3" Type="http://schemas.openxmlformats.org/officeDocument/2006/relationships/hyperlink" Target="http://www.youtube.com/watch?v=iQKhOH-oocA" TargetMode="External"/><Relationship Id="rId4" Type="http://schemas.openxmlformats.org/officeDocument/2006/relationships/image" Target="../media/image42.jpg"/><Relationship Id="rId5" Type="http://schemas.openxmlformats.org/officeDocument/2006/relationships/hyperlink" Target="https://www.engageny.org/resource/grade-3-mathematics-module-3-topic-lesson-3/file/34876" TargetMode="Externa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7.xml"/><Relationship Id="rId3" Type="http://schemas.openxmlformats.org/officeDocument/2006/relationships/hyperlink" Target="https://www.engageny.org/resource/grade-3-mathematics-module-3-topic-lesson-2/file/34866" TargetMode="Externa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8.xml"/><Relationship Id="rId3" Type="http://schemas.openxmlformats.org/officeDocument/2006/relationships/hyperlink" Target="http://www.youtube.com/watch?v=8iX1q5usTQg" TargetMode="External"/><Relationship Id="rId4" Type="http://schemas.openxmlformats.org/officeDocument/2006/relationships/image" Target="../media/image48.jpg"/><Relationship Id="rId5" Type="http://schemas.openxmlformats.org/officeDocument/2006/relationships/hyperlink" Target="https://www.engageny.org/resource/grade-3-mathematics-module-3-topic-lesson-2/file/34866" TargetMode="Externa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9.xml"/><Relationship Id="rId3" Type="http://schemas.openxmlformats.org/officeDocument/2006/relationships/hyperlink" Target="https://www.engageny.org/resource/grade-3-mathematics-module-3-topic-lesson-1/file/34856" TargetMode="Externa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0.xml"/><Relationship Id="rId3" Type="http://schemas.openxmlformats.org/officeDocument/2006/relationships/hyperlink" Target="http://www.youtube.com/watch?v=is1rZ0Q1NGo" TargetMode="External"/><Relationship Id="rId4" Type="http://schemas.openxmlformats.org/officeDocument/2006/relationships/image" Target="../media/image49.jpg"/><Relationship Id="rId5" Type="http://schemas.openxmlformats.org/officeDocument/2006/relationships/hyperlink" Target="https://www.engageny.org/resource/grade-3-mathematics-module-3-topic-lesson-1/file/34856" TargetMode="Externa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1.xml"/><Relationship Id="rId3" Type="http://schemas.openxmlformats.org/officeDocument/2006/relationships/hyperlink" Target="https://www.engageny.org/resource/grade-3-mathematics-module-2-topic-e-lesson-21/file/34846" TargetMode="Externa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2.xml"/><Relationship Id="rId3" Type="http://schemas.openxmlformats.org/officeDocument/2006/relationships/hyperlink" Target="http://www.youtube.com/watch?v=0_6ISQ-glP0" TargetMode="External"/><Relationship Id="rId4" Type="http://schemas.openxmlformats.org/officeDocument/2006/relationships/image" Target="../media/image44.jpg"/><Relationship Id="rId5" Type="http://schemas.openxmlformats.org/officeDocument/2006/relationships/hyperlink" Target="https://www.engageny.org/resource/grade-3-mathematics-module-2-topic-e-lesson-21/file/34846" TargetMode="Externa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3.xml"/><Relationship Id="rId3" Type="http://schemas.openxmlformats.org/officeDocument/2006/relationships/hyperlink" Target="https://www.engageny.org/resource/grade-3-mathematics-module-2-topic-e-lesson-20/file/34836" TargetMode="Externa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4.xml"/><Relationship Id="rId3" Type="http://schemas.openxmlformats.org/officeDocument/2006/relationships/hyperlink" Target="http://www.youtube.com/watch?v=ZFFX8H06Sws" TargetMode="External"/><Relationship Id="rId4" Type="http://schemas.openxmlformats.org/officeDocument/2006/relationships/image" Target="../media/image45.jpg"/><Relationship Id="rId5" Type="http://schemas.openxmlformats.org/officeDocument/2006/relationships/hyperlink" Target="https://www.engageny.org/resource/grade-3-mathematics-module-2-topic-e-lesson-20/file/34836" TargetMode="Externa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5.xml"/><Relationship Id="rId3" Type="http://schemas.openxmlformats.org/officeDocument/2006/relationships/hyperlink" Target="https://www.engageny.org/resource/grade-3-mathematics-module-2-topic-e-lesson-19/file/34826" TargetMode="Externa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6.xml"/><Relationship Id="rId3" Type="http://schemas.openxmlformats.org/officeDocument/2006/relationships/hyperlink" Target="http://www.youtube.com/watch?v=G6n6mkNSk6g" TargetMode="External"/><Relationship Id="rId4" Type="http://schemas.openxmlformats.org/officeDocument/2006/relationships/image" Target="../media/image43.jpg"/><Relationship Id="rId5" Type="http://schemas.openxmlformats.org/officeDocument/2006/relationships/hyperlink" Target="https://www.engageny.org/resource/grade-3-mathematics-module-2-topic-e-lesson-19/file/34826" TargetMode="Externa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7.xml"/><Relationship Id="rId3" Type="http://schemas.openxmlformats.org/officeDocument/2006/relationships/hyperlink" Target="https://www.engageny.org/resource/grade-3-mathematics-module-2-topic-e-lesson-18/file/34816" TargetMode="Externa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8.xml"/><Relationship Id="rId3" Type="http://schemas.openxmlformats.org/officeDocument/2006/relationships/hyperlink" Target="http://www.youtube.com/watch?v=uKZOGMw7k7s" TargetMode="External"/><Relationship Id="rId4" Type="http://schemas.openxmlformats.org/officeDocument/2006/relationships/image" Target="../media/image41.jpg"/><Relationship Id="rId5" Type="http://schemas.openxmlformats.org/officeDocument/2006/relationships/hyperlink" Target="https://www.engageny.org/resource/grade-3-mathematics-module-2-topic-e-lesson-18/file/34816" TargetMode="Externa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9.xml"/><Relationship Id="rId3" Type="http://schemas.openxmlformats.org/officeDocument/2006/relationships/hyperlink" Target="https://www.engageny.org/resource/grade-3-mathematics-module-2-topic-d-lesson-17/file/34806" TargetMode="Externa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0.xml"/><Relationship Id="rId3" Type="http://schemas.openxmlformats.org/officeDocument/2006/relationships/hyperlink" Target="http://www.youtube.com/watch?v=XMGLBsaf0vg" TargetMode="External"/><Relationship Id="rId4" Type="http://schemas.openxmlformats.org/officeDocument/2006/relationships/image" Target="../media/image51.jpg"/><Relationship Id="rId5" Type="http://schemas.openxmlformats.org/officeDocument/2006/relationships/hyperlink" Target="https://www.engageny.org/resource/grade-3-mathematics-module-2-topic-d-lesson-17/file/34806" TargetMode="Externa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1.xml"/><Relationship Id="rId3" Type="http://schemas.openxmlformats.org/officeDocument/2006/relationships/hyperlink" Target="https://www.engageny.org/resource/grade-3-mathematics-module-2-topic-d-lesson-16/file/34796" TargetMode="Externa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2.xml"/><Relationship Id="rId3" Type="http://schemas.openxmlformats.org/officeDocument/2006/relationships/hyperlink" Target="http://www.youtube.com/watch?v=tG-bJRLwLew" TargetMode="External"/><Relationship Id="rId4" Type="http://schemas.openxmlformats.org/officeDocument/2006/relationships/image" Target="../media/image54.jpg"/><Relationship Id="rId5" Type="http://schemas.openxmlformats.org/officeDocument/2006/relationships/hyperlink" Target="https://www.engageny.org/resource/grade-3-mathematics-module-2-topic-d-lesson-16/file/34796" TargetMode="Externa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3.xml"/><Relationship Id="rId3" Type="http://schemas.openxmlformats.org/officeDocument/2006/relationships/hyperlink" Target="https://www.engageny.org/resource/grade-3-mathematics-module-2-topic-d-lesson-15/file/34786" TargetMode="Externa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4.xml"/><Relationship Id="rId3" Type="http://schemas.openxmlformats.org/officeDocument/2006/relationships/hyperlink" Target="http://www.youtube.com/watch?v=BBpURg5dR9Q" TargetMode="External"/><Relationship Id="rId4" Type="http://schemas.openxmlformats.org/officeDocument/2006/relationships/image" Target="../media/image56.jpg"/><Relationship Id="rId5" Type="http://schemas.openxmlformats.org/officeDocument/2006/relationships/hyperlink" Target="https://www.engageny.org/resource/grade-3-mathematics-module-2-topic-d-lesson-15/file/34786" TargetMode="Externa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5.xml"/><Relationship Id="rId3" Type="http://schemas.openxmlformats.org/officeDocument/2006/relationships/hyperlink" Target="https://www.engageny.org/resource/grade-3-mathematics-module-2-topic-c-lesson-14/file/34771" TargetMode="Externa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6.xml"/><Relationship Id="rId3" Type="http://schemas.openxmlformats.org/officeDocument/2006/relationships/hyperlink" Target="http://www.youtube.com/watch?v=HrBBUcCrNMY" TargetMode="External"/><Relationship Id="rId4" Type="http://schemas.openxmlformats.org/officeDocument/2006/relationships/image" Target="../media/image53.jpg"/><Relationship Id="rId5" Type="http://schemas.openxmlformats.org/officeDocument/2006/relationships/hyperlink" Target="https://www.engageny.org/resource/grade-3-mathematics-module-2-topic-c-lesson-14/file/34771" TargetMode="Externa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7.xml"/><Relationship Id="rId3" Type="http://schemas.openxmlformats.org/officeDocument/2006/relationships/hyperlink" Target="https://www.engageny.org/resource/grade-3-mathematics-module-2-topic-c-lesson-13/file/34751" TargetMode="Externa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8.xml"/><Relationship Id="rId3" Type="http://schemas.openxmlformats.org/officeDocument/2006/relationships/hyperlink" Target="http://www.youtube.com/watch?v=gaDHmZL7mrM" TargetMode="External"/><Relationship Id="rId4" Type="http://schemas.openxmlformats.org/officeDocument/2006/relationships/image" Target="../media/image47.jpg"/><Relationship Id="rId5" Type="http://schemas.openxmlformats.org/officeDocument/2006/relationships/hyperlink" Target="https://www.engageny.org/resource/grade-3-mathematics-module-2-topic-c-lesson-13/file/34751" TargetMode="Externa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9.xml"/><Relationship Id="rId3" Type="http://schemas.openxmlformats.org/officeDocument/2006/relationships/hyperlink" Target="https://www.engageny.org/resource/grade-3-mathematics-module-2-topic-c-lesson-12/file/34746" TargetMode="External"/><Relationship Id="rId4" Type="http://schemas.openxmlformats.org/officeDocument/2006/relationships/image" Target="../media/image65.pn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0.xml"/><Relationship Id="rId3" Type="http://schemas.openxmlformats.org/officeDocument/2006/relationships/hyperlink" Target="http://www.youtube.com/watch?v=bOvSlrLZEpU" TargetMode="External"/><Relationship Id="rId4" Type="http://schemas.openxmlformats.org/officeDocument/2006/relationships/image" Target="../media/image50.jpg"/><Relationship Id="rId5" Type="http://schemas.openxmlformats.org/officeDocument/2006/relationships/hyperlink" Target="https://www.engageny.org/resource/grade-3-mathematics-module-2-topic-c-lesson-12/file/34746" TargetMode="Externa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1.xml"/><Relationship Id="rId3" Type="http://schemas.openxmlformats.org/officeDocument/2006/relationships/hyperlink" Target="https://www.engageny.org/resource/grade-3-mathematics-module-2-topic-b-lesson-11/file/34736" TargetMode="Externa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2.xml"/><Relationship Id="rId3" Type="http://schemas.openxmlformats.org/officeDocument/2006/relationships/hyperlink" Target="http://www.youtube.com/watch?v=4UTrRVzKtFA" TargetMode="External"/><Relationship Id="rId4" Type="http://schemas.openxmlformats.org/officeDocument/2006/relationships/image" Target="../media/image60.jpg"/><Relationship Id="rId5" Type="http://schemas.openxmlformats.org/officeDocument/2006/relationships/hyperlink" Target="https://www.engageny.org/resource/grade-3-mathematics-module-2-topic-b-lesson-11/file/34736" TargetMode="Externa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3.xml"/><Relationship Id="rId3" Type="http://schemas.openxmlformats.org/officeDocument/2006/relationships/hyperlink" Target="https://www.engageny.org/resource/grade-3-mathematics-module-2-topic-b-lesson-10/file/34726" TargetMode="Externa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4.xml"/><Relationship Id="rId3" Type="http://schemas.openxmlformats.org/officeDocument/2006/relationships/hyperlink" Target="http://www.youtube.com/watch?v=EoRArPP9Q8E" TargetMode="External"/><Relationship Id="rId4" Type="http://schemas.openxmlformats.org/officeDocument/2006/relationships/image" Target="../media/image58.jpg"/><Relationship Id="rId5" Type="http://schemas.openxmlformats.org/officeDocument/2006/relationships/hyperlink" Target="https://www.engageny.org/resource/grade-3-mathematics-module-2-topic-b-lesson-10/file/34726" TargetMode="Externa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5.xml"/><Relationship Id="rId3" Type="http://schemas.openxmlformats.org/officeDocument/2006/relationships/hyperlink" Target="https://www.engageny.org/resource/grade-3-mathematics-module-2-topic-b-lesson-9/file/34711" TargetMode="Externa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6.xml"/><Relationship Id="rId3" Type="http://schemas.openxmlformats.org/officeDocument/2006/relationships/hyperlink" Target="http://www.youtube.com/watch?v=jMHT3YTD23w" TargetMode="External"/><Relationship Id="rId4" Type="http://schemas.openxmlformats.org/officeDocument/2006/relationships/image" Target="../media/image55.jpg"/><Relationship Id="rId5" Type="http://schemas.openxmlformats.org/officeDocument/2006/relationships/hyperlink" Target="https://www.engageny.org/resource/grade-3-mathematics-module-2-topic-b-lesson-9/file/34711" TargetMode="Externa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7.xml"/><Relationship Id="rId3" Type="http://schemas.openxmlformats.org/officeDocument/2006/relationships/hyperlink" Target="https://www.engageny.org/resource/grade-3-mathematics-module-2-topic-b-lesson-8/file/34696" TargetMode="Externa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8.xml"/><Relationship Id="rId3" Type="http://schemas.openxmlformats.org/officeDocument/2006/relationships/hyperlink" Target="http://www.youtube.com/watch?v=NjPpzgbbtKA" TargetMode="External"/><Relationship Id="rId4" Type="http://schemas.openxmlformats.org/officeDocument/2006/relationships/image" Target="../media/image59.jpg"/><Relationship Id="rId5" Type="http://schemas.openxmlformats.org/officeDocument/2006/relationships/hyperlink" Target="https://www.engageny.org/resource/grade-3-mathematics-module-2-topic-b-lesson-8/file/34696" TargetMode="Externa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9.xml"/><Relationship Id="rId3" Type="http://schemas.openxmlformats.org/officeDocument/2006/relationships/hyperlink" Target="https://www.engageny.org/resource/grade-3-mathematics-module-2-topic-b-lesson-7/file/34681" TargetMode="Externa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0.xml"/><Relationship Id="rId3" Type="http://schemas.openxmlformats.org/officeDocument/2006/relationships/hyperlink" Target="http://www.youtube.com/watch?v=tgpb__UpTe8" TargetMode="External"/><Relationship Id="rId4" Type="http://schemas.openxmlformats.org/officeDocument/2006/relationships/image" Target="../media/image52.jpg"/><Relationship Id="rId5" Type="http://schemas.openxmlformats.org/officeDocument/2006/relationships/hyperlink" Target="https://www.engageny.org/resource/grade-3-mathematics-module-2-topic-b-lesson-7/file/34681" TargetMode="Externa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1.xml"/><Relationship Id="rId3" Type="http://schemas.openxmlformats.org/officeDocument/2006/relationships/hyperlink" Target="https://www.engageny.org/resource/grade-3-mathematics-module-2-topic-b-lesson-6/file/34666" TargetMode="Externa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2.xml"/><Relationship Id="rId3" Type="http://schemas.openxmlformats.org/officeDocument/2006/relationships/hyperlink" Target="http://www.youtube.com/watch?v=XKjH0YEd_VU" TargetMode="External"/><Relationship Id="rId4" Type="http://schemas.openxmlformats.org/officeDocument/2006/relationships/image" Target="../media/image64.jpg"/><Relationship Id="rId5" Type="http://schemas.openxmlformats.org/officeDocument/2006/relationships/hyperlink" Target="https://www.engageny.org/resource/grade-3-mathematics-module-2-topic-b-lesson-6/file/34666" TargetMode="Externa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3.xml"/><Relationship Id="rId3" Type="http://schemas.openxmlformats.org/officeDocument/2006/relationships/hyperlink" Target="https://www.engageny.org/resource/grade-3-mathematics-module-2-topic-lesson-5/file/34656" TargetMode="Externa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4.xml"/><Relationship Id="rId3" Type="http://schemas.openxmlformats.org/officeDocument/2006/relationships/hyperlink" Target="http://www.youtube.com/watch?v=PWDuMZ7eS_4" TargetMode="External"/><Relationship Id="rId4" Type="http://schemas.openxmlformats.org/officeDocument/2006/relationships/image" Target="../media/image57.jpg"/><Relationship Id="rId5" Type="http://schemas.openxmlformats.org/officeDocument/2006/relationships/hyperlink" Target="https://www.engageny.org/resource/grade-3-mathematics-module-2-topic-lesson-5/file/34656" TargetMode="Externa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5.xml"/><Relationship Id="rId3" Type="http://schemas.openxmlformats.org/officeDocument/2006/relationships/hyperlink" Target="https://www.engageny.org/resource/grade-3-mathematics-module-2-topic-lesson-4/file/34646" TargetMode="Externa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6.xml"/><Relationship Id="rId3" Type="http://schemas.openxmlformats.org/officeDocument/2006/relationships/hyperlink" Target="http://www.youtube.com/watch?v=21z8v9Wo5ic" TargetMode="External"/><Relationship Id="rId4" Type="http://schemas.openxmlformats.org/officeDocument/2006/relationships/image" Target="../media/image63.jpg"/><Relationship Id="rId5" Type="http://schemas.openxmlformats.org/officeDocument/2006/relationships/hyperlink" Target="https://www.engageny.org/resource/grade-3-mathematics-module-2-topic-lesson-4/file/34646" TargetMode="Externa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7.xml"/><Relationship Id="rId3" Type="http://schemas.openxmlformats.org/officeDocument/2006/relationships/hyperlink" Target="https://www.engageny.org/resource/grade-3-mathematics-module-2-topic-lesson-3/file/34636" TargetMode="Externa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8.xml"/><Relationship Id="rId3" Type="http://schemas.openxmlformats.org/officeDocument/2006/relationships/hyperlink" Target="http://www.youtube.com/watch?v=9J0wABp1EIo" TargetMode="External"/><Relationship Id="rId4" Type="http://schemas.openxmlformats.org/officeDocument/2006/relationships/image" Target="../media/image66.jpg"/><Relationship Id="rId5" Type="http://schemas.openxmlformats.org/officeDocument/2006/relationships/hyperlink" Target="https://www.engageny.org/resource/grade-3-mathematics-module-2-topic-lesson-3/file/34636" TargetMode="Externa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9.xml"/><Relationship Id="rId3" Type="http://schemas.openxmlformats.org/officeDocument/2006/relationships/hyperlink" Target="https://www.engageny.org/resource/grade-3-mathematics-module-2-topic-lesson-2/file/34626" TargetMode="Externa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0.xml"/><Relationship Id="rId3" Type="http://schemas.openxmlformats.org/officeDocument/2006/relationships/hyperlink" Target="http://www.youtube.com/watch?v=9SPO8zSoFRo" TargetMode="External"/><Relationship Id="rId4" Type="http://schemas.openxmlformats.org/officeDocument/2006/relationships/image" Target="../media/image76.jpg"/><Relationship Id="rId5" Type="http://schemas.openxmlformats.org/officeDocument/2006/relationships/hyperlink" Target="https://www.engageny.org/resource/grade-3-mathematics-module-2-topic-lesson-2/file/34626" TargetMode="Externa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1.xml"/><Relationship Id="rId3" Type="http://schemas.openxmlformats.org/officeDocument/2006/relationships/hyperlink" Target="https://www.engageny.org/resource/grade-3-mathematics-module-2-topic-lesson-1/file/34616" TargetMode="Externa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2.xml"/><Relationship Id="rId3" Type="http://schemas.openxmlformats.org/officeDocument/2006/relationships/hyperlink" Target="http://www.youtube.com/watch?v=robN2h0i9ag" TargetMode="External"/><Relationship Id="rId4" Type="http://schemas.openxmlformats.org/officeDocument/2006/relationships/image" Target="../media/image70.jpg"/><Relationship Id="rId5" Type="http://schemas.openxmlformats.org/officeDocument/2006/relationships/hyperlink" Target="https://www.engageny.org/resource/grade-3-mathematics-module-2-topic-lesson-1/file/34616" TargetMode="Externa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3.xml"/><Relationship Id="rId3" Type="http://schemas.openxmlformats.org/officeDocument/2006/relationships/hyperlink" Target="https://www.engageny.org/resource/grade-3-mathematics-module-1-topic-f-lesson-21/file/34606" TargetMode="Externa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4.xml"/><Relationship Id="rId3" Type="http://schemas.openxmlformats.org/officeDocument/2006/relationships/hyperlink" Target="http://www.youtube.com/watch?v=plOHutAfGzU" TargetMode="External"/><Relationship Id="rId4" Type="http://schemas.openxmlformats.org/officeDocument/2006/relationships/image" Target="../media/image62.jpg"/><Relationship Id="rId5" Type="http://schemas.openxmlformats.org/officeDocument/2006/relationships/hyperlink" Target="https://www.engageny.org/resource/grade-3-mathematics-module-1-topic-f-lesson-21/file/34606" TargetMode="Externa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5.xml"/><Relationship Id="rId3" Type="http://schemas.openxmlformats.org/officeDocument/2006/relationships/hyperlink" Target="https://www.engageny.org/resource/grade-3-mathematics-module-1-topic-f-lesson-20/file/34596" TargetMode="Externa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6.xml"/><Relationship Id="rId3" Type="http://schemas.openxmlformats.org/officeDocument/2006/relationships/hyperlink" Target="http://www.youtube.com/watch?v=e6xP2NsII8A" TargetMode="External"/><Relationship Id="rId4" Type="http://schemas.openxmlformats.org/officeDocument/2006/relationships/image" Target="../media/image71.jpg"/><Relationship Id="rId5" Type="http://schemas.openxmlformats.org/officeDocument/2006/relationships/hyperlink" Target="https://www.engageny.org/resource/grade-3-mathematics-module-1-topic-f-lesson-20/file/34596" TargetMode="Externa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7.xml"/><Relationship Id="rId3" Type="http://schemas.openxmlformats.org/officeDocument/2006/relationships/hyperlink" Target="https://www.engageny.org/resource/grade-3-mathematics-module-1-topic-f-lesson-19/file/34586" TargetMode="Externa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8.xml"/><Relationship Id="rId3" Type="http://schemas.openxmlformats.org/officeDocument/2006/relationships/hyperlink" Target="http://www.youtube.com/watch?v=nvBidN5i6Uw" TargetMode="External"/><Relationship Id="rId4" Type="http://schemas.openxmlformats.org/officeDocument/2006/relationships/image" Target="../media/image67.jpg"/><Relationship Id="rId5" Type="http://schemas.openxmlformats.org/officeDocument/2006/relationships/hyperlink" Target="http://www.youtube.com/watch?v=nvBidN5i6Uw" TargetMode="External"/><Relationship Id="rId6" Type="http://schemas.openxmlformats.org/officeDocument/2006/relationships/hyperlink" Target="https://www.engageny.org/resource/grade-3-mathematics-module-1-topic-f-lesson-19/file/34586" TargetMode="Externa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9.xml"/><Relationship Id="rId3" Type="http://schemas.openxmlformats.org/officeDocument/2006/relationships/hyperlink" Target="https://www.engageny.org/resource/grade-3-mathematics-module-1-topic-f-lesson-18/file/34576" TargetMode="Externa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0.xml"/><Relationship Id="rId3" Type="http://schemas.openxmlformats.org/officeDocument/2006/relationships/hyperlink" Target="http://www.youtube.com/watch?v=Bz6uj5tDcaA" TargetMode="External"/><Relationship Id="rId4" Type="http://schemas.openxmlformats.org/officeDocument/2006/relationships/image" Target="../media/image73.jpg"/><Relationship Id="rId5" Type="http://schemas.openxmlformats.org/officeDocument/2006/relationships/hyperlink" Target="https://www.engageny.org/resource/grade-3-mathematics-module-1-topic-f-lesson-18/file/34576" TargetMode="External"/><Relationship Id="rId6" Type="http://schemas.openxmlformats.org/officeDocument/2006/relationships/hyperlink" Target="https://www.engageny.org/resource/grade-3-mathematics-module-1-topic-f-lesson-18/file/34576" TargetMode="External"/><Relationship Id="rId7" Type="http://schemas.openxmlformats.org/officeDocument/2006/relationships/hyperlink" Target="https://www.engageny.org/resource/grade-3-mathematics-module-1-topic-f-lesson-18/file/34576" TargetMode="Externa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1.xml"/><Relationship Id="rId3" Type="http://schemas.openxmlformats.org/officeDocument/2006/relationships/hyperlink" Target="https://www.engageny.org/resource/grade-3-mathematics-module-1-topic-e-lesson-17/file/34566" TargetMode="Externa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2.xml"/><Relationship Id="rId3" Type="http://schemas.openxmlformats.org/officeDocument/2006/relationships/hyperlink" Target="http://www.youtube.com/watch?v=wW2-64Hf54Q" TargetMode="External"/><Relationship Id="rId4" Type="http://schemas.openxmlformats.org/officeDocument/2006/relationships/image" Target="../media/image77.jpg"/><Relationship Id="rId5" Type="http://schemas.openxmlformats.org/officeDocument/2006/relationships/hyperlink" Target="https://www.engageny.org/resource/grade-3-mathematics-module-1-topic-e-lesson-17/file/34566" TargetMode="External"/><Relationship Id="rId6" Type="http://schemas.openxmlformats.org/officeDocument/2006/relationships/hyperlink" Target="https://www.engageny.org/resource/grade-3-mathematics-module-1-topic-e-lesson-17/file/34566" TargetMode="External"/><Relationship Id="rId7" Type="http://schemas.openxmlformats.org/officeDocument/2006/relationships/hyperlink" Target="https://www.engageny.org/resource/grade-3-mathematics-module-1-topic-e-lesson-17/file/34566" TargetMode="Externa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3.xml"/><Relationship Id="rId3" Type="http://schemas.openxmlformats.org/officeDocument/2006/relationships/hyperlink" Target="https://www.engageny.org/resource/grade-3-mathematics-module-1-topic-e-lesson-16/file/34556" TargetMode="Externa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4.xml"/><Relationship Id="rId3" Type="http://schemas.openxmlformats.org/officeDocument/2006/relationships/hyperlink" Target="http://www.youtube.com/watch?v=ii0GgQ4g8r0" TargetMode="External"/><Relationship Id="rId4" Type="http://schemas.openxmlformats.org/officeDocument/2006/relationships/image" Target="../media/image75.jpg"/><Relationship Id="rId5" Type="http://schemas.openxmlformats.org/officeDocument/2006/relationships/hyperlink" Target="https://www.engageny.org/resource/grade-3-mathematics-module-1-topic-e-lesson-16/file/34556" TargetMode="External"/><Relationship Id="rId6" Type="http://schemas.openxmlformats.org/officeDocument/2006/relationships/hyperlink" Target="https://www.engageny.org/resource/grade-3-mathematics-module-1-topic-e-lesson-16/file/34556" TargetMode="External"/><Relationship Id="rId7" Type="http://schemas.openxmlformats.org/officeDocument/2006/relationships/hyperlink" Target="https://www.engageny.org/resource/grade-3-mathematics-module-1-topic-e-lesson-16/file/34556" TargetMode="Externa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5.xml"/><Relationship Id="rId3" Type="http://schemas.openxmlformats.org/officeDocument/2006/relationships/hyperlink" Target="https://www.engageny.org/resource/grade-3-mathematics-module-1-topic-e-lesson-15/file/34546" TargetMode="Externa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6.xml"/><Relationship Id="rId3" Type="http://schemas.openxmlformats.org/officeDocument/2006/relationships/hyperlink" Target="http://www.youtube.com/watch?v=xJy0jG9yqE8" TargetMode="External"/><Relationship Id="rId4" Type="http://schemas.openxmlformats.org/officeDocument/2006/relationships/image" Target="../media/image81.jpg"/><Relationship Id="rId5" Type="http://schemas.openxmlformats.org/officeDocument/2006/relationships/hyperlink" Target="https://www.engageny.org/resource/grade-3-mathematics-module-1-topic-e-lesson-15/file/34546" TargetMode="External"/><Relationship Id="rId6" Type="http://schemas.openxmlformats.org/officeDocument/2006/relationships/hyperlink" Target="https://www.engageny.org/resource/grade-3-mathematics-module-1-topic-e-lesson-15/file/34546" TargetMode="Externa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7.xml"/><Relationship Id="rId3" Type="http://schemas.openxmlformats.org/officeDocument/2006/relationships/hyperlink" Target="https://www.engageny.org/resource/grade-3-mathematics-module-1-topic-e-lesson-14/file/34536" TargetMode="Externa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8.xml"/><Relationship Id="rId3" Type="http://schemas.openxmlformats.org/officeDocument/2006/relationships/hyperlink" Target="http://www.youtube.com/watch?v=mV8M0y20h3o" TargetMode="External"/><Relationship Id="rId4" Type="http://schemas.openxmlformats.org/officeDocument/2006/relationships/image" Target="../media/image72.jpg"/><Relationship Id="rId5" Type="http://schemas.openxmlformats.org/officeDocument/2006/relationships/hyperlink" Target="https://www.engageny.org/resource/grade-3-mathematics-module-1-topic-e-lesson-14/file/34536" TargetMode="External"/><Relationship Id="rId6" Type="http://schemas.openxmlformats.org/officeDocument/2006/relationships/hyperlink" Target="https://www.engageny.org/resource/grade-3-mathematics-module-1-topic-e-lesson-14/file/34536" TargetMode="External"/><Relationship Id="rId7" Type="http://schemas.openxmlformats.org/officeDocument/2006/relationships/hyperlink" Target="https://www.engageny.org/resource/grade-3-mathematics-module-1-topic-e-lesson-14/file/34536" TargetMode="Externa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9.xml"/><Relationship Id="rId3" Type="http://schemas.openxmlformats.org/officeDocument/2006/relationships/hyperlink" Target="https://www.engageny.org/node/11831/file/34526" TargetMode="Externa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0.xml"/><Relationship Id="rId3" Type="http://schemas.openxmlformats.org/officeDocument/2006/relationships/hyperlink" Target="http://www.youtube.com/watch?v=i0atjAfpk_k" TargetMode="External"/><Relationship Id="rId4" Type="http://schemas.openxmlformats.org/officeDocument/2006/relationships/image" Target="../media/image79.jpg"/><Relationship Id="rId5" Type="http://schemas.openxmlformats.org/officeDocument/2006/relationships/hyperlink" Target="https://www.engageny.org/node/11831/file/34526" TargetMode="Externa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1.xml"/><Relationship Id="rId3" Type="http://schemas.openxmlformats.org/officeDocument/2006/relationships/hyperlink" Target="https://www.engageny.org/resource/grade-3-mathematics-module-1-topic-d-lesson-12/file/34516" TargetMode="Externa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2.xml"/><Relationship Id="rId3" Type="http://schemas.openxmlformats.org/officeDocument/2006/relationships/hyperlink" Target="http://www.youtube.com/watch?v=yPKR6rjKs24" TargetMode="External"/><Relationship Id="rId4" Type="http://schemas.openxmlformats.org/officeDocument/2006/relationships/image" Target="../media/image69.jpg"/><Relationship Id="rId5" Type="http://schemas.openxmlformats.org/officeDocument/2006/relationships/hyperlink" Target="https://www.engageny.org/resource/grade-3-mathematics-module-1-topic-d-lesson-12/file/34516" TargetMode="External"/><Relationship Id="rId6" Type="http://schemas.openxmlformats.org/officeDocument/2006/relationships/hyperlink" Target="https://www.engageny.org/resource/grade-3-mathematics-module-1-topic-d-lesson-12/file/34516" TargetMode="External"/><Relationship Id="rId7" Type="http://schemas.openxmlformats.org/officeDocument/2006/relationships/hyperlink" Target="https://www.engageny.org/resource/grade-3-mathematics-module-1-topic-d-lesson-12/file/34516" TargetMode="Externa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3.xml"/><Relationship Id="rId3" Type="http://schemas.openxmlformats.org/officeDocument/2006/relationships/hyperlink" Target="https://www.engageny.org/resource/grade-3-mathematics-module-1-topic-d-lesson-11/file/34506" TargetMode="Externa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4.xml"/><Relationship Id="rId3" Type="http://schemas.openxmlformats.org/officeDocument/2006/relationships/hyperlink" Target="http://www.youtube.com/watch?v=36_SUHZ5Q3M" TargetMode="External"/><Relationship Id="rId4" Type="http://schemas.openxmlformats.org/officeDocument/2006/relationships/image" Target="../media/image74.jpg"/><Relationship Id="rId5" Type="http://schemas.openxmlformats.org/officeDocument/2006/relationships/hyperlink" Target="https://www.engageny.org/resource/grade-3-mathematics-module-1-topic-d-lesson-11/file/34506" TargetMode="External"/><Relationship Id="rId6" Type="http://schemas.openxmlformats.org/officeDocument/2006/relationships/hyperlink" Target="https://www.engageny.org/resource/grade-3-mathematics-module-1-topic-d-lesson-11/file/34506" TargetMode="Externa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5.xml"/><Relationship Id="rId3" Type="http://schemas.openxmlformats.org/officeDocument/2006/relationships/hyperlink" Target="https://www.engageny.org/resource/grade-3-mathematics-module-1-topic-c-lesson-10/file/34496" TargetMode="External"/><Relationship Id="rId4" Type="http://schemas.openxmlformats.org/officeDocument/2006/relationships/hyperlink" Target="https://www.engageny.org/resource/grade-3-mathematics-module-1-topic-c-lesson-10/file/34496" TargetMode="External"/><Relationship Id="rId5" Type="http://schemas.openxmlformats.org/officeDocument/2006/relationships/hyperlink" Target="https://www.engageny.org/resource/grade-3-mathematics-module-1-topic-c-lesson-10/file/34496" TargetMode="Externa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6.xml"/><Relationship Id="rId3" Type="http://schemas.openxmlformats.org/officeDocument/2006/relationships/hyperlink" Target="http://www.youtube.com/watch?v=9IJpfIc7Jf4" TargetMode="External"/><Relationship Id="rId4" Type="http://schemas.openxmlformats.org/officeDocument/2006/relationships/image" Target="../media/image83.jpg"/><Relationship Id="rId5" Type="http://schemas.openxmlformats.org/officeDocument/2006/relationships/hyperlink" Target="https://www.engageny.org/resource/grade-3-mathematics-module-1-topic-c-lesson-10/file/34496" TargetMode="Externa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7.xml"/><Relationship Id="rId3" Type="http://schemas.openxmlformats.org/officeDocument/2006/relationships/hyperlink" Target="https://www.engageny.org/resource/grade-3-mathematics-module-1-topic-c-lesson-9/file/34486" TargetMode="Externa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8.xml"/><Relationship Id="rId3" Type="http://schemas.openxmlformats.org/officeDocument/2006/relationships/hyperlink" Target="http://www.youtube.com/watch?v=gRX0Pq1p-p8" TargetMode="External"/><Relationship Id="rId4" Type="http://schemas.openxmlformats.org/officeDocument/2006/relationships/image" Target="../media/image84.jpg"/><Relationship Id="rId5" Type="http://schemas.openxmlformats.org/officeDocument/2006/relationships/hyperlink" Target="https://www.engageny.org/resource/grade-3-mathematics-module-1-topic-c-lesson-9/file/34486" TargetMode="External"/><Relationship Id="rId6" Type="http://schemas.openxmlformats.org/officeDocument/2006/relationships/hyperlink" Target="https://www.engageny.org/resource/grade-3-mathematics-module-1-topic-c-lesson-9/file/34486" TargetMode="External"/><Relationship Id="rId7" Type="http://schemas.openxmlformats.org/officeDocument/2006/relationships/hyperlink" Target="https://www.engageny.org/resource/grade-3-mathematics-module-1-topic-c-lesson-9/file/34486" TargetMode="Externa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9.xml"/><Relationship Id="rId3" Type="http://schemas.openxmlformats.org/officeDocument/2006/relationships/hyperlink" Target="https://www.engageny.org/resource/grade-3-mathematics-module-1-topic-c-lesson-8/file/34476" TargetMode="Externa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0.xml"/><Relationship Id="rId3" Type="http://schemas.openxmlformats.org/officeDocument/2006/relationships/hyperlink" Target="http://www.youtube.com/watch?v=8LC2qnN6TTg" TargetMode="External"/><Relationship Id="rId4" Type="http://schemas.openxmlformats.org/officeDocument/2006/relationships/image" Target="../media/image80.jpg"/><Relationship Id="rId5" Type="http://schemas.openxmlformats.org/officeDocument/2006/relationships/hyperlink" Target="https://www.engageny.org/resource/grade-3-mathematics-module-1-topic-c-lesson-8/file/34476" TargetMode="External"/><Relationship Id="rId6" Type="http://schemas.openxmlformats.org/officeDocument/2006/relationships/hyperlink" Target="https://www.engageny.org/resource/grade-3-mathematics-module-1-topic-c-lesson-8/file/34476" TargetMode="Externa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1.xml"/><Relationship Id="rId3" Type="http://schemas.openxmlformats.org/officeDocument/2006/relationships/hyperlink" Target="https://www.engageny.org/resource/grade-3-mathematics-module-1-topic-c-lesson-7/file/34466" TargetMode="Externa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2.xml"/><Relationship Id="rId3" Type="http://schemas.openxmlformats.org/officeDocument/2006/relationships/hyperlink" Target="http://www.youtube.com/watch?v=j13fBFdku-U" TargetMode="External"/><Relationship Id="rId4" Type="http://schemas.openxmlformats.org/officeDocument/2006/relationships/image" Target="../media/image82.jpg"/><Relationship Id="rId5" Type="http://schemas.openxmlformats.org/officeDocument/2006/relationships/hyperlink" Target="https://www.engageny.org/resource/grade-3-mathematics-module-1-topic-c-lesson-7/file/34466" TargetMode="Externa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3.xml"/><Relationship Id="rId3" Type="http://schemas.openxmlformats.org/officeDocument/2006/relationships/hyperlink" Target="https://www.engageny.org/node/11796/file/34456" TargetMode="Externa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4.xml"/><Relationship Id="rId3" Type="http://schemas.openxmlformats.org/officeDocument/2006/relationships/hyperlink" Target="http://www.youtube.com/watch?v=yIwoYYQHkTo" TargetMode="External"/><Relationship Id="rId4" Type="http://schemas.openxmlformats.org/officeDocument/2006/relationships/image" Target="../media/image86.jpg"/><Relationship Id="rId5" Type="http://schemas.openxmlformats.org/officeDocument/2006/relationships/hyperlink" Target="https://www.engageny.org/node/11796/file/34456" TargetMode="Externa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5.xml"/><Relationship Id="rId3" Type="http://schemas.openxmlformats.org/officeDocument/2006/relationships/hyperlink" Target="https://www.engageny.org/node/11791/file/34441" TargetMode="Externa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6.xml"/><Relationship Id="rId3" Type="http://schemas.openxmlformats.org/officeDocument/2006/relationships/hyperlink" Target="http://www.youtube.com/watch?v=iuNl48Nv688" TargetMode="External"/><Relationship Id="rId4" Type="http://schemas.openxmlformats.org/officeDocument/2006/relationships/image" Target="../media/image78.jpg"/><Relationship Id="rId5" Type="http://schemas.openxmlformats.org/officeDocument/2006/relationships/hyperlink" Target="https://www.engageny.org/node/11791/file/34441" TargetMode="Externa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7.xml"/><Relationship Id="rId3" Type="http://schemas.openxmlformats.org/officeDocument/2006/relationships/hyperlink" Target="https://www.engageny.org/resource/grade-3-mathematics-module-1-topic-b-lesson-4/file/34436" TargetMode="Externa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8.xml"/><Relationship Id="rId3" Type="http://schemas.openxmlformats.org/officeDocument/2006/relationships/hyperlink" Target="http://www.youtube.com/watch?v=0RKdIFBCa6Q" TargetMode="External"/><Relationship Id="rId4" Type="http://schemas.openxmlformats.org/officeDocument/2006/relationships/image" Target="../media/image88.jpg"/><Relationship Id="rId5" Type="http://schemas.openxmlformats.org/officeDocument/2006/relationships/hyperlink" Target="https://www.engageny.org/resource/grade-3-mathematics-module-1-topic-b-lesson-4/file/34436" TargetMode="Externa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9.xml"/><Relationship Id="rId3" Type="http://schemas.openxmlformats.org/officeDocument/2006/relationships/hyperlink" Target="https://www.engageny.org/node/11781/file/34421" TargetMode="Externa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0.xml"/><Relationship Id="rId3" Type="http://schemas.openxmlformats.org/officeDocument/2006/relationships/hyperlink" Target="https://www.engageny.org/node/11781/file/34421" TargetMode="External"/><Relationship Id="rId4" Type="http://schemas.openxmlformats.org/officeDocument/2006/relationships/hyperlink" Target="http://www.youtube.com/watch?v=FWx4-dGYSR0" TargetMode="External"/><Relationship Id="rId5" Type="http://schemas.openxmlformats.org/officeDocument/2006/relationships/image" Target="../media/image85.jpg"/></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1.xml"/><Relationship Id="rId3" Type="http://schemas.openxmlformats.org/officeDocument/2006/relationships/hyperlink" Target="https://www.engageny.org/node/11776/file/34416" TargetMode="Externa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2.xml"/><Relationship Id="rId3" Type="http://schemas.openxmlformats.org/officeDocument/2006/relationships/hyperlink" Target="https://www.engageny.org/node/11776/file/34416" TargetMode="External"/><Relationship Id="rId4" Type="http://schemas.openxmlformats.org/officeDocument/2006/relationships/hyperlink" Target="http://www.youtube.com/watch?v=tReFA0WXk_o" TargetMode="External"/><Relationship Id="rId5" Type="http://schemas.openxmlformats.org/officeDocument/2006/relationships/image" Target="../media/image87.jpg"/></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3.xml"/><Relationship Id="rId3" Type="http://schemas.openxmlformats.org/officeDocument/2006/relationships/hyperlink" Target="https://www.engageny.org/node/11491/file/33806" TargetMode="Externa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4.xml"/><Relationship Id="rId3" Type="http://schemas.openxmlformats.org/officeDocument/2006/relationships/hyperlink" Target="https://www.engageny.org/node/11491/file/33806" TargetMode="External"/><Relationship Id="rId4" Type="http://schemas.openxmlformats.org/officeDocument/2006/relationships/hyperlink" Target="http://www.youtube.com/watch?v=4TRPFQCNIOg" TargetMode="External"/><Relationship Id="rId5" Type="http://schemas.openxmlformats.org/officeDocument/2006/relationships/image" Target="../media/image89.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 name="Shape 34"/>
        <p:cNvGrpSpPr/>
        <p:nvPr/>
      </p:nvGrpSpPr>
      <p:grpSpPr>
        <a:xfrm>
          <a:off x="0" y="0"/>
          <a:ext cx="0" cy="0"/>
          <a:chOff x="0" y="0"/>
          <a:chExt cx="0" cy="0"/>
        </a:xfrm>
      </p:grpSpPr>
      <p:sp>
        <p:nvSpPr>
          <p:cNvPr id="35" name="Google Shape;35;p8"/>
          <p:cNvSpPr txBox="1"/>
          <p:nvPr>
            <p:ph type="ctrTitle"/>
          </p:nvPr>
        </p:nvSpPr>
        <p:spPr>
          <a:xfrm>
            <a:off x="457200" y="751680"/>
            <a:ext cx="8229600" cy="4012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Third Grade Math</a:t>
            </a:r>
            <a:endParaRPr/>
          </a:p>
          <a:p>
            <a:pPr indent="0" lvl="0" marL="0" rtl="0" algn="l">
              <a:spcBef>
                <a:spcPts val="0"/>
              </a:spcBef>
              <a:spcAft>
                <a:spcPts val="0"/>
              </a:spcAft>
              <a:buNone/>
            </a:pPr>
            <a:r>
              <a:rPr lang="en" sz="3600" u="sng">
                <a:solidFill>
                  <a:srgbClr val="666666"/>
                </a:solidFill>
                <a:hlinkClick r:id="rId3">
                  <a:extLst>
                    <a:ext uri="{A12FA001-AC4F-418D-AE19-62706E023703}">
                      <ahyp:hlinkClr val="tx"/>
                    </a:ext>
                  </a:extLst>
                </a:hlinkClick>
              </a:rPr>
              <a:t>EngageNY Application Problems</a:t>
            </a:r>
            <a:endParaRPr sz="3600">
              <a:solidFill>
                <a:srgbClr val="666666"/>
              </a:solidFill>
            </a:endParaRPr>
          </a:p>
        </p:txBody>
      </p:sp>
      <p:sp>
        <p:nvSpPr>
          <p:cNvPr id="36" name="Google Shape;36;p8"/>
          <p:cNvSpPr txBox="1"/>
          <p:nvPr>
            <p:ph idx="1" type="subTitle"/>
          </p:nvPr>
        </p:nvSpPr>
        <p:spPr>
          <a:xfrm>
            <a:off x="457200" y="4955190"/>
            <a:ext cx="8229600" cy="16434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b="1" lang="en" u="sng">
                <a:hlinkClick r:id="rId4"/>
              </a:rPr>
              <a:t>goo.gl/avSUSP</a:t>
            </a:r>
            <a:endParaRPr b="1"/>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 name="Shape 40"/>
        <p:cNvGrpSpPr/>
        <p:nvPr/>
      </p:nvGrpSpPr>
      <p:grpSpPr>
        <a:xfrm>
          <a:off x="0" y="0"/>
          <a:ext cx="0" cy="0"/>
          <a:chOff x="0" y="0"/>
          <a:chExt cx="0" cy="0"/>
        </a:xfrm>
      </p:grpSpPr>
      <p:sp>
        <p:nvSpPr>
          <p:cNvPr id="41" name="Google Shape;41;p9"/>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3">
                  <a:extLst>
                    <a:ext uri="{A12FA001-AC4F-418D-AE19-62706E023703}">
                      <ahyp:hlinkClr val="tx"/>
                    </a:ext>
                  </a:extLst>
                </a:hlinkClick>
              </a:rPr>
              <a:t>5.2 Specify and partition a whole into equal parts, identifying and counting unit fractions by folding fraction strips.</a:t>
            </a:r>
            <a:endParaRPr sz="2000">
              <a:solidFill>
                <a:srgbClr val="666666"/>
              </a:solidFill>
            </a:endParaRPr>
          </a:p>
        </p:txBody>
      </p:sp>
      <p:sp>
        <p:nvSpPr>
          <p:cNvPr id="42" name="Google Shape;42;p9"/>
          <p:cNvSpPr txBox="1"/>
          <p:nvPr>
            <p:ph idx="1" type="body"/>
          </p:nvPr>
        </p:nvSpPr>
        <p:spPr>
          <a:xfrm>
            <a:off x="457200" y="1600200"/>
            <a:ext cx="8229600" cy="4967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2400"/>
              <a:t>Anu needs to cut a piece of paper into 6 equal parts. Draw at least 3 pictures to show how Anu can cut her paper so that all the parts are equal. (Early finishers can do the same thing with halves, fourths, or eighths.)</a:t>
            </a:r>
            <a:endParaRPr sz="2400"/>
          </a:p>
          <a:p>
            <a:pPr indent="0" lvl="0" marL="0" rtl="0" algn="l">
              <a:spcBef>
                <a:spcPts val="600"/>
              </a:spcBef>
              <a:spcAft>
                <a:spcPts val="0"/>
              </a:spcAft>
              <a:buNone/>
            </a:pPr>
            <a:r>
              <a:t/>
            </a:r>
            <a:endParaRPr sz="2400"/>
          </a:p>
          <a:p>
            <a:pPr indent="-381000" lvl="0" marL="457200" rtl="0" algn="l">
              <a:spcBef>
                <a:spcPts val="600"/>
              </a:spcBef>
              <a:spcAft>
                <a:spcPts val="0"/>
              </a:spcAft>
              <a:buClr>
                <a:schemeClr val="accent1"/>
              </a:buClr>
              <a:buSzPts val="2400"/>
              <a:buChar char="●"/>
            </a:pPr>
            <a:r>
              <a:rPr lang="en" sz="2400">
                <a:solidFill>
                  <a:schemeClr val="accent1"/>
                </a:solidFill>
              </a:rPr>
              <a:t>Draw a model, and then use numbers, labels, and a sentence to explain your thinking.</a:t>
            </a:r>
            <a:endParaRPr sz="2400">
              <a:solidFill>
                <a:schemeClr val="accent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 name="Shape 46"/>
        <p:cNvGrpSpPr/>
        <p:nvPr/>
      </p:nvGrpSpPr>
      <p:grpSpPr>
        <a:xfrm>
          <a:off x="0" y="0"/>
          <a:ext cx="0" cy="0"/>
          <a:chOff x="0" y="0"/>
          <a:chExt cx="0" cy="0"/>
        </a:xfrm>
      </p:grpSpPr>
      <p:pic>
        <p:nvPicPr>
          <p:cNvPr descr="EngageNY/Eureka Math Grade 3 Module 5 Lesson 2&#10;For more videos, please visit http://bit.ly/engageportal&#10;&#10;PLEASE leave a message if a video has a technical difficulty (audio separating from the video). Occasionally, Explain Everything will do that, requiring me to re-render the video." id="47" name="Google Shape;47;p10" title="Eureka Math Grade 3 Module 5 Lesson 2">
            <a:hlinkClick r:id="rId3"/>
          </p:cNvPr>
          <p:cNvPicPr preferRelativeResize="0"/>
          <p:nvPr/>
        </p:nvPicPr>
        <p:blipFill>
          <a:blip r:embed="rId4">
            <a:alphaModFix/>
          </a:blip>
          <a:stretch>
            <a:fillRect/>
          </a:stretch>
        </p:blipFill>
        <p:spPr>
          <a:xfrm>
            <a:off x="1418525" y="1714500"/>
            <a:ext cx="6306974" cy="4730232"/>
          </a:xfrm>
          <a:prstGeom prst="rect">
            <a:avLst/>
          </a:prstGeom>
          <a:noFill/>
          <a:ln>
            <a:noFill/>
          </a:ln>
        </p:spPr>
      </p:pic>
      <p:sp>
        <p:nvSpPr>
          <p:cNvPr id="48" name="Google Shape;48;p10"/>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5">
                  <a:extLst>
                    <a:ext uri="{A12FA001-AC4F-418D-AE19-62706E023703}">
                      <ahyp:hlinkClr val="tx"/>
                    </a:ext>
                  </a:extLst>
                </a:hlinkClick>
              </a:rPr>
              <a:t>5.2 Specify and partition a whole into equal parts, identifying and counting unit fractions by folding fraction strips.</a:t>
            </a:r>
            <a:endParaRPr sz="2000">
              <a:solidFill>
                <a:srgbClr val="666666"/>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 name="Shape 52"/>
        <p:cNvGrpSpPr/>
        <p:nvPr/>
      </p:nvGrpSpPr>
      <p:grpSpPr>
        <a:xfrm>
          <a:off x="0" y="0"/>
          <a:ext cx="0" cy="0"/>
          <a:chOff x="0" y="0"/>
          <a:chExt cx="0" cy="0"/>
        </a:xfrm>
      </p:grpSpPr>
      <p:sp>
        <p:nvSpPr>
          <p:cNvPr id="53" name="Google Shape;53;p11"/>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Today’s Lesson</a:t>
            </a:r>
            <a:endParaRPr/>
          </a:p>
        </p:txBody>
      </p:sp>
      <p:pic>
        <p:nvPicPr>
          <p:cNvPr descr="noun_50362.png" id="54" name="Google Shape;54;p11"/>
          <p:cNvPicPr preferRelativeResize="0"/>
          <p:nvPr/>
        </p:nvPicPr>
        <p:blipFill>
          <a:blip r:embed="rId3">
            <a:alphaModFix/>
          </a:blip>
          <a:stretch>
            <a:fillRect/>
          </a:stretch>
        </p:blipFill>
        <p:spPr>
          <a:xfrm>
            <a:off x="2088150" y="1600200"/>
            <a:ext cx="4967700" cy="49677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 name="Shape 58"/>
        <p:cNvGrpSpPr/>
        <p:nvPr/>
      </p:nvGrpSpPr>
      <p:grpSpPr>
        <a:xfrm>
          <a:off x="0" y="0"/>
          <a:ext cx="0" cy="0"/>
          <a:chOff x="0" y="0"/>
          <a:chExt cx="0" cy="0"/>
        </a:xfrm>
      </p:grpSpPr>
      <p:sp>
        <p:nvSpPr>
          <p:cNvPr id="59" name="Google Shape;59;p12"/>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3">
                  <a:extLst>
                    <a:ext uri="{A12FA001-AC4F-418D-AE19-62706E023703}">
                      <ahyp:hlinkClr val="tx"/>
                    </a:ext>
                  </a:extLst>
                </a:hlinkClick>
              </a:rPr>
              <a:t>5.1 Specify and partition a whole into equal parts, identifying and counting unit fractions using concrete models.</a:t>
            </a:r>
            <a:endParaRPr sz="2000">
              <a:solidFill>
                <a:srgbClr val="666666"/>
              </a:solidFill>
            </a:endParaRPr>
          </a:p>
        </p:txBody>
      </p:sp>
      <p:sp>
        <p:nvSpPr>
          <p:cNvPr id="60" name="Google Shape;60;p12"/>
          <p:cNvSpPr txBox="1"/>
          <p:nvPr>
            <p:ph idx="1" type="body"/>
          </p:nvPr>
        </p:nvSpPr>
        <p:spPr>
          <a:xfrm>
            <a:off x="457200" y="1600200"/>
            <a:ext cx="8229600" cy="4967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2000"/>
              <a:t>Measure the length of your paper or math book using a ruler. Your teacher will tell you whether to measure in inches or centimeters. Assign partners different units. After students complete the measurement individually and compare answers with a partner, facilitate a discussion using the following suggestions.</a:t>
            </a:r>
            <a:endParaRPr sz="2000"/>
          </a:p>
          <a:p>
            <a:pPr indent="0" lvl="0" marL="0" rtl="0" algn="l">
              <a:spcBef>
                <a:spcPts val="600"/>
              </a:spcBef>
              <a:spcAft>
                <a:spcPts val="0"/>
              </a:spcAft>
              <a:buNone/>
            </a:pPr>
            <a:r>
              <a:rPr lang="en" sz="2000"/>
              <a:t>a. Which is a larger unit—an inch or a centimeter?</a:t>
            </a:r>
            <a:endParaRPr sz="2000"/>
          </a:p>
          <a:p>
            <a:pPr indent="0" lvl="0" marL="0" rtl="0" algn="l">
              <a:spcBef>
                <a:spcPts val="600"/>
              </a:spcBef>
              <a:spcAft>
                <a:spcPts val="0"/>
              </a:spcAft>
              <a:buNone/>
            </a:pPr>
            <a:r>
              <a:rPr lang="en" sz="2000"/>
              <a:t>b. Which would yield a greater number when measuring the book—inches or centimeters?</a:t>
            </a:r>
            <a:endParaRPr sz="2000"/>
          </a:p>
          <a:p>
            <a:pPr indent="0" lvl="0" marL="0" rtl="0" algn="l">
              <a:spcBef>
                <a:spcPts val="600"/>
              </a:spcBef>
              <a:spcAft>
                <a:spcPts val="0"/>
              </a:spcAft>
              <a:buNone/>
            </a:pPr>
            <a:r>
              <a:rPr lang="en" sz="2000"/>
              <a:t>c. Measure at least 2 different items with your partner, again using different units. What do you notice?</a:t>
            </a:r>
            <a:endParaRPr sz="2000"/>
          </a:p>
          <a:p>
            <a:pPr indent="0" lvl="0" marL="0" rtl="0" algn="l">
              <a:spcBef>
                <a:spcPts val="600"/>
              </a:spcBef>
              <a:spcAft>
                <a:spcPts val="0"/>
              </a:spcAft>
              <a:buNone/>
            </a:pPr>
            <a:r>
              <a:rPr lang="en" sz="2000"/>
              <a:t>d. Change units with your partner. Measure different items again.</a:t>
            </a:r>
            <a:endParaRPr sz="2000"/>
          </a:p>
          <a:p>
            <a:pPr indent="0" lvl="0" marL="0" rtl="0" algn="l">
              <a:spcBef>
                <a:spcPts val="600"/>
              </a:spcBef>
              <a:spcAft>
                <a:spcPts val="0"/>
              </a:spcAft>
              <a:buNone/>
            </a:pPr>
            <a:r>
              <a:t/>
            </a:r>
            <a:endParaRPr sz="2000"/>
          </a:p>
          <a:p>
            <a:pPr indent="-355600" lvl="0" marL="457200" rtl="0" algn="l">
              <a:spcBef>
                <a:spcPts val="600"/>
              </a:spcBef>
              <a:spcAft>
                <a:spcPts val="0"/>
              </a:spcAft>
              <a:buClr>
                <a:schemeClr val="accent1"/>
              </a:buClr>
              <a:buSzPts val="2000"/>
              <a:buChar char="●"/>
            </a:pPr>
            <a:r>
              <a:rPr lang="en" sz="2000">
                <a:solidFill>
                  <a:schemeClr val="accent1"/>
                </a:solidFill>
              </a:rPr>
              <a:t>Draw a model, and then use numbers, labels, and a sentence to explain your thinking.</a:t>
            </a:r>
            <a:endParaRPr sz="2000">
              <a:solidFill>
                <a:schemeClr val="accent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pic>
        <p:nvPicPr>
          <p:cNvPr descr="EngageNY/Eureka Math Grade 3 Module 5 Lesson 1&#10;For more videos, please visit http://bit.ly/engageportal&#10;&#10;PLEASE leave a message if a video has a technical difficulty (audio separating from the video). Occasionally, Explain Everything will do that, requiring me to re-render the video." id="65" name="Google Shape;65;p13" title="Eureka Math Grade 3 Module 5 Lesson 1">
            <a:hlinkClick r:id="rId3"/>
          </p:cNvPr>
          <p:cNvPicPr preferRelativeResize="0"/>
          <p:nvPr/>
        </p:nvPicPr>
        <p:blipFill>
          <a:blip r:embed="rId4">
            <a:alphaModFix/>
          </a:blip>
          <a:stretch>
            <a:fillRect/>
          </a:stretch>
        </p:blipFill>
        <p:spPr>
          <a:xfrm>
            <a:off x="1418525" y="1714500"/>
            <a:ext cx="6306974" cy="4730231"/>
          </a:xfrm>
          <a:prstGeom prst="rect">
            <a:avLst/>
          </a:prstGeom>
          <a:noFill/>
          <a:ln>
            <a:noFill/>
          </a:ln>
        </p:spPr>
      </p:pic>
      <p:sp>
        <p:nvSpPr>
          <p:cNvPr id="66" name="Google Shape;66;p13"/>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5">
                  <a:extLst>
                    <a:ext uri="{A12FA001-AC4F-418D-AE19-62706E023703}">
                      <ahyp:hlinkClr val="tx"/>
                    </a:ext>
                  </a:extLst>
                </a:hlinkClick>
              </a:rPr>
              <a:t>5.1 Specify and partition a whole into equal parts, identifying and counting unit fractions using concrete models.</a:t>
            </a:r>
            <a:endParaRPr sz="2000">
              <a:solidFill>
                <a:srgbClr val="666666"/>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sp>
        <p:nvSpPr>
          <p:cNvPr id="71" name="Google Shape;71;p14"/>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3">
                  <a:extLst>
                    <a:ext uri="{A12FA001-AC4F-418D-AE19-62706E023703}">
                      <ahyp:hlinkClr val="tx"/>
                    </a:ext>
                  </a:extLst>
                </a:hlinkClick>
              </a:rPr>
              <a:t>4.16 Apply knowledge of area to determine areas of rooms in a given floor plan.</a:t>
            </a:r>
            <a:endParaRPr sz="2000">
              <a:solidFill>
                <a:srgbClr val="666666"/>
              </a:solidFill>
            </a:endParaRPr>
          </a:p>
        </p:txBody>
      </p:sp>
      <p:sp>
        <p:nvSpPr>
          <p:cNvPr id="72" name="Google Shape;72;p14"/>
          <p:cNvSpPr txBox="1"/>
          <p:nvPr>
            <p:ph idx="1" type="body"/>
          </p:nvPr>
        </p:nvSpPr>
        <p:spPr>
          <a:xfrm>
            <a:off x="457200" y="1600200"/>
            <a:ext cx="8229600" cy="4967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2400"/>
              <a:t>Jeremy plans and designs his own dream playground on grid paper. His new playground will cover a total area of 100 square units. The chart shows how much space he gives for each piece of equipment, or area. Use the information in the chart to draw and label a possible way Jeremy can plan his playground.</a:t>
            </a:r>
            <a:endParaRPr sz="2400"/>
          </a:p>
          <a:p>
            <a:pPr indent="0" lvl="0" marL="0" rtl="0" algn="l">
              <a:spcBef>
                <a:spcPts val="600"/>
              </a:spcBef>
              <a:spcAft>
                <a:spcPts val="0"/>
              </a:spcAft>
              <a:buNone/>
            </a:pPr>
            <a:r>
              <a:t/>
            </a:r>
            <a:endParaRPr sz="2400"/>
          </a:p>
          <a:p>
            <a:pPr indent="0" lvl="0" marL="0" rtl="0" algn="l">
              <a:spcBef>
                <a:spcPts val="600"/>
              </a:spcBef>
              <a:spcAft>
                <a:spcPts val="0"/>
              </a:spcAft>
              <a:buNone/>
            </a:pPr>
            <a:r>
              <a:t/>
            </a:r>
            <a:endParaRPr sz="2400"/>
          </a:p>
          <a:p>
            <a:pPr indent="0" lvl="0" marL="0" rtl="0" algn="l">
              <a:spcBef>
                <a:spcPts val="600"/>
              </a:spcBef>
              <a:spcAft>
                <a:spcPts val="0"/>
              </a:spcAft>
              <a:buNone/>
            </a:pPr>
            <a:r>
              <a:t/>
            </a:r>
            <a:endParaRPr sz="2400"/>
          </a:p>
          <a:p>
            <a:pPr indent="0" lvl="0" marL="0" rtl="0" algn="l">
              <a:spcBef>
                <a:spcPts val="600"/>
              </a:spcBef>
              <a:spcAft>
                <a:spcPts val="0"/>
              </a:spcAft>
              <a:buNone/>
            </a:pPr>
            <a:r>
              <a:t/>
            </a:r>
            <a:endParaRPr sz="2400"/>
          </a:p>
          <a:p>
            <a:pPr indent="-381000" lvl="0" marL="457200" rtl="0" algn="l">
              <a:spcBef>
                <a:spcPts val="600"/>
              </a:spcBef>
              <a:spcAft>
                <a:spcPts val="0"/>
              </a:spcAft>
              <a:buClr>
                <a:schemeClr val="accent1"/>
              </a:buClr>
              <a:buSzPts val="2400"/>
              <a:buChar char="●"/>
            </a:pPr>
            <a:r>
              <a:rPr lang="en" sz="2400">
                <a:solidFill>
                  <a:schemeClr val="accent1"/>
                </a:solidFill>
              </a:rPr>
              <a:t>Draw a model, and then use numbers, labels, and a sentence to explain your thinking.</a:t>
            </a:r>
            <a:endParaRPr sz="2400">
              <a:solidFill>
                <a:schemeClr val="accent1"/>
              </a:solidFill>
            </a:endParaRPr>
          </a:p>
        </p:txBody>
      </p:sp>
      <p:pic>
        <p:nvPicPr>
          <p:cNvPr id="73" name="Google Shape;73;p14"/>
          <p:cNvPicPr preferRelativeResize="0"/>
          <p:nvPr/>
        </p:nvPicPr>
        <p:blipFill>
          <a:blip r:embed="rId4">
            <a:alphaModFix/>
          </a:blip>
          <a:stretch>
            <a:fillRect/>
          </a:stretch>
        </p:blipFill>
        <p:spPr>
          <a:xfrm>
            <a:off x="3932825" y="4056549"/>
            <a:ext cx="1278350" cy="17188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 name="Shape 77"/>
        <p:cNvGrpSpPr/>
        <p:nvPr/>
      </p:nvGrpSpPr>
      <p:grpSpPr>
        <a:xfrm>
          <a:off x="0" y="0"/>
          <a:ext cx="0" cy="0"/>
          <a:chOff x="0" y="0"/>
          <a:chExt cx="0" cy="0"/>
        </a:xfrm>
      </p:grpSpPr>
      <p:pic>
        <p:nvPicPr>
          <p:cNvPr descr="EngageNY/Eureka Math Grade 3 Module 4 Lesson 16&#10;For more videos, please visit http://bit.ly/engageportal" id="78" name="Google Shape;78;p15" title="EngageNY Grade 3 Module 4 Lesson 16">
            <a:hlinkClick r:id="rId3"/>
          </p:cNvPr>
          <p:cNvPicPr preferRelativeResize="0"/>
          <p:nvPr/>
        </p:nvPicPr>
        <p:blipFill>
          <a:blip r:embed="rId4">
            <a:alphaModFix/>
          </a:blip>
          <a:stretch>
            <a:fillRect/>
          </a:stretch>
        </p:blipFill>
        <p:spPr>
          <a:xfrm>
            <a:off x="1418525" y="1714500"/>
            <a:ext cx="6306974" cy="4730232"/>
          </a:xfrm>
          <a:prstGeom prst="rect">
            <a:avLst/>
          </a:prstGeom>
          <a:noFill/>
          <a:ln>
            <a:noFill/>
          </a:ln>
        </p:spPr>
      </p:pic>
      <p:sp>
        <p:nvSpPr>
          <p:cNvPr id="79" name="Google Shape;79;p15"/>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5">
                  <a:extLst>
                    <a:ext uri="{A12FA001-AC4F-418D-AE19-62706E023703}">
                      <ahyp:hlinkClr val="tx"/>
                    </a:ext>
                  </a:extLst>
                </a:hlinkClick>
              </a:rPr>
              <a:t>4.16 Apply knowledge of area to determine areas of rooms in a given floor plan.</a:t>
            </a:r>
            <a:endParaRPr sz="2000">
              <a:solidFill>
                <a:srgbClr val="666666"/>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6"/>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3">
                  <a:extLst>
                    <a:ext uri="{A12FA001-AC4F-418D-AE19-62706E023703}">
                      <ahyp:hlinkClr val="tx"/>
                    </a:ext>
                  </a:extLst>
                </a:hlinkClick>
              </a:rPr>
              <a:t>4.15 Apply knowledge of area to determine areas of rooms in a given floor plan.</a:t>
            </a:r>
            <a:endParaRPr sz="2000">
              <a:solidFill>
                <a:srgbClr val="666666"/>
              </a:solidFill>
            </a:endParaRPr>
          </a:p>
        </p:txBody>
      </p:sp>
      <p:sp>
        <p:nvSpPr>
          <p:cNvPr id="85" name="Google Shape;85;p16"/>
          <p:cNvSpPr txBox="1"/>
          <p:nvPr>
            <p:ph idx="1" type="body"/>
          </p:nvPr>
        </p:nvSpPr>
        <p:spPr>
          <a:xfrm>
            <a:off x="457200" y="1600200"/>
            <a:ext cx="8229600" cy="4967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2400"/>
              <a:t>Jack uses grid paper to create a floor plan of his room. Label the unknown measurements, and find the area of the items listed below.</a:t>
            </a:r>
            <a:endParaRPr sz="2400"/>
          </a:p>
          <a:p>
            <a:pPr indent="0" lvl="0" marL="0" rtl="0" algn="l">
              <a:spcBef>
                <a:spcPts val="600"/>
              </a:spcBef>
              <a:spcAft>
                <a:spcPts val="0"/>
              </a:spcAft>
              <a:buNone/>
            </a:pPr>
            <a:r>
              <a:t/>
            </a:r>
            <a:endParaRPr sz="2400"/>
          </a:p>
          <a:p>
            <a:pPr indent="0" lvl="0" marL="0" rtl="0" algn="l">
              <a:spcBef>
                <a:spcPts val="600"/>
              </a:spcBef>
              <a:spcAft>
                <a:spcPts val="0"/>
              </a:spcAft>
              <a:buNone/>
            </a:pPr>
            <a:r>
              <a:t/>
            </a:r>
            <a:endParaRPr sz="2400"/>
          </a:p>
          <a:p>
            <a:pPr indent="0" lvl="0" marL="0" rtl="0" algn="l">
              <a:spcBef>
                <a:spcPts val="600"/>
              </a:spcBef>
              <a:spcAft>
                <a:spcPts val="0"/>
              </a:spcAft>
              <a:buNone/>
            </a:pPr>
            <a:r>
              <a:t/>
            </a:r>
            <a:endParaRPr sz="2400"/>
          </a:p>
          <a:p>
            <a:pPr indent="0" lvl="0" marL="0" rtl="0" algn="l">
              <a:spcBef>
                <a:spcPts val="600"/>
              </a:spcBef>
              <a:spcAft>
                <a:spcPts val="0"/>
              </a:spcAft>
              <a:buNone/>
            </a:pPr>
            <a:r>
              <a:t/>
            </a:r>
            <a:endParaRPr sz="2400"/>
          </a:p>
          <a:p>
            <a:pPr indent="0" lvl="0" marL="0" rtl="0" algn="l">
              <a:spcBef>
                <a:spcPts val="600"/>
              </a:spcBef>
              <a:spcAft>
                <a:spcPts val="0"/>
              </a:spcAft>
              <a:buNone/>
            </a:pPr>
            <a:r>
              <a:t/>
            </a:r>
            <a:endParaRPr sz="2400"/>
          </a:p>
          <a:p>
            <a:pPr indent="0" lvl="0" marL="0" rtl="0" algn="l">
              <a:spcBef>
                <a:spcPts val="600"/>
              </a:spcBef>
              <a:spcAft>
                <a:spcPts val="0"/>
              </a:spcAft>
              <a:buNone/>
            </a:pPr>
            <a:r>
              <a:t/>
            </a:r>
            <a:endParaRPr sz="2400"/>
          </a:p>
          <a:p>
            <a:pPr indent="-381000" lvl="0" marL="457200" rtl="0" algn="l">
              <a:spcBef>
                <a:spcPts val="600"/>
              </a:spcBef>
              <a:spcAft>
                <a:spcPts val="0"/>
              </a:spcAft>
              <a:buClr>
                <a:schemeClr val="accent1"/>
              </a:buClr>
              <a:buSzPts val="2400"/>
              <a:buChar char="●"/>
            </a:pPr>
            <a:r>
              <a:rPr lang="en" sz="2400">
                <a:solidFill>
                  <a:schemeClr val="accent1"/>
                </a:solidFill>
              </a:rPr>
              <a:t>Draw a model, and then use numbers, labels, and a sentence to explain your thinking.</a:t>
            </a:r>
            <a:endParaRPr sz="2400">
              <a:solidFill>
                <a:schemeClr val="accent1"/>
              </a:solidFill>
            </a:endParaRPr>
          </a:p>
        </p:txBody>
      </p:sp>
      <p:pic>
        <p:nvPicPr>
          <p:cNvPr id="86" name="Google Shape;86;p16"/>
          <p:cNvPicPr preferRelativeResize="0"/>
          <p:nvPr/>
        </p:nvPicPr>
        <p:blipFill>
          <a:blip r:embed="rId4">
            <a:alphaModFix/>
          </a:blip>
          <a:stretch>
            <a:fillRect/>
          </a:stretch>
        </p:blipFill>
        <p:spPr>
          <a:xfrm>
            <a:off x="3255963" y="2932325"/>
            <a:ext cx="2632075" cy="255337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pic>
        <p:nvPicPr>
          <p:cNvPr descr="EngageNY/Eureka Math Grade 3 Module 4 Lesson 15&#10;For more videos, please visit http://bit.ly/engageportal" id="91" name="Google Shape;91;p17" title="EngageNY Grade 3 Module 4 Lesson 15">
            <a:hlinkClick r:id="rId3"/>
          </p:cNvPr>
          <p:cNvPicPr preferRelativeResize="0"/>
          <p:nvPr/>
        </p:nvPicPr>
        <p:blipFill>
          <a:blip r:embed="rId4">
            <a:alphaModFix/>
          </a:blip>
          <a:stretch>
            <a:fillRect/>
          </a:stretch>
        </p:blipFill>
        <p:spPr>
          <a:xfrm>
            <a:off x="1418525" y="1714500"/>
            <a:ext cx="6306974" cy="4730231"/>
          </a:xfrm>
          <a:prstGeom prst="rect">
            <a:avLst/>
          </a:prstGeom>
          <a:noFill/>
          <a:ln>
            <a:noFill/>
          </a:ln>
        </p:spPr>
      </p:pic>
      <p:sp>
        <p:nvSpPr>
          <p:cNvPr id="92" name="Google Shape;92;p17"/>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5">
                  <a:extLst>
                    <a:ext uri="{A12FA001-AC4F-418D-AE19-62706E023703}">
                      <ahyp:hlinkClr val="tx"/>
                    </a:ext>
                  </a:extLst>
                </a:hlinkClick>
              </a:rPr>
              <a:t>4.15 Apply knowledge of area to determine areas of rooms in a given floor plan.</a:t>
            </a:r>
            <a:endParaRPr sz="2000">
              <a:solidFill>
                <a:srgbClr val="666666"/>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p18"/>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3">
                  <a:extLst>
                    <a:ext uri="{A12FA001-AC4F-418D-AE19-62706E023703}">
                      <ahyp:hlinkClr val="tx"/>
                    </a:ext>
                  </a:extLst>
                </a:hlinkClick>
              </a:rPr>
              <a:t>4.14 Find areas by decomposing into rectangles or completing composite figures to form rectangles.</a:t>
            </a:r>
            <a:endParaRPr sz="2000">
              <a:solidFill>
                <a:srgbClr val="666666"/>
              </a:solidFill>
            </a:endParaRPr>
          </a:p>
        </p:txBody>
      </p:sp>
      <p:sp>
        <p:nvSpPr>
          <p:cNvPr id="98" name="Google Shape;98;p18"/>
          <p:cNvSpPr txBox="1"/>
          <p:nvPr>
            <p:ph idx="1" type="body"/>
          </p:nvPr>
        </p:nvSpPr>
        <p:spPr>
          <a:xfrm>
            <a:off x="457200" y="1600200"/>
            <a:ext cx="8229600" cy="4967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2400"/>
              <a:t>a. Break apart the shaded figure into 2 rectangles. Then, add to find the area of the shaded figure below.</a:t>
            </a:r>
            <a:endParaRPr sz="2400"/>
          </a:p>
          <a:p>
            <a:pPr indent="0" lvl="0" marL="0" rtl="0" algn="l">
              <a:spcBef>
                <a:spcPts val="600"/>
              </a:spcBef>
              <a:spcAft>
                <a:spcPts val="0"/>
              </a:spcAft>
              <a:buNone/>
            </a:pPr>
            <a:r>
              <a:rPr lang="en" sz="2400"/>
              <a:t>b. Subtract the area of the unshaded rectangle from the area of the large rectangle to check your answer in Part (a).</a:t>
            </a:r>
            <a:endParaRPr sz="2400"/>
          </a:p>
          <a:p>
            <a:pPr indent="0" lvl="0" marL="0" rtl="0" algn="l">
              <a:spcBef>
                <a:spcPts val="600"/>
              </a:spcBef>
              <a:spcAft>
                <a:spcPts val="0"/>
              </a:spcAft>
              <a:buNone/>
            </a:pPr>
            <a:r>
              <a:t/>
            </a:r>
            <a:endParaRPr sz="2400"/>
          </a:p>
          <a:p>
            <a:pPr indent="0" lvl="0" marL="0" rtl="0" algn="l">
              <a:spcBef>
                <a:spcPts val="600"/>
              </a:spcBef>
              <a:spcAft>
                <a:spcPts val="0"/>
              </a:spcAft>
              <a:buNone/>
            </a:pPr>
            <a:r>
              <a:t/>
            </a:r>
            <a:endParaRPr sz="2400"/>
          </a:p>
          <a:p>
            <a:pPr indent="0" lvl="0" marL="0" rtl="0" algn="l">
              <a:spcBef>
                <a:spcPts val="600"/>
              </a:spcBef>
              <a:spcAft>
                <a:spcPts val="0"/>
              </a:spcAft>
              <a:buNone/>
            </a:pPr>
            <a:r>
              <a:t/>
            </a:r>
            <a:endParaRPr sz="2400"/>
          </a:p>
          <a:p>
            <a:pPr indent="-381000" lvl="0" marL="457200" rtl="0" algn="l">
              <a:spcBef>
                <a:spcPts val="600"/>
              </a:spcBef>
              <a:spcAft>
                <a:spcPts val="0"/>
              </a:spcAft>
              <a:buClr>
                <a:schemeClr val="accent1"/>
              </a:buClr>
              <a:buSzPts val="2400"/>
              <a:buChar char="●"/>
            </a:pPr>
            <a:r>
              <a:rPr lang="en" sz="2400">
                <a:solidFill>
                  <a:schemeClr val="accent1"/>
                </a:solidFill>
              </a:rPr>
              <a:t>Draw a model, and then use numbers, labels, and a sentence to explain your thinking.</a:t>
            </a:r>
            <a:endParaRPr sz="2400">
              <a:solidFill>
                <a:schemeClr val="accent1"/>
              </a:solidFill>
            </a:endParaRPr>
          </a:p>
        </p:txBody>
      </p:sp>
      <p:pic>
        <p:nvPicPr>
          <p:cNvPr id="99" name="Google Shape;99;p18"/>
          <p:cNvPicPr preferRelativeResize="0"/>
          <p:nvPr/>
        </p:nvPicPr>
        <p:blipFill>
          <a:blip r:embed="rId4">
            <a:alphaModFix/>
          </a:blip>
          <a:stretch>
            <a:fillRect/>
          </a:stretch>
        </p:blipFill>
        <p:spPr>
          <a:xfrm>
            <a:off x="3895725" y="3442825"/>
            <a:ext cx="1352550" cy="11049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pic>
        <p:nvPicPr>
          <p:cNvPr descr="EngageNY/Eureka Math Grade 3 Module 4 Lesson 14&#10;For more videos, please visit http://bit.ly/engageportal" id="104" name="Google Shape;104;p19" title="EngageNY Grade 3 Module 4 Lesson 14">
            <a:hlinkClick r:id="rId3"/>
          </p:cNvPr>
          <p:cNvPicPr preferRelativeResize="0"/>
          <p:nvPr/>
        </p:nvPicPr>
        <p:blipFill>
          <a:blip r:embed="rId4">
            <a:alphaModFix/>
          </a:blip>
          <a:stretch>
            <a:fillRect/>
          </a:stretch>
        </p:blipFill>
        <p:spPr>
          <a:xfrm>
            <a:off x="1418525" y="1714500"/>
            <a:ext cx="6306974" cy="4730232"/>
          </a:xfrm>
          <a:prstGeom prst="rect">
            <a:avLst/>
          </a:prstGeom>
          <a:noFill/>
          <a:ln>
            <a:noFill/>
          </a:ln>
        </p:spPr>
      </p:pic>
      <p:sp>
        <p:nvSpPr>
          <p:cNvPr id="105" name="Google Shape;105;p19"/>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5">
                  <a:extLst>
                    <a:ext uri="{A12FA001-AC4F-418D-AE19-62706E023703}">
                      <ahyp:hlinkClr val="tx"/>
                    </a:ext>
                  </a:extLst>
                </a:hlinkClick>
              </a:rPr>
              <a:t>4.14 Find areas by decomposing into rectangles or completing composite figures to form rectangles.</a:t>
            </a:r>
            <a:endParaRPr sz="2000">
              <a:solidFill>
                <a:srgbClr val="666666"/>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20"/>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3">
                  <a:extLst>
                    <a:ext uri="{A12FA001-AC4F-418D-AE19-62706E023703}">
                      <ahyp:hlinkClr val="tx"/>
                    </a:ext>
                  </a:extLst>
                </a:hlinkClick>
              </a:rPr>
              <a:t>4.13 Find areas by decomposing into rectangles or completing composite figures to form rectangles.</a:t>
            </a:r>
            <a:endParaRPr sz="2000">
              <a:solidFill>
                <a:srgbClr val="666666"/>
              </a:solidFill>
            </a:endParaRPr>
          </a:p>
        </p:txBody>
      </p:sp>
      <p:sp>
        <p:nvSpPr>
          <p:cNvPr id="111" name="Google Shape;111;p20"/>
          <p:cNvSpPr txBox="1"/>
          <p:nvPr>
            <p:ph idx="1" type="body"/>
          </p:nvPr>
        </p:nvSpPr>
        <p:spPr>
          <a:xfrm>
            <a:off x="457200" y="1600200"/>
            <a:ext cx="8229600" cy="4967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2400"/>
              <a:t>Anil finds the area of a 5-inch by 17-inch rectangle by breaking it into 2 smaller rectangles. Show one way that he could have solved the problem. What is the area of the rectangle?</a:t>
            </a:r>
            <a:endParaRPr sz="2400"/>
          </a:p>
          <a:p>
            <a:pPr indent="0" lvl="0" marL="0" rtl="0" algn="l">
              <a:spcBef>
                <a:spcPts val="600"/>
              </a:spcBef>
              <a:spcAft>
                <a:spcPts val="0"/>
              </a:spcAft>
              <a:buNone/>
            </a:pPr>
            <a:r>
              <a:t/>
            </a:r>
            <a:endParaRPr sz="2400"/>
          </a:p>
          <a:p>
            <a:pPr indent="-381000" lvl="0" marL="457200" rtl="0" algn="l">
              <a:spcBef>
                <a:spcPts val="600"/>
              </a:spcBef>
              <a:spcAft>
                <a:spcPts val="0"/>
              </a:spcAft>
              <a:buClr>
                <a:schemeClr val="accent1"/>
              </a:buClr>
              <a:buSzPts val="2400"/>
              <a:buChar char="●"/>
            </a:pPr>
            <a:r>
              <a:rPr lang="en" sz="2400">
                <a:solidFill>
                  <a:schemeClr val="accent1"/>
                </a:solidFill>
              </a:rPr>
              <a:t>Draw a model, and then use numbers, labels, and a sentence to explain your thinking.</a:t>
            </a:r>
            <a:endParaRPr sz="2400">
              <a:solidFill>
                <a:schemeClr val="accent1"/>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pic>
        <p:nvPicPr>
          <p:cNvPr descr="EngageNY/Eureka Math Grade 3 Module 4 Lesson 13 (updated)&#10;For more videos, please visit http://bit.ly/engageportal" id="116" name="Google Shape;116;p21" title="EngageNY Grade 3 Module 4 Lesson 13 (updated)">
            <a:hlinkClick r:id="rId3"/>
          </p:cNvPr>
          <p:cNvPicPr preferRelativeResize="0"/>
          <p:nvPr/>
        </p:nvPicPr>
        <p:blipFill>
          <a:blip r:embed="rId4">
            <a:alphaModFix/>
          </a:blip>
          <a:stretch>
            <a:fillRect/>
          </a:stretch>
        </p:blipFill>
        <p:spPr>
          <a:xfrm>
            <a:off x="1418525" y="1714500"/>
            <a:ext cx="6306974" cy="4730232"/>
          </a:xfrm>
          <a:prstGeom prst="rect">
            <a:avLst/>
          </a:prstGeom>
          <a:noFill/>
          <a:ln>
            <a:noFill/>
          </a:ln>
        </p:spPr>
      </p:pic>
      <p:sp>
        <p:nvSpPr>
          <p:cNvPr id="117" name="Google Shape;117;p21"/>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5">
                  <a:extLst>
                    <a:ext uri="{A12FA001-AC4F-418D-AE19-62706E023703}">
                      <ahyp:hlinkClr val="tx"/>
                    </a:ext>
                  </a:extLst>
                </a:hlinkClick>
              </a:rPr>
              <a:t>4.13 Find areas by decomposing into rectangles or completing composite figures to form rectangles.</a:t>
            </a:r>
            <a:endParaRPr sz="2000">
              <a:solidFill>
                <a:srgbClr val="666666"/>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22"/>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3">
                  <a:extLst>
                    <a:ext uri="{A12FA001-AC4F-418D-AE19-62706E023703}">
                      <ahyp:hlinkClr val="tx"/>
                    </a:ext>
                  </a:extLst>
                </a:hlinkClick>
              </a:rPr>
              <a:t>4.12 Solve word problems involving area.</a:t>
            </a:r>
            <a:endParaRPr sz="2000">
              <a:solidFill>
                <a:srgbClr val="666666"/>
              </a:solidFill>
            </a:endParaRPr>
          </a:p>
        </p:txBody>
      </p:sp>
      <p:sp>
        <p:nvSpPr>
          <p:cNvPr id="123" name="Google Shape;123;p22"/>
          <p:cNvSpPr txBox="1"/>
          <p:nvPr>
            <p:ph idx="1" type="body"/>
          </p:nvPr>
        </p:nvSpPr>
        <p:spPr>
          <a:xfrm>
            <a:off x="457200" y="1600200"/>
            <a:ext cx="8229600" cy="4967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2400"/>
              <a:t>a. Find the area of a 6 meter by 9 meter rectangle.</a:t>
            </a:r>
            <a:endParaRPr sz="2400"/>
          </a:p>
          <a:p>
            <a:pPr indent="0" lvl="0" marL="0" rtl="0" algn="l">
              <a:spcBef>
                <a:spcPts val="600"/>
              </a:spcBef>
              <a:spcAft>
                <a:spcPts val="0"/>
              </a:spcAft>
              <a:buNone/>
            </a:pPr>
            <a:r>
              <a:rPr lang="en" sz="2400"/>
              <a:t>b. Use the side lengths, 6 m × 9 m, to find different side lengths for a rectangle that has the same area. Show your equations using parentheses. Then estimate to draw the rectangle and label the side lengths.</a:t>
            </a:r>
            <a:endParaRPr sz="2400"/>
          </a:p>
          <a:p>
            <a:pPr indent="0" lvl="0" marL="0" rtl="0" algn="l">
              <a:spcBef>
                <a:spcPts val="600"/>
              </a:spcBef>
              <a:spcAft>
                <a:spcPts val="0"/>
              </a:spcAft>
              <a:buNone/>
            </a:pPr>
            <a:r>
              <a:t/>
            </a:r>
            <a:endParaRPr sz="2400"/>
          </a:p>
          <a:p>
            <a:pPr indent="-381000" lvl="0" marL="457200" rtl="0" algn="l">
              <a:spcBef>
                <a:spcPts val="600"/>
              </a:spcBef>
              <a:spcAft>
                <a:spcPts val="0"/>
              </a:spcAft>
              <a:buClr>
                <a:schemeClr val="accent1"/>
              </a:buClr>
              <a:buSzPts val="2400"/>
              <a:buChar char="●"/>
            </a:pPr>
            <a:r>
              <a:rPr lang="en" sz="2400">
                <a:solidFill>
                  <a:schemeClr val="accent1"/>
                </a:solidFill>
              </a:rPr>
              <a:t>Draw a model, and then use numbers, labels, and a sentence to explain your thinking.</a:t>
            </a:r>
            <a:endParaRPr sz="2400">
              <a:solidFill>
                <a:schemeClr val="accent1"/>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pic>
        <p:nvPicPr>
          <p:cNvPr descr="EngageNY/Eureka Math Grade 3 Module 4 Lesson 12&#10;For more videos, please visit http://bit.ly/engageportal" id="128" name="Google Shape;128;p23" title="EngageNY Grade 3 Module 4 Lesson 12">
            <a:hlinkClick r:id="rId3"/>
          </p:cNvPr>
          <p:cNvPicPr preferRelativeResize="0"/>
          <p:nvPr/>
        </p:nvPicPr>
        <p:blipFill>
          <a:blip r:embed="rId4">
            <a:alphaModFix/>
          </a:blip>
          <a:stretch>
            <a:fillRect/>
          </a:stretch>
        </p:blipFill>
        <p:spPr>
          <a:xfrm>
            <a:off x="1418525" y="1714500"/>
            <a:ext cx="6306974" cy="4730231"/>
          </a:xfrm>
          <a:prstGeom prst="rect">
            <a:avLst/>
          </a:prstGeom>
          <a:noFill/>
          <a:ln>
            <a:noFill/>
          </a:ln>
        </p:spPr>
      </p:pic>
      <p:sp>
        <p:nvSpPr>
          <p:cNvPr id="129" name="Google Shape;129;p23"/>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5">
                  <a:extLst>
                    <a:ext uri="{A12FA001-AC4F-418D-AE19-62706E023703}">
                      <ahyp:hlinkClr val="tx"/>
                    </a:ext>
                  </a:extLst>
                </a:hlinkClick>
              </a:rPr>
              <a:t>4.12 Solve word problems involving area.</a:t>
            </a:r>
            <a:endParaRPr sz="2000">
              <a:solidFill>
                <a:srgbClr val="666666"/>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24"/>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3">
                  <a:extLst>
                    <a:ext uri="{A12FA001-AC4F-418D-AE19-62706E023703}">
                      <ahyp:hlinkClr val="tx"/>
                    </a:ext>
                  </a:extLst>
                </a:hlinkClick>
              </a:rPr>
              <a:t>4.11 Demonstrate possible whole number side lengths of rectangles with areas of 24, 36, 48, or 72 square units using the associative property.</a:t>
            </a:r>
            <a:endParaRPr sz="2000">
              <a:solidFill>
                <a:srgbClr val="666666"/>
              </a:solidFill>
            </a:endParaRPr>
          </a:p>
        </p:txBody>
      </p:sp>
      <p:sp>
        <p:nvSpPr>
          <p:cNvPr id="135" name="Google Shape;135;p24"/>
          <p:cNvSpPr txBox="1"/>
          <p:nvPr>
            <p:ph idx="1" type="body"/>
          </p:nvPr>
        </p:nvSpPr>
        <p:spPr>
          <a:xfrm>
            <a:off x="457200" y="1600200"/>
            <a:ext cx="8229600" cy="4967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2400"/>
              <a:t>The banquet table in a restaurant measures 3 feet by 6 feet. For a large party, workers at the restaurant place 2 banquet tables side by side to create 1 long table. Find the area of the new, longer table.</a:t>
            </a:r>
            <a:endParaRPr sz="2400"/>
          </a:p>
          <a:p>
            <a:pPr indent="0" lvl="0" marL="0" rtl="0" algn="l">
              <a:spcBef>
                <a:spcPts val="600"/>
              </a:spcBef>
              <a:spcAft>
                <a:spcPts val="0"/>
              </a:spcAft>
              <a:buNone/>
            </a:pPr>
            <a:r>
              <a:t/>
            </a:r>
            <a:endParaRPr sz="2400"/>
          </a:p>
          <a:p>
            <a:pPr indent="-381000" lvl="0" marL="457200" rtl="0" algn="l">
              <a:spcBef>
                <a:spcPts val="600"/>
              </a:spcBef>
              <a:spcAft>
                <a:spcPts val="0"/>
              </a:spcAft>
              <a:buClr>
                <a:schemeClr val="accent1"/>
              </a:buClr>
              <a:buSzPts val="2400"/>
              <a:buChar char="●"/>
            </a:pPr>
            <a:r>
              <a:rPr lang="en" sz="2400">
                <a:solidFill>
                  <a:schemeClr val="accent1"/>
                </a:solidFill>
              </a:rPr>
              <a:t>Draw a model, and then use numbers, labels, and a sentence to explain your thinking.</a:t>
            </a:r>
            <a:endParaRPr sz="2400">
              <a:solidFill>
                <a:schemeClr val="accent1"/>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pic>
        <p:nvPicPr>
          <p:cNvPr descr="EngageNY/Eureka Math Grade 3 Module 4 Lesson 11 (updated)&#10;For more videos, please visit http://bit.ly/engageportal" id="140" name="Google Shape;140;p25" title="EngageNY Grade 3 Module 4 Lesson 11 (updated)">
            <a:hlinkClick r:id="rId3"/>
          </p:cNvPr>
          <p:cNvPicPr preferRelativeResize="0"/>
          <p:nvPr/>
        </p:nvPicPr>
        <p:blipFill>
          <a:blip r:embed="rId4">
            <a:alphaModFix/>
          </a:blip>
          <a:stretch>
            <a:fillRect/>
          </a:stretch>
        </p:blipFill>
        <p:spPr>
          <a:xfrm>
            <a:off x="1418525" y="1714500"/>
            <a:ext cx="6306974" cy="4730232"/>
          </a:xfrm>
          <a:prstGeom prst="rect">
            <a:avLst/>
          </a:prstGeom>
          <a:noFill/>
          <a:ln>
            <a:noFill/>
          </a:ln>
        </p:spPr>
      </p:pic>
      <p:sp>
        <p:nvSpPr>
          <p:cNvPr id="141" name="Google Shape;141;p25"/>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5">
                  <a:extLst>
                    <a:ext uri="{A12FA001-AC4F-418D-AE19-62706E023703}">
                      <ahyp:hlinkClr val="tx"/>
                    </a:ext>
                  </a:extLst>
                </a:hlinkClick>
              </a:rPr>
              <a:t>4.11 Demonstrate possible whole number side lengths of rectangles with areas of 24, 36, 48, or 72 square units using the associative property.</a:t>
            </a:r>
            <a:endParaRPr sz="2000">
              <a:solidFill>
                <a:srgbClr val="666666"/>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26"/>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3">
                  <a:extLst>
                    <a:ext uri="{A12FA001-AC4F-418D-AE19-62706E023703}">
                      <ahyp:hlinkClr val="tx"/>
                    </a:ext>
                  </a:extLst>
                </a:hlinkClick>
              </a:rPr>
              <a:t>4.10 Apply the distributive property as a strategy to find the total area of a large rectangle by adding two products.</a:t>
            </a:r>
            <a:endParaRPr sz="2000">
              <a:solidFill>
                <a:srgbClr val="666666"/>
              </a:solidFill>
            </a:endParaRPr>
          </a:p>
        </p:txBody>
      </p:sp>
      <p:sp>
        <p:nvSpPr>
          <p:cNvPr id="147" name="Google Shape;147;p26"/>
          <p:cNvSpPr txBox="1"/>
          <p:nvPr>
            <p:ph idx="1" type="body"/>
          </p:nvPr>
        </p:nvSpPr>
        <p:spPr>
          <a:xfrm>
            <a:off x="457200" y="1600200"/>
            <a:ext cx="8229600" cy="4967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2400"/>
              <a:t>Sonya folds a 6-inch by 6-inch piece of paper into 4 equal parts (shown below). What is the area of 1 of the parts?</a:t>
            </a:r>
            <a:endParaRPr sz="2400"/>
          </a:p>
          <a:p>
            <a:pPr indent="0" lvl="0" marL="0" rtl="0" algn="l">
              <a:spcBef>
                <a:spcPts val="600"/>
              </a:spcBef>
              <a:spcAft>
                <a:spcPts val="0"/>
              </a:spcAft>
              <a:buNone/>
            </a:pPr>
            <a:r>
              <a:t/>
            </a:r>
            <a:endParaRPr sz="2400"/>
          </a:p>
          <a:p>
            <a:pPr indent="0" lvl="0" marL="0" rtl="0" algn="l">
              <a:spcBef>
                <a:spcPts val="600"/>
              </a:spcBef>
              <a:spcAft>
                <a:spcPts val="0"/>
              </a:spcAft>
              <a:buNone/>
            </a:pPr>
            <a:r>
              <a:t/>
            </a:r>
            <a:endParaRPr sz="2400"/>
          </a:p>
          <a:p>
            <a:pPr indent="-381000" lvl="0" marL="457200" rtl="0" algn="l">
              <a:spcBef>
                <a:spcPts val="600"/>
              </a:spcBef>
              <a:spcAft>
                <a:spcPts val="0"/>
              </a:spcAft>
              <a:buClr>
                <a:schemeClr val="accent1"/>
              </a:buClr>
              <a:buSzPts val="2400"/>
              <a:buChar char="●"/>
            </a:pPr>
            <a:r>
              <a:rPr lang="en" sz="2400">
                <a:solidFill>
                  <a:schemeClr val="accent1"/>
                </a:solidFill>
              </a:rPr>
              <a:t>Draw a model, and then use numbers, labels, and a sentence to explain your thinking.</a:t>
            </a:r>
            <a:endParaRPr sz="2400">
              <a:solidFill>
                <a:schemeClr val="accent1"/>
              </a:solidFill>
            </a:endParaRPr>
          </a:p>
        </p:txBody>
      </p:sp>
      <p:pic>
        <p:nvPicPr>
          <p:cNvPr id="148" name="Google Shape;148;p26"/>
          <p:cNvPicPr preferRelativeResize="0"/>
          <p:nvPr/>
        </p:nvPicPr>
        <p:blipFill>
          <a:blip r:embed="rId4">
            <a:alphaModFix/>
          </a:blip>
          <a:stretch>
            <a:fillRect/>
          </a:stretch>
        </p:blipFill>
        <p:spPr>
          <a:xfrm>
            <a:off x="4267200" y="2739238"/>
            <a:ext cx="609600" cy="52387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pic>
        <p:nvPicPr>
          <p:cNvPr descr="EngageNY/Eureka Math Grade 3 Module 4 Lesson 10&#10;For more videos, please visit http://bit.ly/engageportal" id="153" name="Google Shape;153;p27" title="EngageNY Grade 3 Module 4 Lesson 10">
            <a:hlinkClick r:id="rId3"/>
          </p:cNvPr>
          <p:cNvPicPr preferRelativeResize="0"/>
          <p:nvPr/>
        </p:nvPicPr>
        <p:blipFill>
          <a:blip r:embed="rId4">
            <a:alphaModFix/>
          </a:blip>
          <a:stretch>
            <a:fillRect/>
          </a:stretch>
        </p:blipFill>
        <p:spPr>
          <a:xfrm>
            <a:off x="1418525" y="1714500"/>
            <a:ext cx="6306974" cy="4730232"/>
          </a:xfrm>
          <a:prstGeom prst="rect">
            <a:avLst/>
          </a:prstGeom>
          <a:noFill/>
          <a:ln>
            <a:noFill/>
          </a:ln>
        </p:spPr>
      </p:pic>
      <p:sp>
        <p:nvSpPr>
          <p:cNvPr id="154" name="Google Shape;154;p27"/>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5">
                  <a:extLst>
                    <a:ext uri="{A12FA001-AC4F-418D-AE19-62706E023703}">
                      <ahyp:hlinkClr val="tx"/>
                    </a:ext>
                  </a:extLst>
                </a:hlinkClick>
              </a:rPr>
              <a:t>4.10 Apply the distributive property as a strategy to find the total area of a large rectangle by adding two products.</a:t>
            </a:r>
            <a:endParaRPr sz="2000">
              <a:solidFill>
                <a:srgbClr val="666666"/>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28"/>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3">
                  <a:extLst>
                    <a:ext uri="{A12FA001-AC4F-418D-AE19-62706E023703}">
                      <ahyp:hlinkClr val="tx"/>
                    </a:ext>
                  </a:extLst>
                </a:hlinkClick>
              </a:rPr>
              <a:t>4.9 Analyze different rectangles and reason about their area.</a:t>
            </a:r>
            <a:endParaRPr sz="2000">
              <a:solidFill>
                <a:srgbClr val="666666"/>
              </a:solidFill>
            </a:endParaRPr>
          </a:p>
        </p:txBody>
      </p:sp>
      <p:sp>
        <p:nvSpPr>
          <p:cNvPr id="160" name="Google Shape;160;p28"/>
          <p:cNvSpPr txBox="1"/>
          <p:nvPr>
            <p:ph idx="1" type="body"/>
          </p:nvPr>
        </p:nvSpPr>
        <p:spPr>
          <a:xfrm>
            <a:off x="457200" y="1600200"/>
            <a:ext cx="8229600" cy="4967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2400"/>
              <a:t>Mario plans to completely cover his 8-inch by 6-inch piece of cardboard with square inch tiles. He has 42 square inch tiles. How many more square inch tiles does Mario need to cover the cardboard without any gaps or overlap? Explain your answer.</a:t>
            </a:r>
            <a:endParaRPr sz="2400"/>
          </a:p>
          <a:p>
            <a:pPr indent="0" lvl="0" marL="0" rtl="0" algn="l">
              <a:spcBef>
                <a:spcPts val="600"/>
              </a:spcBef>
              <a:spcAft>
                <a:spcPts val="0"/>
              </a:spcAft>
              <a:buNone/>
            </a:pPr>
            <a:r>
              <a:t/>
            </a:r>
            <a:endParaRPr sz="2400"/>
          </a:p>
          <a:p>
            <a:pPr indent="-381000" lvl="0" marL="457200" rtl="0" algn="l">
              <a:spcBef>
                <a:spcPts val="600"/>
              </a:spcBef>
              <a:spcAft>
                <a:spcPts val="0"/>
              </a:spcAft>
              <a:buClr>
                <a:schemeClr val="accent1"/>
              </a:buClr>
              <a:buSzPts val="2400"/>
              <a:buChar char="●"/>
            </a:pPr>
            <a:r>
              <a:rPr lang="en" sz="2400">
                <a:solidFill>
                  <a:schemeClr val="accent1"/>
                </a:solidFill>
              </a:rPr>
              <a:t>Draw a model, and then use numbers, labels, and a sentence to explain your thinking.</a:t>
            </a:r>
            <a:endParaRPr sz="2400">
              <a:solidFill>
                <a:schemeClr val="accent1"/>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pic>
        <p:nvPicPr>
          <p:cNvPr descr="EngageNY/Eureka Math Grade 3 Module 4 Lesson 9&#10;For more videos, please visit http://bit.ly/engageportal" id="165" name="Google Shape;165;p29" title="EngageNY Grade 3 Module 4 Lesson 9">
            <a:hlinkClick r:id="rId3"/>
          </p:cNvPr>
          <p:cNvPicPr preferRelativeResize="0"/>
          <p:nvPr/>
        </p:nvPicPr>
        <p:blipFill>
          <a:blip r:embed="rId4">
            <a:alphaModFix/>
          </a:blip>
          <a:stretch>
            <a:fillRect/>
          </a:stretch>
        </p:blipFill>
        <p:spPr>
          <a:xfrm>
            <a:off x="1418525" y="1714500"/>
            <a:ext cx="6306974" cy="4730231"/>
          </a:xfrm>
          <a:prstGeom prst="rect">
            <a:avLst/>
          </a:prstGeom>
          <a:noFill/>
          <a:ln>
            <a:noFill/>
          </a:ln>
        </p:spPr>
      </p:pic>
      <p:sp>
        <p:nvSpPr>
          <p:cNvPr id="166" name="Google Shape;166;p29"/>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5">
                  <a:extLst>
                    <a:ext uri="{A12FA001-AC4F-418D-AE19-62706E023703}">
                      <ahyp:hlinkClr val="tx"/>
                    </a:ext>
                  </a:extLst>
                </a:hlinkClick>
              </a:rPr>
              <a:t>4.9 Analyze different rectangles and reason about their area.</a:t>
            </a:r>
            <a:endParaRPr sz="2000">
              <a:solidFill>
                <a:srgbClr val="666666"/>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30"/>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3">
                  <a:extLst>
                    <a:ext uri="{A12FA001-AC4F-418D-AE19-62706E023703}">
                      <ahyp:hlinkClr val="tx"/>
                    </a:ext>
                  </a:extLst>
                </a:hlinkClick>
              </a:rPr>
              <a:t>4.8 Find the area of a rectangle through multiplication of the side lengths.</a:t>
            </a:r>
            <a:endParaRPr sz="2000">
              <a:solidFill>
                <a:srgbClr val="666666"/>
              </a:solidFill>
            </a:endParaRPr>
          </a:p>
        </p:txBody>
      </p:sp>
      <p:sp>
        <p:nvSpPr>
          <p:cNvPr id="172" name="Google Shape;172;p30"/>
          <p:cNvSpPr txBox="1"/>
          <p:nvPr>
            <p:ph idx="1" type="body"/>
          </p:nvPr>
        </p:nvSpPr>
        <p:spPr>
          <a:xfrm>
            <a:off x="457200" y="1600200"/>
            <a:ext cx="8229600" cy="4967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2400"/>
              <a:t>Marnie and Connor both skip-count square units to find the area of the same rectangle. Marnie counts, “3, 6, 9, 12, 15, 18, 21.” Connor counts, “7, 14, 21.” Draw what the rectangle might look like, and then label the side lengths and find the area.</a:t>
            </a:r>
            <a:endParaRPr sz="2400"/>
          </a:p>
          <a:p>
            <a:pPr indent="0" lvl="0" marL="0" rtl="0" algn="l">
              <a:spcBef>
                <a:spcPts val="600"/>
              </a:spcBef>
              <a:spcAft>
                <a:spcPts val="0"/>
              </a:spcAft>
              <a:buNone/>
            </a:pPr>
            <a:r>
              <a:t/>
            </a:r>
            <a:endParaRPr sz="2400"/>
          </a:p>
          <a:p>
            <a:pPr indent="-381000" lvl="0" marL="457200" rtl="0" algn="l">
              <a:spcBef>
                <a:spcPts val="600"/>
              </a:spcBef>
              <a:spcAft>
                <a:spcPts val="0"/>
              </a:spcAft>
              <a:buClr>
                <a:schemeClr val="accent1"/>
              </a:buClr>
              <a:buSzPts val="2400"/>
              <a:buChar char="●"/>
            </a:pPr>
            <a:r>
              <a:rPr lang="en" sz="2400">
                <a:solidFill>
                  <a:schemeClr val="accent1"/>
                </a:solidFill>
              </a:rPr>
              <a:t>Draw a model, and then use numbers, labels, and a sentence to explain your thinking.</a:t>
            </a:r>
            <a:endParaRPr sz="2400">
              <a:solidFill>
                <a:schemeClr val="accent1"/>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pic>
        <p:nvPicPr>
          <p:cNvPr descr="EngageNY/Eureka Math Grade 3 Module 4 Lesson 8&#10;For more videos, please visit http://bit.ly/engageportal" id="177" name="Google Shape;177;p31" title="EngageNY Grade 3 Module 4 Lesson 8">
            <a:hlinkClick r:id="rId3"/>
          </p:cNvPr>
          <p:cNvPicPr preferRelativeResize="0"/>
          <p:nvPr/>
        </p:nvPicPr>
        <p:blipFill>
          <a:blip r:embed="rId4">
            <a:alphaModFix/>
          </a:blip>
          <a:stretch>
            <a:fillRect/>
          </a:stretch>
        </p:blipFill>
        <p:spPr>
          <a:xfrm>
            <a:off x="1418525" y="1714500"/>
            <a:ext cx="6306974" cy="4730231"/>
          </a:xfrm>
          <a:prstGeom prst="rect">
            <a:avLst/>
          </a:prstGeom>
          <a:noFill/>
          <a:ln>
            <a:noFill/>
          </a:ln>
        </p:spPr>
      </p:pic>
      <p:sp>
        <p:nvSpPr>
          <p:cNvPr id="178" name="Google Shape;178;p31"/>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5">
                  <a:extLst>
                    <a:ext uri="{A12FA001-AC4F-418D-AE19-62706E023703}">
                      <ahyp:hlinkClr val="tx"/>
                    </a:ext>
                  </a:extLst>
                </a:hlinkClick>
              </a:rPr>
              <a:t>4.8 Find the area of a rectangle through multiplication of the side lengths.</a:t>
            </a:r>
            <a:endParaRPr sz="2000">
              <a:solidFill>
                <a:srgbClr val="666666"/>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p32"/>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3">
                  <a:extLst>
                    <a:ext uri="{A12FA001-AC4F-418D-AE19-62706E023703}">
                      <ahyp:hlinkClr val="tx"/>
                    </a:ext>
                  </a:extLst>
                </a:hlinkClick>
              </a:rPr>
              <a:t>4.7 Interpret area models to form rectangular arrays.</a:t>
            </a:r>
            <a:endParaRPr sz="2000">
              <a:solidFill>
                <a:srgbClr val="666666"/>
              </a:solidFill>
            </a:endParaRPr>
          </a:p>
        </p:txBody>
      </p:sp>
      <p:sp>
        <p:nvSpPr>
          <p:cNvPr id="184" name="Google Shape;184;p32"/>
          <p:cNvSpPr txBox="1"/>
          <p:nvPr>
            <p:ph idx="1" type="body"/>
          </p:nvPr>
        </p:nvSpPr>
        <p:spPr>
          <a:xfrm>
            <a:off x="457200" y="1600200"/>
            <a:ext cx="8229600" cy="4967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2400"/>
              <a:t>Lori wants to replace the square tiles on her wall. The square tiles are sold in boxes of 8 square tiles. Lori buys 6 boxes of tiles. Does she have enough to replace all of the tiles, including the tiles under the painting? Explain your answer.</a:t>
            </a:r>
            <a:endParaRPr sz="2400"/>
          </a:p>
          <a:p>
            <a:pPr indent="0" lvl="0" marL="0" rtl="0" algn="l">
              <a:spcBef>
                <a:spcPts val="600"/>
              </a:spcBef>
              <a:spcAft>
                <a:spcPts val="0"/>
              </a:spcAft>
              <a:buNone/>
            </a:pPr>
            <a:r>
              <a:t/>
            </a:r>
            <a:endParaRPr sz="2400"/>
          </a:p>
          <a:p>
            <a:pPr indent="0" lvl="0" marL="0" rtl="0" algn="l">
              <a:spcBef>
                <a:spcPts val="600"/>
              </a:spcBef>
              <a:spcAft>
                <a:spcPts val="0"/>
              </a:spcAft>
              <a:buNone/>
            </a:pPr>
            <a:r>
              <a:t/>
            </a:r>
            <a:endParaRPr sz="2400"/>
          </a:p>
          <a:p>
            <a:pPr indent="0" lvl="0" marL="0" rtl="0" algn="l">
              <a:spcBef>
                <a:spcPts val="600"/>
              </a:spcBef>
              <a:spcAft>
                <a:spcPts val="0"/>
              </a:spcAft>
              <a:buNone/>
            </a:pPr>
            <a:r>
              <a:t/>
            </a:r>
            <a:endParaRPr sz="2400"/>
          </a:p>
          <a:p>
            <a:pPr indent="0" lvl="0" marL="0" rtl="0" algn="l">
              <a:spcBef>
                <a:spcPts val="600"/>
              </a:spcBef>
              <a:spcAft>
                <a:spcPts val="0"/>
              </a:spcAft>
              <a:buNone/>
            </a:pPr>
            <a:r>
              <a:t/>
            </a:r>
            <a:endParaRPr sz="2400"/>
          </a:p>
          <a:p>
            <a:pPr indent="-381000" lvl="0" marL="457200" rtl="0" algn="l">
              <a:spcBef>
                <a:spcPts val="600"/>
              </a:spcBef>
              <a:spcAft>
                <a:spcPts val="0"/>
              </a:spcAft>
              <a:buClr>
                <a:schemeClr val="accent1"/>
              </a:buClr>
              <a:buSzPts val="2400"/>
              <a:buChar char="●"/>
            </a:pPr>
            <a:r>
              <a:rPr lang="en" sz="2400">
                <a:solidFill>
                  <a:schemeClr val="accent1"/>
                </a:solidFill>
              </a:rPr>
              <a:t>Draw a model, and then use numbers, labels, and a sentence to explain your thinking.</a:t>
            </a:r>
            <a:endParaRPr sz="2400">
              <a:solidFill>
                <a:schemeClr val="accent1"/>
              </a:solidFill>
            </a:endParaRPr>
          </a:p>
        </p:txBody>
      </p:sp>
      <p:pic>
        <p:nvPicPr>
          <p:cNvPr id="185" name="Google Shape;185;p32"/>
          <p:cNvPicPr preferRelativeResize="0"/>
          <p:nvPr/>
        </p:nvPicPr>
        <p:blipFill>
          <a:blip r:embed="rId4">
            <a:alphaModFix/>
          </a:blip>
          <a:stretch>
            <a:fillRect/>
          </a:stretch>
        </p:blipFill>
        <p:spPr>
          <a:xfrm>
            <a:off x="3243250" y="3595788"/>
            <a:ext cx="2657475" cy="170497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pic>
        <p:nvPicPr>
          <p:cNvPr descr="EngageNY/Eureka Math Grade 3 Module 4 Lesson 7&#10;For more videos, please visit http://bit.ly/engageportal" id="190" name="Google Shape;190;p33" title="EngageNY Grade 3 Module 4 Lesson 7">
            <a:hlinkClick r:id="rId3"/>
          </p:cNvPr>
          <p:cNvPicPr preferRelativeResize="0"/>
          <p:nvPr/>
        </p:nvPicPr>
        <p:blipFill>
          <a:blip r:embed="rId4">
            <a:alphaModFix/>
          </a:blip>
          <a:stretch>
            <a:fillRect/>
          </a:stretch>
        </p:blipFill>
        <p:spPr>
          <a:xfrm>
            <a:off x="1418525" y="1714500"/>
            <a:ext cx="6306974" cy="4730231"/>
          </a:xfrm>
          <a:prstGeom prst="rect">
            <a:avLst/>
          </a:prstGeom>
          <a:noFill/>
          <a:ln>
            <a:noFill/>
          </a:ln>
        </p:spPr>
      </p:pic>
      <p:sp>
        <p:nvSpPr>
          <p:cNvPr id="191" name="Google Shape;191;p33"/>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5">
                  <a:extLst>
                    <a:ext uri="{A12FA001-AC4F-418D-AE19-62706E023703}">
                      <ahyp:hlinkClr val="tx"/>
                    </a:ext>
                  </a:extLst>
                </a:hlinkClick>
              </a:rPr>
              <a:t>4.7 Interpret area models to form rectangular arrays.</a:t>
            </a:r>
            <a:endParaRPr sz="2000">
              <a:solidFill>
                <a:srgbClr val="666666"/>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sp>
        <p:nvSpPr>
          <p:cNvPr id="196" name="Google Shape;196;p34"/>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3">
                  <a:extLst>
                    <a:ext uri="{A12FA001-AC4F-418D-AE19-62706E023703}">
                      <ahyp:hlinkClr val="tx"/>
                    </a:ext>
                  </a:extLst>
                </a:hlinkClick>
              </a:rPr>
              <a:t>4.6 Draw rows and columns to determine the area of a rectangle, given an incomplete array.</a:t>
            </a:r>
            <a:endParaRPr sz="2000">
              <a:solidFill>
                <a:srgbClr val="666666"/>
              </a:solidFill>
            </a:endParaRPr>
          </a:p>
        </p:txBody>
      </p:sp>
      <p:sp>
        <p:nvSpPr>
          <p:cNvPr id="197" name="Google Shape;197;p34"/>
          <p:cNvSpPr txBox="1"/>
          <p:nvPr>
            <p:ph idx="1" type="body"/>
          </p:nvPr>
        </p:nvSpPr>
        <p:spPr>
          <a:xfrm>
            <a:off x="457200" y="1600200"/>
            <a:ext cx="8229600" cy="4967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2400"/>
              <a:t>Huma has 4 bags of square inch tiles with 6 tiles in each bag. She uses them to measure the area of a rectangle on her homework. After covering the rectangle, Huma has 4 tiles left. What is the area of the rectangle?</a:t>
            </a:r>
            <a:endParaRPr sz="2400"/>
          </a:p>
          <a:p>
            <a:pPr indent="0" lvl="0" marL="0" rtl="0" algn="l">
              <a:spcBef>
                <a:spcPts val="600"/>
              </a:spcBef>
              <a:spcAft>
                <a:spcPts val="0"/>
              </a:spcAft>
              <a:buNone/>
            </a:pPr>
            <a:r>
              <a:t/>
            </a:r>
            <a:endParaRPr sz="2400"/>
          </a:p>
          <a:p>
            <a:pPr indent="-381000" lvl="0" marL="457200" rtl="0" algn="l">
              <a:spcBef>
                <a:spcPts val="600"/>
              </a:spcBef>
              <a:spcAft>
                <a:spcPts val="0"/>
              </a:spcAft>
              <a:buClr>
                <a:schemeClr val="accent1"/>
              </a:buClr>
              <a:buSzPts val="2400"/>
              <a:buChar char="●"/>
            </a:pPr>
            <a:r>
              <a:rPr lang="en" sz="2400">
                <a:solidFill>
                  <a:schemeClr val="accent1"/>
                </a:solidFill>
              </a:rPr>
              <a:t>Draw a model, and then use numbers, labels, and a sentence to explain your thinking.</a:t>
            </a:r>
            <a:endParaRPr sz="2400">
              <a:solidFill>
                <a:schemeClr val="accent1"/>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pic>
        <p:nvPicPr>
          <p:cNvPr descr="EngageNY/Eureka Math Grade 3 Module 4 Lesson 6&#10;This fixes a previous version in which a bug in ExplainEverything caused the audio and video tracks to separate by several seconds.&#10;For more videos, please visit http://bit.ly/engageportal" id="202" name="Google Shape;202;p35" title="EngageNY Grade 3 Module 4 Lesson 6 (updated)">
            <a:hlinkClick r:id="rId3"/>
          </p:cNvPr>
          <p:cNvPicPr preferRelativeResize="0"/>
          <p:nvPr/>
        </p:nvPicPr>
        <p:blipFill>
          <a:blip r:embed="rId4">
            <a:alphaModFix/>
          </a:blip>
          <a:stretch>
            <a:fillRect/>
          </a:stretch>
        </p:blipFill>
        <p:spPr>
          <a:xfrm>
            <a:off x="1418525" y="1714500"/>
            <a:ext cx="6306974" cy="4730231"/>
          </a:xfrm>
          <a:prstGeom prst="rect">
            <a:avLst/>
          </a:prstGeom>
          <a:noFill/>
          <a:ln>
            <a:noFill/>
          </a:ln>
        </p:spPr>
      </p:pic>
      <p:sp>
        <p:nvSpPr>
          <p:cNvPr id="203" name="Google Shape;203;p35"/>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5">
                  <a:extLst>
                    <a:ext uri="{A12FA001-AC4F-418D-AE19-62706E023703}">
                      <ahyp:hlinkClr val="tx"/>
                    </a:ext>
                  </a:extLst>
                </a:hlinkClick>
              </a:rPr>
              <a:t>4.6 Draw rows and columns to determine the area of a rectangle, given an incomplete array.</a:t>
            </a:r>
            <a:endParaRPr sz="2000">
              <a:solidFill>
                <a:srgbClr val="666666"/>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p36"/>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3">
                  <a:extLst>
                    <a:ext uri="{A12FA001-AC4F-418D-AE19-62706E023703}">
                      <ahyp:hlinkClr val="tx"/>
                    </a:ext>
                  </a:extLst>
                </a:hlinkClick>
              </a:rPr>
              <a:t>4.5 Form rectangles by tiling with unit squares to make arrays.</a:t>
            </a:r>
            <a:endParaRPr sz="2000">
              <a:solidFill>
                <a:srgbClr val="666666"/>
              </a:solidFill>
            </a:endParaRPr>
          </a:p>
        </p:txBody>
      </p:sp>
      <p:sp>
        <p:nvSpPr>
          <p:cNvPr id="209" name="Google Shape;209;p36"/>
          <p:cNvSpPr txBox="1"/>
          <p:nvPr>
            <p:ph idx="1" type="body"/>
          </p:nvPr>
        </p:nvSpPr>
        <p:spPr>
          <a:xfrm>
            <a:off x="457200" y="1600200"/>
            <a:ext cx="8229600" cy="4967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2400"/>
              <a:t>Candice uses square centimeter tiles to find the side lengths of a rectangle as shown on the right. She says the side lengths are 5 centimeters and 7 centimeters. Her partner, Luis, uses a ruler to check Candice’s work and says that the side lengths are 5 centimeters and 6 centimeters. Who is right? How do you know?</a:t>
            </a:r>
            <a:endParaRPr sz="2400"/>
          </a:p>
          <a:p>
            <a:pPr indent="0" lvl="0" marL="0" rtl="0" algn="l">
              <a:spcBef>
                <a:spcPts val="600"/>
              </a:spcBef>
              <a:spcAft>
                <a:spcPts val="0"/>
              </a:spcAft>
              <a:buNone/>
            </a:pPr>
            <a:r>
              <a:t/>
            </a:r>
            <a:endParaRPr sz="2400"/>
          </a:p>
          <a:p>
            <a:pPr indent="-381000" lvl="0" marL="457200" rtl="0" algn="l">
              <a:spcBef>
                <a:spcPts val="600"/>
              </a:spcBef>
              <a:spcAft>
                <a:spcPts val="0"/>
              </a:spcAft>
              <a:buClr>
                <a:schemeClr val="accent1"/>
              </a:buClr>
              <a:buSzPts val="2400"/>
              <a:buChar char="●"/>
            </a:pPr>
            <a:r>
              <a:rPr lang="en" sz="2400">
                <a:solidFill>
                  <a:schemeClr val="accent1"/>
                </a:solidFill>
              </a:rPr>
              <a:t>Draw a model, and then use numbers, labels, and a sentence to explain your thinking.</a:t>
            </a:r>
            <a:endParaRPr sz="2400">
              <a:solidFill>
                <a:schemeClr val="accent1"/>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pic>
        <p:nvPicPr>
          <p:cNvPr descr="EngageNY/Eureka Math Grade 3 Module 4 Lesson 5&#10;For more videos, please visit http://bit.ly/engageportal" id="214" name="Google Shape;214;p37" title="EngageNY Grade 3 Module 4 Lesson 5">
            <a:hlinkClick r:id="rId3"/>
          </p:cNvPr>
          <p:cNvPicPr preferRelativeResize="0"/>
          <p:nvPr/>
        </p:nvPicPr>
        <p:blipFill>
          <a:blip r:embed="rId4">
            <a:alphaModFix/>
          </a:blip>
          <a:stretch>
            <a:fillRect/>
          </a:stretch>
        </p:blipFill>
        <p:spPr>
          <a:xfrm>
            <a:off x="1418525" y="1714500"/>
            <a:ext cx="6306974" cy="4730231"/>
          </a:xfrm>
          <a:prstGeom prst="rect">
            <a:avLst/>
          </a:prstGeom>
          <a:noFill/>
          <a:ln>
            <a:noFill/>
          </a:ln>
        </p:spPr>
      </p:pic>
      <p:sp>
        <p:nvSpPr>
          <p:cNvPr id="215" name="Google Shape;215;p37"/>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5">
                  <a:extLst>
                    <a:ext uri="{A12FA001-AC4F-418D-AE19-62706E023703}">
                      <ahyp:hlinkClr val="tx"/>
                    </a:ext>
                  </a:extLst>
                </a:hlinkClick>
              </a:rPr>
              <a:t>4.5 Form rectangles by tiling with unit squares to make arrays.</a:t>
            </a:r>
            <a:endParaRPr sz="2000">
              <a:solidFill>
                <a:srgbClr val="666666"/>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p38"/>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3">
                  <a:extLst>
                    <a:ext uri="{A12FA001-AC4F-418D-AE19-62706E023703}">
                      <ahyp:hlinkClr val="tx"/>
                    </a:ext>
                  </a:extLst>
                </a:hlinkClick>
              </a:rPr>
              <a:t>4.4 Relate side lengths with the number of tiles on a side.</a:t>
            </a:r>
            <a:endParaRPr sz="2000">
              <a:solidFill>
                <a:srgbClr val="666666"/>
              </a:solidFill>
            </a:endParaRPr>
          </a:p>
        </p:txBody>
      </p:sp>
      <p:sp>
        <p:nvSpPr>
          <p:cNvPr id="221" name="Google Shape;221;p38"/>
          <p:cNvSpPr txBox="1"/>
          <p:nvPr>
            <p:ph idx="1" type="body"/>
          </p:nvPr>
        </p:nvSpPr>
        <p:spPr>
          <a:xfrm>
            <a:off x="457200" y="1600200"/>
            <a:ext cx="8229600" cy="4967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2400"/>
              <a:t>Mara uses 15 square-centimeter tiles to make a rectangle. Ashton uses 9 square-centimeter tiles to make a rectangle.</a:t>
            </a:r>
            <a:endParaRPr sz="2400"/>
          </a:p>
          <a:p>
            <a:pPr indent="0" lvl="0" marL="0" rtl="0" algn="l">
              <a:spcBef>
                <a:spcPts val="600"/>
              </a:spcBef>
              <a:spcAft>
                <a:spcPts val="0"/>
              </a:spcAft>
              <a:buNone/>
            </a:pPr>
            <a:r>
              <a:rPr lang="en" sz="2400"/>
              <a:t>a. Draw what Mara and Ashton’s rectangles might look like. b. Whose rectangle has a bigger area? How do you know?</a:t>
            </a:r>
            <a:endParaRPr sz="2400"/>
          </a:p>
          <a:p>
            <a:pPr indent="0" lvl="0" marL="0" rtl="0" algn="l">
              <a:spcBef>
                <a:spcPts val="600"/>
              </a:spcBef>
              <a:spcAft>
                <a:spcPts val="0"/>
              </a:spcAft>
              <a:buNone/>
            </a:pPr>
            <a:r>
              <a:t/>
            </a:r>
            <a:endParaRPr sz="2400"/>
          </a:p>
          <a:p>
            <a:pPr indent="-381000" lvl="0" marL="457200" rtl="0" algn="l">
              <a:spcBef>
                <a:spcPts val="600"/>
              </a:spcBef>
              <a:spcAft>
                <a:spcPts val="0"/>
              </a:spcAft>
              <a:buClr>
                <a:schemeClr val="accent1"/>
              </a:buClr>
              <a:buSzPts val="2400"/>
              <a:buChar char="●"/>
            </a:pPr>
            <a:r>
              <a:rPr lang="en" sz="2400">
                <a:solidFill>
                  <a:schemeClr val="accent1"/>
                </a:solidFill>
              </a:rPr>
              <a:t>Draw a model, and then use numbers, labels, and a sentence to explain your thinking.</a:t>
            </a:r>
            <a:endParaRPr sz="2400">
              <a:solidFill>
                <a:schemeClr val="accent1"/>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pic>
        <p:nvPicPr>
          <p:cNvPr descr="EngageNY/Eureka Math Grade 3 Module 4 Lesson 4&#10;This fixes a previous version in which a bug in ExplainEverything caused the audio and video tracks to separate by several seconds.&#10;For more videos, please visit http://bit.ly/engageportal" id="226" name="Google Shape;226;p39" title="EngageNY Grade 3 Module 4 Lesson 4 (updated)">
            <a:hlinkClick r:id="rId3"/>
          </p:cNvPr>
          <p:cNvPicPr preferRelativeResize="0"/>
          <p:nvPr/>
        </p:nvPicPr>
        <p:blipFill>
          <a:blip r:embed="rId4">
            <a:alphaModFix/>
          </a:blip>
          <a:stretch>
            <a:fillRect/>
          </a:stretch>
        </p:blipFill>
        <p:spPr>
          <a:xfrm>
            <a:off x="1418525" y="1714500"/>
            <a:ext cx="6306974" cy="4730231"/>
          </a:xfrm>
          <a:prstGeom prst="rect">
            <a:avLst/>
          </a:prstGeom>
          <a:noFill/>
          <a:ln>
            <a:noFill/>
          </a:ln>
        </p:spPr>
      </p:pic>
      <p:sp>
        <p:nvSpPr>
          <p:cNvPr id="227" name="Google Shape;227;p39"/>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5">
                  <a:extLst>
                    <a:ext uri="{A12FA001-AC4F-418D-AE19-62706E023703}">
                      <ahyp:hlinkClr val="tx"/>
                    </a:ext>
                  </a:extLst>
                </a:hlinkClick>
              </a:rPr>
              <a:t>4.4 Relate side lengths with the number of tiles on a side.</a:t>
            </a:r>
            <a:endParaRPr sz="2000">
              <a:solidFill>
                <a:srgbClr val="666666"/>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sp>
        <p:nvSpPr>
          <p:cNvPr id="232" name="Google Shape;232;p40"/>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3">
                  <a:extLst>
                    <a:ext uri="{A12FA001-AC4F-418D-AE19-62706E023703}">
                      <ahyp:hlinkClr val="tx"/>
                    </a:ext>
                  </a:extLst>
                </a:hlinkClick>
              </a:rPr>
              <a:t>4.3 Model tiling with centimeter and inch unit squares as a strategy to measure area.</a:t>
            </a:r>
            <a:endParaRPr sz="2000">
              <a:solidFill>
                <a:srgbClr val="666666"/>
              </a:solidFill>
            </a:endParaRPr>
          </a:p>
        </p:txBody>
      </p:sp>
      <p:sp>
        <p:nvSpPr>
          <p:cNvPr id="233" name="Google Shape;233;p40"/>
          <p:cNvSpPr txBox="1"/>
          <p:nvPr>
            <p:ph idx="1" type="body"/>
          </p:nvPr>
        </p:nvSpPr>
        <p:spPr>
          <a:xfrm>
            <a:off x="457200" y="1600200"/>
            <a:ext cx="8229600" cy="4967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2400"/>
              <a:t>Jace uses paper squares to create a rectangle. Clary cuts all of Jace’s squares in half to create triangles. She uses all the triangles to make a rectangle. There are 16 triangles in Clary’s rectangle. How many squares were in Jace’s shape?</a:t>
            </a:r>
            <a:endParaRPr sz="2400"/>
          </a:p>
          <a:p>
            <a:pPr indent="0" lvl="0" marL="0" rtl="0" algn="l">
              <a:spcBef>
                <a:spcPts val="600"/>
              </a:spcBef>
              <a:spcAft>
                <a:spcPts val="0"/>
              </a:spcAft>
              <a:buNone/>
            </a:pPr>
            <a:r>
              <a:t/>
            </a:r>
            <a:endParaRPr sz="2400"/>
          </a:p>
          <a:p>
            <a:pPr indent="-381000" lvl="0" marL="457200" rtl="0" algn="l">
              <a:spcBef>
                <a:spcPts val="600"/>
              </a:spcBef>
              <a:spcAft>
                <a:spcPts val="0"/>
              </a:spcAft>
              <a:buClr>
                <a:schemeClr val="accent1"/>
              </a:buClr>
              <a:buSzPts val="2400"/>
              <a:buChar char="●"/>
            </a:pPr>
            <a:r>
              <a:rPr lang="en" sz="2400">
                <a:solidFill>
                  <a:schemeClr val="accent1"/>
                </a:solidFill>
              </a:rPr>
              <a:t>Draw a model, and then use numbers, labels, and a sentence to explain your thinking.</a:t>
            </a:r>
            <a:endParaRPr sz="2400">
              <a:solidFill>
                <a:schemeClr val="accent1"/>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pic>
        <p:nvPicPr>
          <p:cNvPr descr="EngageNY/Eureka Math Grade 3 Module 4 Lesson 3&#10;This fixes a previous version in which a bug in ExplainEverything caused the audio and video tracks to separate by several seconds.&#10;For more videos, please visit http://bit.ly/engageportal" id="238" name="Google Shape;238;p41" title="EngageNY Grade 3 Module 4 Lesson 3 (updated)">
            <a:hlinkClick r:id="rId3"/>
          </p:cNvPr>
          <p:cNvPicPr preferRelativeResize="0"/>
          <p:nvPr/>
        </p:nvPicPr>
        <p:blipFill>
          <a:blip r:embed="rId4">
            <a:alphaModFix/>
          </a:blip>
          <a:stretch>
            <a:fillRect/>
          </a:stretch>
        </p:blipFill>
        <p:spPr>
          <a:xfrm>
            <a:off x="1418525" y="1714500"/>
            <a:ext cx="6306974" cy="4730231"/>
          </a:xfrm>
          <a:prstGeom prst="rect">
            <a:avLst/>
          </a:prstGeom>
          <a:noFill/>
          <a:ln>
            <a:noFill/>
          </a:ln>
        </p:spPr>
      </p:pic>
      <p:sp>
        <p:nvSpPr>
          <p:cNvPr id="239" name="Google Shape;239;p41"/>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5">
                  <a:extLst>
                    <a:ext uri="{A12FA001-AC4F-418D-AE19-62706E023703}">
                      <ahyp:hlinkClr val="tx"/>
                    </a:ext>
                  </a:extLst>
                </a:hlinkClick>
              </a:rPr>
              <a:t>4.3 Model tiling with centimeter and inch unit squares as a strategy to measure area.</a:t>
            </a:r>
            <a:endParaRPr sz="2000">
              <a:solidFill>
                <a:srgbClr val="666666"/>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sp>
        <p:nvSpPr>
          <p:cNvPr id="244" name="Google Shape;244;p42"/>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3">
                  <a:extLst>
                    <a:ext uri="{A12FA001-AC4F-418D-AE19-62706E023703}">
                      <ahyp:hlinkClr val="tx"/>
                    </a:ext>
                  </a:extLst>
                </a:hlinkClick>
              </a:rPr>
              <a:t>4.2 Decompose and recompose shapes to compare areas.</a:t>
            </a:r>
            <a:endParaRPr sz="2000">
              <a:solidFill>
                <a:srgbClr val="666666"/>
              </a:solidFill>
            </a:endParaRPr>
          </a:p>
        </p:txBody>
      </p:sp>
      <p:sp>
        <p:nvSpPr>
          <p:cNvPr id="245" name="Google Shape;245;p42"/>
          <p:cNvSpPr txBox="1"/>
          <p:nvPr>
            <p:ph idx="1" type="body"/>
          </p:nvPr>
        </p:nvSpPr>
        <p:spPr>
          <a:xfrm>
            <a:off x="457200" y="1600200"/>
            <a:ext cx="8229600" cy="4967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2400"/>
              <a:t>Wilma and Freddie use pattern blocks to make shapes as shown. Freddie says his shape has a bigger area than Wilma’s because it is longer than hers. Is he right? Explain your answer.</a:t>
            </a:r>
            <a:endParaRPr sz="2400"/>
          </a:p>
          <a:p>
            <a:pPr indent="0" lvl="0" marL="0" rtl="0" algn="l">
              <a:spcBef>
                <a:spcPts val="600"/>
              </a:spcBef>
              <a:spcAft>
                <a:spcPts val="0"/>
              </a:spcAft>
              <a:buNone/>
            </a:pPr>
            <a:r>
              <a:t/>
            </a:r>
            <a:endParaRPr sz="2400"/>
          </a:p>
          <a:p>
            <a:pPr indent="-381000" lvl="0" marL="457200" rtl="0" algn="l">
              <a:spcBef>
                <a:spcPts val="600"/>
              </a:spcBef>
              <a:spcAft>
                <a:spcPts val="0"/>
              </a:spcAft>
              <a:buClr>
                <a:schemeClr val="accent1"/>
              </a:buClr>
              <a:buSzPts val="2400"/>
              <a:buChar char="●"/>
            </a:pPr>
            <a:r>
              <a:rPr lang="en" sz="2400">
                <a:solidFill>
                  <a:schemeClr val="accent1"/>
                </a:solidFill>
              </a:rPr>
              <a:t>Draw a model, and then use numbers, labels, and a sentence to explain your thinking.</a:t>
            </a:r>
            <a:endParaRPr sz="2400">
              <a:solidFill>
                <a:schemeClr val="accent1"/>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pic>
        <p:nvPicPr>
          <p:cNvPr descr="EngageNY/Eureka Math Grade 3 Module 4 Lesson 2&#10;This fixes a previous version in which a bug in ExplainEverything caused the audio and video tracks to separate by several seconds.&#10;For more videos, please visit http://bit.ly/engageportal" id="250" name="Google Shape;250;p43" title="EngageNY Grade 3 Module 4 Lesson 2 (updated)">
            <a:hlinkClick r:id="rId3"/>
          </p:cNvPr>
          <p:cNvPicPr preferRelativeResize="0"/>
          <p:nvPr/>
        </p:nvPicPr>
        <p:blipFill>
          <a:blip r:embed="rId4">
            <a:alphaModFix/>
          </a:blip>
          <a:stretch>
            <a:fillRect/>
          </a:stretch>
        </p:blipFill>
        <p:spPr>
          <a:xfrm>
            <a:off x="1418525" y="1714500"/>
            <a:ext cx="6306976" cy="4730231"/>
          </a:xfrm>
          <a:prstGeom prst="rect">
            <a:avLst/>
          </a:prstGeom>
          <a:noFill/>
          <a:ln>
            <a:noFill/>
          </a:ln>
        </p:spPr>
      </p:pic>
      <p:sp>
        <p:nvSpPr>
          <p:cNvPr id="251" name="Google Shape;251;p43"/>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chemeClr val="dk2"/>
                </a:solidFill>
                <a:hlinkClick r:id="rId5">
                  <a:extLst>
                    <a:ext uri="{A12FA001-AC4F-418D-AE19-62706E023703}">
                      <ahyp:hlinkClr val="tx"/>
                    </a:ext>
                  </a:extLst>
                </a:hlinkClick>
              </a:rPr>
              <a:t>4.2 Decompose and recompose shapes to compare areas.</a:t>
            </a:r>
            <a:endParaRPr sz="2000">
              <a:solidFill>
                <a:schemeClr val="dk2"/>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sp>
        <p:nvSpPr>
          <p:cNvPr id="256" name="Google Shape;256;p44"/>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chemeClr val="dk2"/>
                </a:solidFill>
                <a:hlinkClick r:id="rId3">
                  <a:extLst>
                    <a:ext uri="{A12FA001-AC4F-418D-AE19-62706E023703}">
                      <ahyp:hlinkClr val="tx"/>
                    </a:ext>
                  </a:extLst>
                </a:hlinkClick>
              </a:rPr>
              <a:t>4.1 Understand area as an attribute of plane figures.</a:t>
            </a:r>
            <a:endParaRPr sz="2000">
              <a:solidFill>
                <a:srgbClr val="666666"/>
              </a:solidFill>
            </a:endParaRPr>
          </a:p>
        </p:txBody>
      </p:sp>
      <p:sp>
        <p:nvSpPr>
          <p:cNvPr id="257" name="Google Shape;257;p44"/>
          <p:cNvSpPr txBox="1"/>
          <p:nvPr>
            <p:ph idx="1" type="body"/>
          </p:nvPr>
        </p:nvSpPr>
        <p:spPr>
          <a:xfrm>
            <a:off x="457200" y="1600200"/>
            <a:ext cx="8229600" cy="4967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2400"/>
              <a:t>Eric makes a shape with 8 trapezoid pattern blocks. Brock makes the same shape using triangle pattern blocks. It takes 3 triangles to make 1 trapezoid. How many triangle pattern blocks does Brock use?</a:t>
            </a:r>
            <a:endParaRPr sz="2400"/>
          </a:p>
          <a:p>
            <a:pPr indent="0" lvl="0" marL="0" rtl="0" algn="l">
              <a:spcBef>
                <a:spcPts val="600"/>
              </a:spcBef>
              <a:spcAft>
                <a:spcPts val="0"/>
              </a:spcAft>
              <a:buNone/>
            </a:pPr>
            <a:r>
              <a:t/>
            </a:r>
            <a:endParaRPr sz="2400"/>
          </a:p>
          <a:p>
            <a:pPr indent="-381000" lvl="0" marL="457200" rtl="0" algn="l">
              <a:spcBef>
                <a:spcPts val="600"/>
              </a:spcBef>
              <a:spcAft>
                <a:spcPts val="0"/>
              </a:spcAft>
              <a:buClr>
                <a:schemeClr val="accent1"/>
              </a:buClr>
              <a:buSzPts val="2400"/>
              <a:buChar char="●"/>
            </a:pPr>
            <a:r>
              <a:rPr lang="en" sz="2400">
                <a:solidFill>
                  <a:schemeClr val="accent1"/>
                </a:solidFill>
              </a:rPr>
              <a:t>Draw a model, and then use numbers, labels, and a sentence to explain your thinking.</a:t>
            </a:r>
            <a:endParaRPr sz="2400">
              <a:solidFill>
                <a:schemeClr val="accent1"/>
              </a:solidFill>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 name="Shape 261"/>
        <p:cNvGrpSpPr/>
        <p:nvPr/>
      </p:nvGrpSpPr>
      <p:grpSpPr>
        <a:xfrm>
          <a:off x="0" y="0"/>
          <a:ext cx="0" cy="0"/>
          <a:chOff x="0" y="0"/>
          <a:chExt cx="0" cy="0"/>
        </a:xfrm>
      </p:grpSpPr>
      <p:pic>
        <p:nvPicPr>
          <p:cNvPr descr="EngageNY/Eureka Math Grade 3 Module 4 Lesson 1&#10;This fixes a previous version in which a bug in ExplainEverything caused the audio and video tracks to separate by several seconds.&#10;For more videos, please visit http://bit.ly/engageportal" id="262" name="Google Shape;262;p45" title="EngageNY Grade 3 Module 4 Lesson 1 (updated)">
            <a:hlinkClick r:id="rId3"/>
          </p:cNvPr>
          <p:cNvPicPr preferRelativeResize="0"/>
          <p:nvPr/>
        </p:nvPicPr>
        <p:blipFill>
          <a:blip r:embed="rId4">
            <a:alphaModFix/>
          </a:blip>
          <a:stretch>
            <a:fillRect/>
          </a:stretch>
        </p:blipFill>
        <p:spPr>
          <a:xfrm>
            <a:off x="1418525" y="1714500"/>
            <a:ext cx="6306974" cy="4730231"/>
          </a:xfrm>
          <a:prstGeom prst="rect">
            <a:avLst/>
          </a:prstGeom>
          <a:noFill/>
          <a:ln>
            <a:noFill/>
          </a:ln>
        </p:spPr>
      </p:pic>
      <p:sp>
        <p:nvSpPr>
          <p:cNvPr id="263" name="Google Shape;263;p45"/>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chemeClr val="dk2"/>
                </a:solidFill>
                <a:hlinkClick r:id="rId5">
                  <a:extLst>
                    <a:ext uri="{A12FA001-AC4F-418D-AE19-62706E023703}">
                      <ahyp:hlinkClr val="tx"/>
                    </a:ext>
                  </a:extLst>
                </a:hlinkClick>
              </a:rPr>
              <a:t>4.1 Understand area as an attribute of plane figures.</a:t>
            </a:r>
            <a:endParaRPr sz="2000">
              <a:solidFill>
                <a:schemeClr val="dk2"/>
              </a:solidFill>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sp>
        <p:nvSpPr>
          <p:cNvPr id="268" name="Google Shape;268;p46"/>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3">
                  <a:extLst>
                    <a:ext uri="{A12FA001-AC4F-418D-AE19-62706E023703}">
                      <ahyp:hlinkClr val="tx"/>
                    </a:ext>
                  </a:extLst>
                </a:hlinkClick>
              </a:rPr>
              <a:t>3.21 Solve two-step word problems involving multiplying single-digit factors and multiples of 10.</a:t>
            </a:r>
            <a:endParaRPr sz="2000">
              <a:solidFill>
                <a:srgbClr val="666666"/>
              </a:solidFill>
            </a:endParaRPr>
          </a:p>
        </p:txBody>
      </p:sp>
      <p:sp>
        <p:nvSpPr>
          <p:cNvPr id="269" name="Google Shape;269;p46"/>
          <p:cNvSpPr txBox="1"/>
          <p:nvPr>
            <p:ph idx="1" type="body"/>
          </p:nvPr>
        </p:nvSpPr>
        <p:spPr>
          <a:xfrm>
            <a:off x="457200" y="1600200"/>
            <a:ext cx="8229600" cy="4967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2400"/>
              <a:t>Frederick buys a can of 3 tennis balls. The empty can weighs 20 grams, and each tennis ball weighs 60 grams. What is the total weight of the can with 3 tennis balls?</a:t>
            </a:r>
            <a:endParaRPr sz="2400"/>
          </a:p>
          <a:p>
            <a:pPr indent="0" lvl="0" marL="0" rtl="0" algn="l">
              <a:spcBef>
                <a:spcPts val="600"/>
              </a:spcBef>
              <a:spcAft>
                <a:spcPts val="0"/>
              </a:spcAft>
              <a:buNone/>
            </a:pPr>
            <a:r>
              <a:t/>
            </a:r>
            <a:endParaRPr sz="2400"/>
          </a:p>
          <a:p>
            <a:pPr indent="-381000" lvl="0" marL="457200" rtl="0" algn="l">
              <a:spcBef>
                <a:spcPts val="600"/>
              </a:spcBef>
              <a:spcAft>
                <a:spcPts val="0"/>
              </a:spcAft>
              <a:buClr>
                <a:schemeClr val="accent1"/>
              </a:buClr>
              <a:buSzPts val="2400"/>
              <a:buChar char="●"/>
            </a:pPr>
            <a:r>
              <a:rPr lang="en" sz="2400">
                <a:solidFill>
                  <a:schemeClr val="accent1"/>
                </a:solidFill>
              </a:rPr>
              <a:t>Draw a model, and then use numbers, labels, and a sentence to explain your thinking.</a:t>
            </a:r>
            <a:endParaRPr sz="2400">
              <a:solidFill>
                <a:schemeClr val="accent1"/>
              </a:solidFill>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 name="Shape 273"/>
        <p:cNvGrpSpPr/>
        <p:nvPr/>
      </p:nvGrpSpPr>
      <p:grpSpPr>
        <a:xfrm>
          <a:off x="0" y="0"/>
          <a:ext cx="0" cy="0"/>
          <a:chOff x="0" y="0"/>
          <a:chExt cx="0" cy="0"/>
        </a:xfrm>
      </p:grpSpPr>
      <p:pic>
        <p:nvPicPr>
          <p:cNvPr descr="EngageNY/Eureka Math Grade 3 Module 3 Lesson 21&#10;For more videos, please visit http://bit.ly/engageportal" id="274" name="Google Shape;274;p47" title="EngageNY Grade 3 Module 3 Lesson 21">
            <a:hlinkClick r:id="rId3"/>
          </p:cNvPr>
          <p:cNvPicPr preferRelativeResize="0"/>
          <p:nvPr/>
        </p:nvPicPr>
        <p:blipFill>
          <a:blip r:embed="rId4">
            <a:alphaModFix/>
          </a:blip>
          <a:stretch>
            <a:fillRect/>
          </a:stretch>
        </p:blipFill>
        <p:spPr>
          <a:xfrm>
            <a:off x="1418525" y="1714500"/>
            <a:ext cx="6306976" cy="4730232"/>
          </a:xfrm>
          <a:prstGeom prst="rect">
            <a:avLst/>
          </a:prstGeom>
          <a:noFill/>
          <a:ln>
            <a:noFill/>
          </a:ln>
        </p:spPr>
      </p:pic>
      <p:sp>
        <p:nvSpPr>
          <p:cNvPr id="275" name="Google Shape;275;p47"/>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5">
                  <a:extLst>
                    <a:ext uri="{A12FA001-AC4F-418D-AE19-62706E023703}">
                      <ahyp:hlinkClr val="tx"/>
                    </a:ext>
                  </a:extLst>
                </a:hlinkClick>
              </a:rPr>
              <a:t>3.21 Solve two-step word problems involving multiplying single-digit factors and multiples of 10.</a:t>
            </a:r>
            <a:endParaRPr sz="2000">
              <a:solidFill>
                <a:srgbClr val="666666"/>
              </a:solidFill>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 name="Shape 279"/>
        <p:cNvGrpSpPr/>
        <p:nvPr/>
      </p:nvGrpSpPr>
      <p:grpSpPr>
        <a:xfrm>
          <a:off x="0" y="0"/>
          <a:ext cx="0" cy="0"/>
          <a:chOff x="0" y="0"/>
          <a:chExt cx="0" cy="0"/>
        </a:xfrm>
      </p:grpSpPr>
      <p:sp>
        <p:nvSpPr>
          <p:cNvPr id="280" name="Google Shape;280;p48"/>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3">
                  <a:extLst>
                    <a:ext uri="{A12FA001-AC4F-418D-AE19-62706E023703}">
                      <ahyp:hlinkClr val="tx"/>
                    </a:ext>
                  </a:extLst>
                </a:hlinkClick>
              </a:rPr>
              <a:t>3.20 Use place value strategies and the associative property n x (m x 10) = (n x m) x 10 (where n and m are less than 10) to multiply multiples of 10.</a:t>
            </a:r>
            <a:endParaRPr sz="2000">
              <a:solidFill>
                <a:srgbClr val="666666"/>
              </a:solidFill>
            </a:endParaRPr>
          </a:p>
        </p:txBody>
      </p:sp>
      <p:sp>
        <p:nvSpPr>
          <p:cNvPr id="281" name="Google Shape;281;p48"/>
          <p:cNvSpPr txBox="1"/>
          <p:nvPr>
            <p:ph idx="1" type="body"/>
          </p:nvPr>
        </p:nvSpPr>
        <p:spPr>
          <a:xfrm>
            <a:off x="457200" y="1600200"/>
            <a:ext cx="8229600" cy="4967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2400"/>
              <a:t>Model 3 × 4 on a place value chart. Then, explain how the array can help you solve 30 × 4.</a:t>
            </a:r>
            <a:endParaRPr sz="2400"/>
          </a:p>
          <a:p>
            <a:pPr indent="0" lvl="0" marL="0" rtl="0" algn="l">
              <a:spcBef>
                <a:spcPts val="600"/>
              </a:spcBef>
              <a:spcAft>
                <a:spcPts val="0"/>
              </a:spcAft>
              <a:buNone/>
            </a:pPr>
            <a:r>
              <a:t/>
            </a:r>
            <a:endParaRPr sz="2400"/>
          </a:p>
          <a:p>
            <a:pPr indent="-381000" lvl="0" marL="457200" rtl="0" algn="l">
              <a:spcBef>
                <a:spcPts val="600"/>
              </a:spcBef>
              <a:spcAft>
                <a:spcPts val="0"/>
              </a:spcAft>
              <a:buClr>
                <a:schemeClr val="accent1"/>
              </a:buClr>
              <a:buSzPts val="2400"/>
              <a:buChar char="●"/>
            </a:pPr>
            <a:r>
              <a:rPr lang="en" sz="2400">
                <a:solidFill>
                  <a:schemeClr val="accent1"/>
                </a:solidFill>
              </a:rPr>
              <a:t>Draw a model, and then use numbers, labels, and a sentence to explain your thinking.</a:t>
            </a:r>
            <a:endParaRPr sz="2400">
              <a:solidFill>
                <a:schemeClr val="accent1"/>
              </a:solidFill>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 name="Shape 285"/>
        <p:cNvGrpSpPr/>
        <p:nvPr/>
      </p:nvGrpSpPr>
      <p:grpSpPr>
        <a:xfrm>
          <a:off x="0" y="0"/>
          <a:ext cx="0" cy="0"/>
          <a:chOff x="0" y="0"/>
          <a:chExt cx="0" cy="0"/>
        </a:xfrm>
      </p:grpSpPr>
      <p:pic>
        <p:nvPicPr>
          <p:cNvPr descr="EngageNY/Eureka Math Grade 3 Module 3 Lesson 20&#10;For more videos, please visit http://bit.ly/engageportal" id="286" name="Google Shape;286;p49" title="EngageNY Grade 3 Module 3 Lesson 20">
            <a:hlinkClick r:id="rId3"/>
          </p:cNvPr>
          <p:cNvPicPr preferRelativeResize="0"/>
          <p:nvPr/>
        </p:nvPicPr>
        <p:blipFill>
          <a:blip r:embed="rId4">
            <a:alphaModFix/>
          </a:blip>
          <a:stretch>
            <a:fillRect/>
          </a:stretch>
        </p:blipFill>
        <p:spPr>
          <a:xfrm>
            <a:off x="1418525" y="1714500"/>
            <a:ext cx="6306974" cy="4730231"/>
          </a:xfrm>
          <a:prstGeom prst="rect">
            <a:avLst/>
          </a:prstGeom>
          <a:noFill/>
          <a:ln>
            <a:noFill/>
          </a:ln>
        </p:spPr>
      </p:pic>
      <p:sp>
        <p:nvSpPr>
          <p:cNvPr id="287" name="Google Shape;287;p49"/>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5">
                  <a:extLst>
                    <a:ext uri="{A12FA001-AC4F-418D-AE19-62706E023703}">
                      <ahyp:hlinkClr val="tx"/>
                    </a:ext>
                  </a:extLst>
                </a:hlinkClick>
              </a:rPr>
              <a:t>3.20 Use place value strategies and the associative property n x (m x 10) = (n x m) x 10 (where n and m are less than 10) to multiply multiples of 10.</a:t>
            </a:r>
            <a:endParaRPr sz="2000">
              <a:solidFill>
                <a:srgbClr val="666666"/>
              </a:solidFill>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1" name="Shape 291"/>
        <p:cNvGrpSpPr/>
        <p:nvPr/>
      </p:nvGrpSpPr>
      <p:grpSpPr>
        <a:xfrm>
          <a:off x="0" y="0"/>
          <a:ext cx="0" cy="0"/>
          <a:chOff x="0" y="0"/>
          <a:chExt cx="0" cy="0"/>
        </a:xfrm>
      </p:grpSpPr>
      <p:sp>
        <p:nvSpPr>
          <p:cNvPr id="292" name="Google Shape;292;p50"/>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3">
                  <a:extLst>
                    <a:ext uri="{A12FA001-AC4F-418D-AE19-62706E023703}">
                      <ahyp:hlinkClr val="tx"/>
                    </a:ext>
                  </a:extLst>
                </a:hlinkClick>
              </a:rPr>
              <a:t>3.19 Multiply by multiples of 10 using the place value chart.</a:t>
            </a:r>
            <a:endParaRPr sz="2000">
              <a:solidFill>
                <a:srgbClr val="666666"/>
              </a:solidFill>
            </a:endParaRPr>
          </a:p>
        </p:txBody>
      </p:sp>
      <p:sp>
        <p:nvSpPr>
          <p:cNvPr id="293" name="Google Shape;293;p50"/>
          <p:cNvSpPr txBox="1"/>
          <p:nvPr>
            <p:ph idx="1" type="body"/>
          </p:nvPr>
        </p:nvSpPr>
        <p:spPr>
          <a:xfrm>
            <a:off x="457200" y="1600200"/>
            <a:ext cx="8229600" cy="4967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2400"/>
              <a:t>Mia has 152 beads. She uses some to make bracelets. Now there are 80 beads. If she uses 8 beads for each bracelet, how many bracelets does she make?</a:t>
            </a:r>
            <a:endParaRPr sz="2400"/>
          </a:p>
          <a:p>
            <a:pPr indent="0" lvl="0" marL="0" rtl="0" algn="l">
              <a:spcBef>
                <a:spcPts val="600"/>
              </a:spcBef>
              <a:spcAft>
                <a:spcPts val="0"/>
              </a:spcAft>
              <a:buNone/>
            </a:pPr>
            <a:r>
              <a:t/>
            </a:r>
            <a:endParaRPr sz="2400"/>
          </a:p>
          <a:p>
            <a:pPr indent="-381000" lvl="0" marL="457200" rtl="0" algn="l">
              <a:spcBef>
                <a:spcPts val="600"/>
              </a:spcBef>
              <a:spcAft>
                <a:spcPts val="0"/>
              </a:spcAft>
              <a:buClr>
                <a:schemeClr val="accent1"/>
              </a:buClr>
              <a:buSzPts val="2400"/>
              <a:buChar char="●"/>
            </a:pPr>
            <a:r>
              <a:rPr lang="en" sz="2400">
                <a:solidFill>
                  <a:schemeClr val="accent1"/>
                </a:solidFill>
              </a:rPr>
              <a:t>Draw a model, and then use numbers, labels, and a sentence to explain your thinking.</a:t>
            </a:r>
            <a:endParaRPr sz="2400">
              <a:solidFill>
                <a:schemeClr val="accent1"/>
              </a:solidFill>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7" name="Shape 297"/>
        <p:cNvGrpSpPr/>
        <p:nvPr/>
      </p:nvGrpSpPr>
      <p:grpSpPr>
        <a:xfrm>
          <a:off x="0" y="0"/>
          <a:ext cx="0" cy="0"/>
          <a:chOff x="0" y="0"/>
          <a:chExt cx="0" cy="0"/>
        </a:xfrm>
      </p:grpSpPr>
      <p:pic>
        <p:nvPicPr>
          <p:cNvPr descr="EngageNY/Eureka Math Grade 3 Module 3 Lesson 19&#10;For more videos, please visit http://bit.ly/engageportal" id="298" name="Google Shape;298;p51" title="EngageNY Grade 3 Module 3 Lesson 19">
            <a:hlinkClick r:id="rId3"/>
          </p:cNvPr>
          <p:cNvPicPr preferRelativeResize="0"/>
          <p:nvPr/>
        </p:nvPicPr>
        <p:blipFill>
          <a:blip r:embed="rId4">
            <a:alphaModFix/>
          </a:blip>
          <a:stretch>
            <a:fillRect/>
          </a:stretch>
        </p:blipFill>
        <p:spPr>
          <a:xfrm>
            <a:off x="1418525" y="1714500"/>
            <a:ext cx="6306974" cy="4730231"/>
          </a:xfrm>
          <a:prstGeom prst="rect">
            <a:avLst/>
          </a:prstGeom>
          <a:noFill/>
          <a:ln>
            <a:noFill/>
          </a:ln>
        </p:spPr>
      </p:pic>
      <p:sp>
        <p:nvSpPr>
          <p:cNvPr id="299" name="Google Shape;299;p51"/>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5">
                  <a:extLst>
                    <a:ext uri="{A12FA001-AC4F-418D-AE19-62706E023703}">
                      <ahyp:hlinkClr val="tx"/>
                    </a:ext>
                  </a:extLst>
                </a:hlinkClick>
              </a:rPr>
              <a:t>3.19 Multiply by multiples of 10 using the place value chart.</a:t>
            </a:r>
            <a:endParaRPr sz="2000">
              <a:solidFill>
                <a:srgbClr val="666666"/>
              </a:solidFill>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3" name="Shape 303"/>
        <p:cNvGrpSpPr/>
        <p:nvPr/>
      </p:nvGrpSpPr>
      <p:grpSpPr>
        <a:xfrm>
          <a:off x="0" y="0"/>
          <a:ext cx="0" cy="0"/>
          <a:chOff x="0" y="0"/>
          <a:chExt cx="0" cy="0"/>
        </a:xfrm>
      </p:grpSpPr>
      <p:sp>
        <p:nvSpPr>
          <p:cNvPr id="304" name="Google Shape;304;p52"/>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3">
                  <a:extLst>
                    <a:ext uri="{A12FA001-AC4F-418D-AE19-62706E023703}">
                      <ahyp:hlinkClr val="tx"/>
                    </a:ext>
                  </a:extLst>
                </a:hlinkClick>
              </a:rPr>
              <a:t>3.18 Solve two-step word problems involving all four operations and assess the reasonableness of solutions.</a:t>
            </a:r>
            <a:endParaRPr sz="2000">
              <a:solidFill>
                <a:srgbClr val="666666"/>
              </a:solidFill>
            </a:endParaRPr>
          </a:p>
        </p:txBody>
      </p:sp>
      <p:sp>
        <p:nvSpPr>
          <p:cNvPr id="305" name="Google Shape;305;p52"/>
          <p:cNvSpPr txBox="1"/>
          <p:nvPr>
            <p:ph idx="1" type="body"/>
          </p:nvPr>
        </p:nvSpPr>
        <p:spPr>
          <a:xfrm>
            <a:off x="457200" y="1600200"/>
            <a:ext cx="8229600" cy="4967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2400"/>
              <a:t>On Saturday, Warren swims laps in the pool for 45 minutes. On Sunday, he runs 8 miles. It takes him 9 minutes to run each mile. How long does Warren spend exercising over the weekend?</a:t>
            </a:r>
            <a:endParaRPr sz="2400"/>
          </a:p>
          <a:p>
            <a:pPr indent="0" lvl="0" marL="0" rtl="0" algn="l">
              <a:spcBef>
                <a:spcPts val="600"/>
              </a:spcBef>
              <a:spcAft>
                <a:spcPts val="0"/>
              </a:spcAft>
              <a:buNone/>
            </a:pPr>
            <a:r>
              <a:t/>
            </a:r>
            <a:endParaRPr sz="2400"/>
          </a:p>
          <a:p>
            <a:pPr indent="-381000" lvl="0" marL="457200" rtl="0" algn="l">
              <a:spcBef>
                <a:spcPts val="600"/>
              </a:spcBef>
              <a:spcAft>
                <a:spcPts val="0"/>
              </a:spcAft>
              <a:buClr>
                <a:schemeClr val="accent1"/>
              </a:buClr>
              <a:buSzPts val="2400"/>
              <a:buChar char="●"/>
            </a:pPr>
            <a:r>
              <a:rPr lang="en" sz="2400">
                <a:solidFill>
                  <a:schemeClr val="accent1"/>
                </a:solidFill>
              </a:rPr>
              <a:t>Draw a model, and then use numbers, labels, and a sentence to explain your thinking.</a:t>
            </a:r>
            <a:endParaRPr sz="2400">
              <a:solidFill>
                <a:schemeClr val="accent1"/>
              </a:solidFill>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9" name="Shape 309"/>
        <p:cNvGrpSpPr/>
        <p:nvPr/>
      </p:nvGrpSpPr>
      <p:grpSpPr>
        <a:xfrm>
          <a:off x="0" y="0"/>
          <a:ext cx="0" cy="0"/>
          <a:chOff x="0" y="0"/>
          <a:chExt cx="0" cy="0"/>
        </a:xfrm>
      </p:grpSpPr>
      <p:pic>
        <p:nvPicPr>
          <p:cNvPr descr="EngageNY/Eureka Math Grade 3 Module 3 Lesson 18&#10;For more videos, please visit http://bit.ly/engageportal" id="310" name="Google Shape;310;p53" title="EngageNY Grade 3 Module 3 Lesson 18">
            <a:hlinkClick r:id="rId3"/>
          </p:cNvPr>
          <p:cNvPicPr preferRelativeResize="0"/>
          <p:nvPr/>
        </p:nvPicPr>
        <p:blipFill>
          <a:blip r:embed="rId4">
            <a:alphaModFix/>
          </a:blip>
          <a:stretch>
            <a:fillRect/>
          </a:stretch>
        </p:blipFill>
        <p:spPr>
          <a:xfrm>
            <a:off x="1418525" y="1714500"/>
            <a:ext cx="6306974" cy="4730231"/>
          </a:xfrm>
          <a:prstGeom prst="rect">
            <a:avLst/>
          </a:prstGeom>
          <a:noFill/>
          <a:ln>
            <a:noFill/>
          </a:ln>
        </p:spPr>
      </p:pic>
      <p:sp>
        <p:nvSpPr>
          <p:cNvPr id="311" name="Google Shape;311;p53"/>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5">
                  <a:extLst>
                    <a:ext uri="{A12FA001-AC4F-418D-AE19-62706E023703}">
                      <ahyp:hlinkClr val="tx"/>
                    </a:ext>
                  </a:extLst>
                </a:hlinkClick>
              </a:rPr>
              <a:t>3.18 Solve two-step word problems involving all four operations and assess the reasonableness of solutions.</a:t>
            </a:r>
            <a:endParaRPr sz="2000">
              <a:solidFill>
                <a:srgbClr val="666666"/>
              </a:solidFill>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sp>
        <p:nvSpPr>
          <p:cNvPr id="316" name="Google Shape;316;p54"/>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3">
                  <a:extLst>
                    <a:ext uri="{A12FA001-AC4F-418D-AE19-62706E023703}">
                      <ahyp:hlinkClr val="tx"/>
                    </a:ext>
                  </a:extLst>
                </a:hlinkClick>
              </a:rPr>
              <a:t>3.17 Identify patterns in multiplication and division facts using the multiplication table.</a:t>
            </a:r>
            <a:endParaRPr sz="2000">
              <a:solidFill>
                <a:srgbClr val="666666"/>
              </a:solidFill>
            </a:endParaRPr>
          </a:p>
        </p:txBody>
      </p:sp>
      <p:sp>
        <p:nvSpPr>
          <p:cNvPr id="317" name="Google Shape;317;p54"/>
          <p:cNvSpPr txBox="1"/>
          <p:nvPr>
            <p:ph idx="1" type="body"/>
          </p:nvPr>
        </p:nvSpPr>
        <p:spPr>
          <a:xfrm>
            <a:off x="457200" y="1600200"/>
            <a:ext cx="8229600" cy="4967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2400"/>
              <a:t>Henry’s garden has 9 rows of squash plants. Each row has 8 squash plants. There is also 1 row with 8 watermelon plants. How many squash and watermelon plants does Henry have in all?</a:t>
            </a:r>
            <a:endParaRPr sz="2400"/>
          </a:p>
          <a:p>
            <a:pPr indent="0" lvl="0" marL="0" rtl="0" algn="l">
              <a:spcBef>
                <a:spcPts val="600"/>
              </a:spcBef>
              <a:spcAft>
                <a:spcPts val="0"/>
              </a:spcAft>
              <a:buNone/>
            </a:pPr>
            <a:r>
              <a:t/>
            </a:r>
            <a:endParaRPr sz="2400"/>
          </a:p>
          <a:p>
            <a:pPr indent="-381000" lvl="0" marL="457200" rtl="0" algn="l">
              <a:spcBef>
                <a:spcPts val="600"/>
              </a:spcBef>
              <a:spcAft>
                <a:spcPts val="0"/>
              </a:spcAft>
              <a:buClr>
                <a:schemeClr val="accent1"/>
              </a:buClr>
              <a:buSzPts val="2400"/>
              <a:buChar char="●"/>
            </a:pPr>
            <a:r>
              <a:rPr lang="en" sz="2400">
                <a:solidFill>
                  <a:schemeClr val="accent1"/>
                </a:solidFill>
              </a:rPr>
              <a:t>Draw a model, and then use numbers, labels, and a sentence to explain your thinking.</a:t>
            </a:r>
            <a:endParaRPr sz="2400">
              <a:solidFill>
                <a:schemeClr val="accent1"/>
              </a:solidFill>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1" name="Shape 321"/>
        <p:cNvGrpSpPr/>
        <p:nvPr/>
      </p:nvGrpSpPr>
      <p:grpSpPr>
        <a:xfrm>
          <a:off x="0" y="0"/>
          <a:ext cx="0" cy="0"/>
          <a:chOff x="0" y="0"/>
          <a:chExt cx="0" cy="0"/>
        </a:xfrm>
      </p:grpSpPr>
      <p:pic>
        <p:nvPicPr>
          <p:cNvPr descr="EngageNY/Eureka Math Grade 3 Module 3 Lesson 17&#10;For more videos, please visit http://bit.ly/engageportal" id="322" name="Google Shape;322;p55" title="EngageNY Grade 3 Module 3 Lesson 17">
            <a:hlinkClick r:id="rId3"/>
          </p:cNvPr>
          <p:cNvPicPr preferRelativeResize="0"/>
          <p:nvPr/>
        </p:nvPicPr>
        <p:blipFill>
          <a:blip r:embed="rId4">
            <a:alphaModFix/>
          </a:blip>
          <a:stretch>
            <a:fillRect/>
          </a:stretch>
        </p:blipFill>
        <p:spPr>
          <a:xfrm>
            <a:off x="1418525" y="1714500"/>
            <a:ext cx="6306974" cy="4730232"/>
          </a:xfrm>
          <a:prstGeom prst="rect">
            <a:avLst/>
          </a:prstGeom>
          <a:noFill/>
          <a:ln>
            <a:noFill/>
          </a:ln>
        </p:spPr>
      </p:pic>
      <p:sp>
        <p:nvSpPr>
          <p:cNvPr id="323" name="Google Shape;323;p55"/>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5">
                  <a:extLst>
                    <a:ext uri="{A12FA001-AC4F-418D-AE19-62706E023703}">
                      <ahyp:hlinkClr val="tx"/>
                    </a:ext>
                  </a:extLst>
                </a:hlinkClick>
              </a:rPr>
              <a:t>3.17 Identify patterns in multiplication and division facts using the multiplication table.</a:t>
            </a:r>
            <a:endParaRPr sz="2000">
              <a:solidFill>
                <a:srgbClr val="666666"/>
              </a:solidFill>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7" name="Shape 327"/>
        <p:cNvGrpSpPr/>
        <p:nvPr/>
      </p:nvGrpSpPr>
      <p:grpSpPr>
        <a:xfrm>
          <a:off x="0" y="0"/>
          <a:ext cx="0" cy="0"/>
          <a:chOff x="0" y="0"/>
          <a:chExt cx="0" cy="0"/>
        </a:xfrm>
      </p:grpSpPr>
      <p:sp>
        <p:nvSpPr>
          <p:cNvPr id="328" name="Google Shape;328;p56"/>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3">
                  <a:extLst>
                    <a:ext uri="{A12FA001-AC4F-418D-AE19-62706E023703}">
                      <ahyp:hlinkClr val="tx"/>
                    </a:ext>
                  </a:extLst>
                </a:hlinkClick>
              </a:rPr>
              <a:t>3.16 Reason about and explain arithmetic patterns using units of 0 and 1 as they relate to multiplication and division.</a:t>
            </a:r>
            <a:endParaRPr sz="2000">
              <a:solidFill>
                <a:srgbClr val="666666"/>
              </a:solidFill>
            </a:endParaRPr>
          </a:p>
        </p:txBody>
      </p:sp>
      <p:sp>
        <p:nvSpPr>
          <p:cNvPr id="329" name="Google Shape;329;p56"/>
          <p:cNvSpPr txBox="1"/>
          <p:nvPr>
            <p:ph idx="1" type="body"/>
          </p:nvPr>
        </p:nvSpPr>
        <p:spPr>
          <a:xfrm>
            <a:off x="457200" y="1600200"/>
            <a:ext cx="8229600" cy="4967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2400"/>
              <a:t>Rajan says that any number multiplied by 1 equals that number.</a:t>
            </a:r>
            <a:endParaRPr sz="2400"/>
          </a:p>
          <a:p>
            <a:pPr indent="-381000" lvl="0" marL="457200" rtl="0" algn="l">
              <a:spcBef>
                <a:spcPts val="600"/>
              </a:spcBef>
              <a:spcAft>
                <a:spcPts val="0"/>
              </a:spcAft>
              <a:buSzPts val="2400"/>
              <a:buChar char="●"/>
            </a:pPr>
            <a:r>
              <a:rPr lang="en" sz="2400"/>
              <a:t>Write a multiplication equation using n to represent Rajan’s statement.</a:t>
            </a:r>
            <a:endParaRPr sz="2400"/>
          </a:p>
          <a:p>
            <a:pPr indent="-381000" lvl="0" marL="457200" rtl="0" algn="l">
              <a:spcBef>
                <a:spcPts val="0"/>
              </a:spcBef>
              <a:spcAft>
                <a:spcPts val="0"/>
              </a:spcAft>
              <a:buSzPts val="2400"/>
              <a:buChar char="●"/>
            </a:pPr>
            <a:r>
              <a:rPr lang="en" sz="2400"/>
              <a:t>Using your equation, let n = 5, and draw a picture to show that the new equation is true.</a:t>
            </a:r>
            <a:endParaRPr sz="2400"/>
          </a:p>
          <a:p>
            <a:pPr indent="0" lvl="0" marL="0" rtl="0" algn="l">
              <a:spcBef>
                <a:spcPts val="600"/>
              </a:spcBef>
              <a:spcAft>
                <a:spcPts val="0"/>
              </a:spcAft>
              <a:buNone/>
            </a:pPr>
            <a:r>
              <a:t/>
            </a:r>
            <a:endParaRPr sz="2400"/>
          </a:p>
          <a:p>
            <a:pPr indent="-381000" lvl="0" marL="457200" rtl="0" algn="l">
              <a:spcBef>
                <a:spcPts val="600"/>
              </a:spcBef>
              <a:spcAft>
                <a:spcPts val="0"/>
              </a:spcAft>
              <a:buClr>
                <a:schemeClr val="accent1"/>
              </a:buClr>
              <a:buSzPts val="2400"/>
              <a:buChar char="●"/>
            </a:pPr>
            <a:r>
              <a:rPr lang="en" sz="2400">
                <a:solidFill>
                  <a:schemeClr val="accent1"/>
                </a:solidFill>
              </a:rPr>
              <a:t>Draw a model, and then use numbers, labels, and a sentence to explain your thinking.</a:t>
            </a:r>
            <a:endParaRPr sz="2400">
              <a:solidFill>
                <a:schemeClr val="accent1"/>
              </a:solidFill>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3" name="Shape 333"/>
        <p:cNvGrpSpPr/>
        <p:nvPr/>
      </p:nvGrpSpPr>
      <p:grpSpPr>
        <a:xfrm>
          <a:off x="0" y="0"/>
          <a:ext cx="0" cy="0"/>
          <a:chOff x="0" y="0"/>
          <a:chExt cx="0" cy="0"/>
        </a:xfrm>
      </p:grpSpPr>
      <p:pic>
        <p:nvPicPr>
          <p:cNvPr descr="EngageNY/Eureka Math Grade 3 Module 3 Lesson 16&#10;For more videos, please visit http://bit.ly/engageportal" id="334" name="Google Shape;334;p57" title="EngageNY Grade 3 Module 3 Lesson 16">
            <a:hlinkClick r:id="rId3"/>
          </p:cNvPr>
          <p:cNvPicPr preferRelativeResize="0"/>
          <p:nvPr/>
        </p:nvPicPr>
        <p:blipFill>
          <a:blip r:embed="rId4">
            <a:alphaModFix/>
          </a:blip>
          <a:stretch>
            <a:fillRect/>
          </a:stretch>
        </p:blipFill>
        <p:spPr>
          <a:xfrm>
            <a:off x="1418525" y="1714500"/>
            <a:ext cx="6306976" cy="4730232"/>
          </a:xfrm>
          <a:prstGeom prst="rect">
            <a:avLst/>
          </a:prstGeom>
          <a:noFill/>
          <a:ln>
            <a:noFill/>
          </a:ln>
        </p:spPr>
      </p:pic>
      <p:sp>
        <p:nvSpPr>
          <p:cNvPr id="335" name="Google Shape;335;p57"/>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5">
                  <a:extLst>
                    <a:ext uri="{A12FA001-AC4F-418D-AE19-62706E023703}">
                      <ahyp:hlinkClr val="tx"/>
                    </a:ext>
                  </a:extLst>
                </a:hlinkClick>
              </a:rPr>
              <a:t>3.16 Reason about and explain arithmetic patterns using units of 0 and 1 as they relate to multiplication and division.</a:t>
            </a:r>
            <a:endParaRPr sz="2000">
              <a:solidFill>
                <a:srgbClr val="666666"/>
              </a:solidFill>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9" name="Shape 339"/>
        <p:cNvGrpSpPr/>
        <p:nvPr/>
      </p:nvGrpSpPr>
      <p:grpSpPr>
        <a:xfrm>
          <a:off x="0" y="0"/>
          <a:ext cx="0" cy="0"/>
          <a:chOff x="0" y="0"/>
          <a:chExt cx="0" cy="0"/>
        </a:xfrm>
      </p:grpSpPr>
      <p:sp>
        <p:nvSpPr>
          <p:cNvPr id="340" name="Google Shape;340;p58"/>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3">
                  <a:extLst>
                    <a:ext uri="{A12FA001-AC4F-418D-AE19-62706E023703}">
                      <ahyp:hlinkClr val="tx"/>
                    </a:ext>
                  </a:extLst>
                </a:hlinkClick>
              </a:rPr>
              <a:t>3.15 Interpret the unknown in multiplication and division to model and solve problems.</a:t>
            </a:r>
            <a:endParaRPr sz="2000">
              <a:solidFill>
                <a:srgbClr val="666666"/>
              </a:solidFill>
            </a:endParaRPr>
          </a:p>
        </p:txBody>
      </p:sp>
      <p:sp>
        <p:nvSpPr>
          <p:cNvPr id="341" name="Google Shape;341;p58"/>
          <p:cNvSpPr txBox="1"/>
          <p:nvPr>
            <p:ph idx="1" type="body"/>
          </p:nvPr>
        </p:nvSpPr>
        <p:spPr>
          <a:xfrm>
            <a:off x="457200" y="1600200"/>
            <a:ext cx="8229600" cy="4967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2400"/>
              <a:t>Mrs. Aquino pours 36 liters of water equally into 9 containers. How much water is in each container?</a:t>
            </a:r>
            <a:endParaRPr sz="2400"/>
          </a:p>
          <a:p>
            <a:pPr indent="0" lvl="0" marL="0" rtl="0" algn="l">
              <a:spcBef>
                <a:spcPts val="600"/>
              </a:spcBef>
              <a:spcAft>
                <a:spcPts val="0"/>
              </a:spcAft>
              <a:buNone/>
            </a:pPr>
            <a:r>
              <a:t/>
            </a:r>
            <a:endParaRPr sz="2400"/>
          </a:p>
          <a:p>
            <a:pPr indent="-381000" lvl="0" marL="457200" rtl="0" algn="l">
              <a:spcBef>
                <a:spcPts val="600"/>
              </a:spcBef>
              <a:spcAft>
                <a:spcPts val="0"/>
              </a:spcAft>
              <a:buClr>
                <a:schemeClr val="accent1"/>
              </a:buClr>
              <a:buSzPts val="2400"/>
              <a:buChar char="●"/>
            </a:pPr>
            <a:r>
              <a:rPr lang="en" sz="2400">
                <a:solidFill>
                  <a:schemeClr val="accent1"/>
                </a:solidFill>
              </a:rPr>
              <a:t>Draw a model, and then use numbers, labels, and a sentence to explain your thinking.</a:t>
            </a:r>
            <a:endParaRPr sz="2400">
              <a:solidFill>
                <a:schemeClr val="accent1"/>
              </a:solidFill>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5" name="Shape 345"/>
        <p:cNvGrpSpPr/>
        <p:nvPr/>
      </p:nvGrpSpPr>
      <p:grpSpPr>
        <a:xfrm>
          <a:off x="0" y="0"/>
          <a:ext cx="0" cy="0"/>
          <a:chOff x="0" y="0"/>
          <a:chExt cx="0" cy="0"/>
        </a:xfrm>
      </p:grpSpPr>
      <p:pic>
        <p:nvPicPr>
          <p:cNvPr descr="EngageNY/Eureka Math Grade 3 Module 3 Lesson 15&#10;For more videos, please visit http://bit.ly/engageportal" id="346" name="Google Shape;346;p59" title="EngageNY Grade 3 Module 3 Lesson 15">
            <a:hlinkClick r:id="rId3"/>
          </p:cNvPr>
          <p:cNvPicPr preferRelativeResize="0"/>
          <p:nvPr/>
        </p:nvPicPr>
        <p:blipFill>
          <a:blip r:embed="rId4">
            <a:alphaModFix/>
          </a:blip>
          <a:stretch>
            <a:fillRect/>
          </a:stretch>
        </p:blipFill>
        <p:spPr>
          <a:xfrm>
            <a:off x="1418525" y="1714500"/>
            <a:ext cx="6306974" cy="4730231"/>
          </a:xfrm>
          <a:prstGeom prst="rect">
            <a:avLst/>
          </a:prstGeom>
          <a:noFill/>
          <a:ln>
            <a:noFill/>
          </a:ln>
        </p:spPr>
      </p:pic>
      <p:sp>
        <p:nvSpPr>
          <p:cNvPr id="347" name="Google Shape;347;p59"/>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5">
                  <a:extLst>
                    <a:ext uri="{A12FA001-AC4F-418D-AE19-62706E023703}">
                      <ahyp:hlinkClr val="tx"/>
                    </a:ext>
                  </a:extLst>
                </a:hlinkClick>
              </a:rPr>
              <a:t>3.15 Interpret the unknown in multiplication and division to model and solve problems.</a:t>
            </a:r>
            <a:endParaRPr sz="2000">
              <a:solidFill>
                <a:srgbClr val="666666"/>
              </a:solidFill>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1" name="Shape 351"/>
        <p:cNvGrpSpPr/>
        <p:nvPr/>
      </p:nvGrpSpPr>
      <p:grpSpPr>
        <a:xfrm>
          <a:off x="0" y="0"/>
          <a:ext cx="0" cy="0"/>
          <a:chOff x="0" y="0"/>
          <a:chExt cx="0" cy="0"/>
        </a:xfrm>
      </p:grpSpPr>
      <p:sp>
        <p:nvSpPr>
          <p:cNvPr id="352" name="Google Shape;352;p60"/>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3">
                  <a:extLst>
                    <a:ext uri="{A12FA001-AC4F-418D-AE19-62706E023703}">
                      <ahyp:hlinkClr val="tx"/>
                    </a:ext>
                  </a:extLst>
                </a:hlinkClick>
              </a:rPr>
              <a:t>3.14 Identify and use arithmetic patterns to multiply.</a:t>
            </a:r>
            <a:endParaRPr sz="2000">
              <a:solidFill>
                <a:srgbClr val="666666"/>
              </a:solidFill>
            </a:endParaRPr>
          </a:p>
        </p:txBody>
      </p:sp>
      <p:sp>
        <p:nvSpPr>
          <p:cNvPr id="353" name="Google Shape;353;p60"/>
          <p:cNvSpPr txBox="1"/>
          <p:nvPr>
            <p:ph idx="1" type="body"/>
          </p:nvPr>
        </p:nvSpPr>
        <p:spPr>
          <a:xfrm>
            <a:off x="457200" y="1600200"/>
            <a:ext cx="8229600" cy="4967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2400"/>
              <a:t>Donald writes 6 × 9 = 54. Explain two strategies you could use to check his work.</a:t>
            </a:r>
            <a:endParaRPr sz="2400"/>
          </a:p>
          <a:p>
            <a:pPr indent="0" lvl="0" marL="0" rtl="0" algn="l">
              <a:spcBef>
                <a:spcPts val="600"/>
              </a:spcBef>
              <a:spcAft>
                <a:spcPts val="0"/>
              </a:spcAft>
              <a:buNone/>
            </a:pPr>
            <a:r>
              <a:t/>
            </a:r>
            <a:endParaRPr sz="2400"/>
          </a:p>
          <a:p>
            <a:pPr indent="-381000" lvl="0" marL="457200" rtl="0" algn="l">
              <a:spcBef>
                <a:spcPts val="600"/>
              </a:spcBef>
              <a:spcAft>
                <a:spcPts val="0"/>
              </a:spcAft>
              <a:buClr>
                <a:schemeClr val="accent1"/>
              </a:buClr>
              <a:buSzPts val="2400"/>
              <a:buChar char="●"/>
            </a:pPr>
            <a:r>
              <a:rPr lang="en" sz="2400">
                <a:solidFill>
                  <a:schemeClr val="accent1"/>
                </a:solidFill>
              </a:rPr>
              <a:t>Draw a model, and then use numbers, labels, and a sentence to explain your thinking.</a:t>
            </a:r>
            <a:endParaRPr sz="2400">
              <a:solidFill>
                <a:schemeClr val="accent1"/>
              </a:solidFill>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7" name="Shape 357"/>
        <p:cNvGrpSpPr/>
        <p:nvPr/>
      </p:nvGrpSpPr>
      <p:grpSpPr>
        <a:xfrm>
          <a:off x="0" y="0"/>
          <a:ext cx="0" cy="0"/>
          <a:chOff x="0" y="0"/>
          <a:chExt cx="0" cy="0"/>
        </a:xfrm>
      </p:grpSpPr>
      <p:pic>
        <p:nvPicPr>
          <p:cNvPr descr="EngageNY/Eureka Math Grade 3 Module 3 Lesson 14&#10;For more videos, please visit http://bit.ly/engageportal" id="358" name="Google Shape;358;p61" title="EngageNY Grade 3 Module 3 Lesson 14">
            <a:hlinkClick r:id="rId3"/>
          </p:cNvPr>
          <p:cNvPicPr preferRelativeResize="0"/>
          <p:nvPr/>
        </p:nvPicPr>
        <p:blipFill>
          <a:blip r:embed="rId4">
            <a:alphaModFix/>
          </a:blip>
          <a:stretch>
            <a:fillRect/>
          </a:stretch>
        </p:blipFill>
        <p:spPr>
          <a:xfrm>
            <a:off x="1418525" y="1714500"/>
            <a:ext cx="6306974" cy="4730232"/>
          </a:xfrm>
          <a:prstGeom prst="rect">
            <a:avLst/>
          </a:prstGeom>
          <a:noFill/>
          <a:ln>
            <a:noFill/>
          </a:ln>
        </p:spPr>
      </p:pic>
      <p:sp>
        <p:nvSpPr>
          <p:cNvPr id="359" name="Google Shape;359;p61"/>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5">
                  <a:extLst>
                    <a:ext uri="{A12FA001-AC4F-418D-AE19-62706E023703}">
                      <ahyp:hlinkClr val="tx"/>
                    </a:ext>
                  </a:extLst>
                </a:hlinkClick>
              </a:rPr>
              <a:t>3.14 Identify and use arithmetic patterns to multiply.</a:t>
            </a:r>
            <a:endParaRPr sz="2000">
              <a:solidFill>
                <a:srgbClr val="666666"/>
              </a:solidFill>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3" name="Shape 363"/>
        <p:cNvGrpSpPr/>
        <p:nvPr/>
      </p:nvGrpSpPr>
      <p:grpSpPr>
        <a:xfrm>
          <a:off x="0" y="0"/>
          <a:ext cx="0" cy="0"/>
          <a:chOff x="0" y="0"/>
          <a:chExt cx="0" cy="0"/>
        </a:xfrm>
      </p:grpSpPr>
      <p:sp>
        <p:nvSpPr>
          <p:cNvPr id="364" name="Google Shape;364;p62"/>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3">
                  <a:extLst>
                    <a:ext uri="{A12FA001-AC4F-418D-AE19-62706E023703}">
                      <ahyp:hlinkClr val="tx"/>
                    </a:ext>
                  </a:extLst>
                </a:hlinkClick>
              </a:rPr>
              <a:t>3.13 Identify and use arithmetic patterns to multiply.</a:t>
            </a:r>
            <a:endParaRPr sz="2000">
              <a:solidFill>
                <a:srgbClr val="666666"/>
              </a:solidFill>
            </a:endParaRPr>
          </a:p>
        </p:txBody>
      </p:sp>
      <p:sp>
        <p:nvSpPr>
          <p:cNvPr id="365" name="Google Shape;365;p62"/>
          <p:cNvSpPr txBox="1"/>
          <p:nvPr>
            <p:ph idx="1" type="body"/>
          </p:nvPr>
        </p:nvSpPr>
        <p:spPr>
          <a:xfrm>
            <a:off x="457200" y="1600200"/>
            <a:ext cx="8229600" cy="4967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2400"/>
              <a:t>Michaela and Gilda read the same book. It takes Michaela about 8 minutes to read a chapter and Gilda about 10 minutes. There are 9 chapters in the book. How many fewer minutes does Michaela spend reading than Gilda?</a:t>
            </a:r>
            <a:endParaRPr sz="2400"/>
          </a:p>
          <a:p>
            <a:pPr indent="0" lvl="0" marL="0" rtl="0" algn="l">
              <a:spcBef>
                <a:spcPts val="600"/>
              </a:spcBef>
              <a:spcAft>
                <a:spcPts val="0"/>
              </a:spcAft>
              <a:buNone/>
            </a:pPr>
            <a:r>
              <a:t/>
            </a:r>
            <a:endParaRPr sz="2400"/>
          </a:p>
          <a:p>
            <a:pPr indent="-381000" lvl="0" marL="457200" rtl="0" algn="l">
              <a:spcBef>
                <a:spcPts val="600"/>
              </a:spcBef>
              <a:spcAft>
                <a:spcPts val="0"/>
              </a:spcAft>
              <a:buClr>
                <a:schemeClr val="accent1"/>
              </a:buClr>
              <a:buSzPts val="2400"/>
              <a:buChar char="●"/>
            </a:pPr>
            <a:r>
              <a:rPr lang="en" sz="2400">
                <a:solidFill>
                  <a:schemeClr val="accent1"/>
                </a:solidFill>
              </a:rPr>
              <a:t>Draw a model, and then use numbers, labels, and a sentence to explain your thinking.</a:t>
            </a:r>
            <a:endParaRPr sz="2400">
              <a:solidFill>
                <a:schemeClr val="accent1"/>
              </a:solidFill>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9" name="Shape 369"/>
        <p:cNvGrpSpPr/>
        <p:nvPr/>
      </p:nvGrpSpPr>
      <p:grpSpPr>
        <a:xfrm>
          <a:off x="0" y="0"/>
          <a:ext cx="0" cy="0"/>
          <a:chOff x="0" y="0"/>
          <a:chExt cx="0" cy="0"/>
        </a:xfrm>
      </p:grpSpPr>
      <p:pic>
        <p:nvPicPr>
          <p:cNvPr descr="EngageNY/Eureka Math Grade 3 Module 3 Lesson 13&#10;For more videos, please visit http://bit.ly/engageportal" id="370" name="Google Shape;370;p63" title="EngageNY Grade 3 Module 3 Lesson 13">
            <a:hlinkClick r:id="rId3"/>
          </p:cNvPr>
          <p:cNvPicPr preferRelativeResize="0"/>
          <p:nvPr/>
        </p:nvPicPr>
        <p:blipFill>
          <a:blip r:embed="rId4">
            <a:alphaModFix/>
          </a:blip>
          <a:stretch>
            <a:fillRect/>
          </a:stretch>
        </p:blipFill>
        <p:spPr>
          <a:xfrm>
            <a:off x="1418525" y="1714500"/>
            <a:ext cx="6306974" cy="4730231"/>
          </a:xfrm>
          <a:prstGeom prst="rect">
            <a:avLst/>
          </a:prstGeom>
          <a:noFill/>
          <a:ln>
            <a:noFill/>
          </a:ln>
        </p:spPr>
      </p:pic>
      <p:sp>
        <p:nvSpPr>
          <p:cNvPr id="371" name="Google Shape;371;p63"/>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5">
                  <a:extLst>
                    <a:ext uri="{A12FA001-AC4F-418D-AE19-62706E023703}">
                      <ahyp:hlinkClr val="tx"/>
                    </a:ext>
                  </a:extLst>
                </a:hlinkClick>
              </a:rPr>
              <a:t>3.13 Identify and use arithmetic patterns to multiply.</a:t>
            </a:r>
            <a:endParaRPr sz="2000">
              <a:solidFill>
                <a:srgbClr val="666666"/>
              </a:solidFill>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5" name="Shape 375"/>
        <p:cNvGrpSpPr/>
        <p:nvPr/>
      </p:nvGrpSpPr>
      <p:grpSpPr>
        <a:xfrm>
          <a:off x="0" y="0"/>
          <a:ext cx="0" cy="0"/>
          <a:chOff x="0" y="0"/>
          <a:chExt cx="0" cy="0"/>
        </a:xfrm>
      </p:grpSpPr>
      <p:sp>
        <p:nvSpPr>
          <p:cNvPr id="376" name="Google Shape;376;p64"/>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3">
                  <a:extLst>
                    <a:ext uri="{A12FA001-AC4F-418D-AE19-62706E023703}">
                      <ahyp:hlinkClr val="tx"/>
                    </a:ext>
                  </a:extLst>
                </a:hlinkClick>
              </a:rPr>
              <a:t>3.12 Apply the distributive property and the fact 9 = 10 -1 as a strategy to multiply.</a:t>
            </a:r>
            <a:endParaRPr sz="2000">
              <a:solidFill>
                <a:srgbClr val="666666"/>
              </a:solidFill>
            </a:endParaRPr>
          </a:p>
        </p:txBody>
      </p:sp>
      <p:sp>
        <p:nvSpPr>
          <p:cNvPr id="377" name="Google Shape;377;p64"/>
          <p:cNvSpPr txBox="1"/>
          <p:nvPr>
            <p:ph idx="1" type="body"/>
          </p:nvPr>
        </p:nvSpPr>
        <p:spPr>
          <a:xfrm>
            <a:off x="457200" y="1600200"/>
            <a:ext cx="8229600" cy="4967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2400"/>
              <a:t>A scientist fills 5 test tubes with 9 milliliters of fresh water in each. She fills another 3 test tubes with 9 milliliters of salt water in each. How many milliliters of water does she use in all? Use the break apart and distribute strategy to solve.</a:t>
            </a:r>
            <a:endParaRPr sz="2400"/>
          </a:p>
          <a:p>
            <a:pPr indent="0" lvl="0" marL="0" rtl="0" algn="l">
              <a:spcBef>
                <a:spcPts val="600"/>
              </a:spcBef>
              <a:spcAft>
                <a:spcPts val="0"/>
              </a:spcAft>
              <a:buNone/>
            </a:pPr>
            <a:r>
              <a:t/>
            </a:r>
            <a:endParaRPr sz="2400"/>
          </a:p>
          <a:p>
            <a:pPr indent="-381000" lvl="0" marL="457200" rtl="0" algn="l">
              <a:spcBef>
                <a:spcPts val="600"/>
              </a:spcBef>
              <a:spcAft>
                <a:spcPts val="0"/>
              </a:spcAft>
              <a:buClr>
                <a:schemeClr val="accent1"/>
              </a:buClr>
              <a:buSzPts val="2400"/>
              <a:buChar char="●"/>
            </a:pPr>
            <a:r>
              <a:rPr lang="en" sz="2400">
                <a:solidFill>
                  <a:schemeClr val="accent1"/>
                </a:solidFill>
              </a:rPr>
              <a:t>Draw a model, and then use numbers, labels, and a sentence to explain your thinking.</a:t>
            </a:r>
            <a:endParaRPr sz="2400">
              <a:solidFill>
                <a:schemeClr val="accent1"/>
              </a:solidFill>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1" name="Shape 381"/>
        <p:cNvGrpSpPr/>
        <p:nvPr/>
      </p:nvGrpSpPr>
      <p:grpSpPr>
        <a:xfrm>
          <a:off x="0" y="0"/>
          <a:ext cx="0" cy="0"/>
          <a:chOff x="0" y="0"/>
          <a:chExt cx="0" cy="0"/>
        </a:xfrm>
      </p:grpSpPr>
      <p:pic>
        <p:nvPicPr>
          <p:cNvPr descr="EngageNY/Eureka Math Grade 3 Module 3 Lesson 12&#10;For more videos, please visit http://bit.ly/engageportal" id="382" name="Google Shape;382;p65" title="EngageNY Grade 3 Module 3 Lesson 12">
            <a:hlinkClick r:id="rId3"/>
          </p:cNvPr>
          <p:cNvPicPr preferRelativeResize="0"/>
          <p:nvPr/>
        </p:nvPicPr>
        <p:blipFill>
          <a:blip r:embed="rId4">
            <a:alphaModFix/>
          </a:blip>
          <a:stretch>
            <a:fillRect/>
          </a:stretch>
        </p:blipFill>
        <p:spPr>
          <a:xfrm>
            <a:off x="1418525" y="1714500"/>
            <a:ext cx="6306967" cy="4730225"/>
          </a:xfrm>
          <a:prstGeom prst="rect">
            <a:avLst/>
          </a:prstGeom>
          <a:noFill/>
          <a:ln>
            <a:noFill/>
          </a:ln>
        </p:spPr>
      </p:pic>
      <p:sp>
        <p:nvSpPr>
          <p:cNvPr id="383" name="Google Shape;383;p65"/>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5">
                  <a:extLst>
                    <a:ext uri="{A12FA001-AC4F-418D-AE19-62706E023703}">
                      <ahyp:hlinkClr val="tx"/>
                    </a:ext>
                  </a:extLst>
                </a:hlinkClick>
              </a:rPr>
              <a:t>3.12 Apply the distributive property and the fact 9 = 10 -1 as a strategy to multiply.</a:t>
            </a:r>
            <a:endParaRPr sz="2000">
              <a:solidFill>
                <a:srgbClr val="666666"/>
              </a:solidFill>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7" name="Shape 387"/>
        <p:cNvGrpSpPr/>
        <p:nvPr/>
      </p:nvGrpSpPr>
      <p:grpSpPr>
        <a:xfrm>
          <a:off x="0" y="0"/>
          <a:ext cx="0" cy="0"/>
          <a:chOff x="0" y="0"/>
          <a:chExt cx="0" cy="0"/>
        </a:xfrm>
      </p:grpSpPr>
      <p:sp>
        <p:nvSpPr>
          <p:cNvPr id="388" name="Google Shape;388;p66"/>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3">
                  <a:extLst>
                    <a:ext uri="{A12FA001-AC4F-418D-AE19-62706E023703}">
                      <ahyp:hlinkClr val="tx"/>
                    </a:ext>
                  </a:extLst>
                </a:hlinkClick>
              </a:rPr>
              <a:t>3.11 Interpret the unknown in multiplication and division to model and solve problems.</a:t>
            </a:r>
            <a:endParaRPr sz="2000">
              <a:solidFill>
                <a:srgbClr val="666666"/>
              </a:solidFill>
            </a:endParaRPr>
          </a:p>
        </p:txBody>
      </p:sp>
      <p:sp>
        <p:nvSpPr>
          <p:cNvPr id="389" name="Google Shape;389;p66"/>
          <p:cNvSpPr txBox="1"/>
          <p:nvPr>
            <p:ph idx="1" type="body"/>
          </p:nvPr>
        </p:nvSpPr>
        <p:spPr>
          <a:xfrm>
            <a:off x="457200" y="1600200"/>
            <a:ext cx="8229600" cy="4967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2400"/>
              <a:t>Erica buys some packs of rubber bracelets. There are 8 bracelets in each pack.</a:t>
            </a:r>
            <a:endParaRPr sz="2400"/>
          </a:p>
          <a:p>
            <a:pPr indent="-381000" lvl="0" marL="457200" rtl="0" algn="l">
              <a:spcBef>
                <a:spcPts val="600"/>
              </a:spcBef>
              <a:spcAft>
                <a:spcPts val="0"/>
              </a:spcAft>
              <a:buSzPts val="2400"/>
              <a:buChar char="●"/>
            </a:pPr>
            <a:r>
              <a:rPr lang="en" sz="2400"/>
              <a:t>How many packs of rubber bracelets does she buy if she has a total of 56 bracelets? Draw a tape diagram, and label the total number of packages as p. Write an equation, and solve for p.</a:t>
            </a:r>
            <a:endParaRPr sz="2400"/>
          </a:p>
          <a:p>
            <a:pPr indent="-381000" lvl="0" marL="457200" rtl="0" algn="l">
              <a:spcBef>
                <a:spcPts val="0"/>
              </a:spcBef>
              <a:spcAft>
                <a:spcPts val="0"/>
              </a:spcAft>
              <a:buSzPts val="2400"/>
              <a:buChar char="●"/>
            </a:pPr>
            <a:r>
              <a:rPr lang="en" sz="2400"/>
              <a:t>After giving some bracelets away, Erica has 18 left. How many bracelets did she give away?</a:t>
            </a:r>
            <a:endParaRPr sz="2400"/>
          </a:p>
          <a:p>
            <a:pPr indent="0" lvl="0" marL="0" rtl="0" algn="l">
              <a:spcBef>
                <a:spcPts val="600"/>
              </a:spcBef>
              <a:spcAft>
                <a:spcPts val="0"/>
              </a:spcAft>
              <a:buNone/>
            </a:pPr>
            <a:r>
              <a:t/>
            </a:r>
            <a:endParaRPr sz="2400"/>
          </a:p>
          <a:p>
            <a:pPr indent="-381000" lvl="0" marL="457200" rtl="0" algn="l">
              <a:spcBef>
                <a:spcPts val="600"/>
              </a:spcBef>
              <a:spcAft>
                <a:spcPts val="0"/>
              </a:spcAft>
              <a:buClr>
                <a:schemeClr val="accent1"/>
              </a:buClr>
              <a:buSzPts val="2400"/>
              <a:buChar char="●"/>
            </a:pPr>
            <a:r>
              <a:rPr lang="en" sz="2400">
                <a:solidFill>
                  <a:schemeClr val="accent1"/>
                </a:solidFill>
              </a:rPr>
              <a:t>Draw a model, and then use numbers, labels, and a sentence to explain your thinking.</a:t>
            </a:r>
            <a:endParaRPr sz="2400">
              <a:solidFill>
                <a:schemeClr val="accent1"/>
              </a:solidFill>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3" name="Shape 393"/>
        <p:cNvGrpSpPr/>
        <p:nvPr/>
      </p:nvGrpSpPr>
      <p:grpSpPr>
        <a:xfrm>
          <a:off x="0" y="0"/>
          <a:ext cx="0" cy="0"/>
          <a:chOff x="0" y="0"/>
          <a:chExt cx="0" cy="0"/>
        </a:xfrm>
      </p:grpSpPr>
      <p:pic>
        <p:nvPicPr>
          <p:cNvPr descr="EngageNY/Eureka Math Grade 3 Module 3 Lesson 11&#10;For more videos, please visit http://bit.ly/engageportal" id="394" name="Google Shape;394;p67" title="EngageNY Grade 3 Module 3 Lesson 11">
            <a:hlinkClick r:id="rId3"/>
          </p:cNvPr>
          <p:cNvPicPr preferRelativeResize="0"/>
          <p:nvPr/>
        </p:nvPicPr>
        <p:blipFill>
          <a:blip r:embed="rId4">
            <a:alphaModFix/>
          </a:blip>
          <a:stretch>
            <a:fillRect/>
          </a:stretch>
        </p:blipFill>
        <p:spPr>
          <a:xfrm>
            <a:off x="1418525" y="1714500"/>
            <a:ext cx="6306974" cy="4730231"/>
          </a:xfrm>
          <a:prstGeom prst="rect">
            <a:avLst/>
          </a:prstGeom>
          <a:noFill/>
          <a:ln>
            <a:noFill/>
          </a:ln>
        </p:spPr>
      </p:pic>
      <p:sp>
        <p:nvSpPr>
          <p:cNvPr id="395" name="Google Shape;395;p67"/>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5">
                  <a:extLst>
                    <a:ext uri="{A12FA001-AC4F-418D-AE19-62706E023703}">
                      <ahyp:hlinkClr val="tx"/>
                    </a:ext>
                  </a:extLst>
                </a:hlinkClick>
              </a:rPr>
              <a:t>3.11 Interpret the unknown in multiplication and division to model and solve problems.</a:t>
            </a:r>
            <a:endParaRPr sz="2000">
              <a:solidFill>
                <a:srgbClr val="666666"/>
              </a:solidFill>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9" name="Shape 399"/>
        <p:cNvGrpSpPr/>
        <p:nvPr/>
      </p:nvGrpSpPr>
      <p:grpSpPr>
        <a:xfrm>
          <a:off x="0" y="0"/>
          <a:ext cx="0" cy="0"/>
          <a:chOff x="0" y="0"/>
          <a:chExt cx="0" cy="0"/>
        </a:xfrm>
      </p:grpSpPr>
      <p:sp>
        <p:nvSpPr>
          <p:cNvPr id="400" name="Google Shape;400;p68"/>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3">
                  <a:extLst>
                    <a:ext uri="{A12FA001-AC4F-418D-AE19-62706E023703}">
                      <ahyp:hlinkClr val="tx"/>
                    </a:ext>
                  </a:extLst>
                </a:hlinkClick>
              </a:rPr>
              <a:t>3.10 Use the distributive property as a strategy to multiply and divide.</a:t>
            </a:r>
            <a:endParaRPr sz="2000">
              <a:solidFill>
                <a:srgbClr val="666666"/>
              </a:solidFill>
            </a:endParaRPr>
          </a:p>
        </p:txBody>
      </p:sp>
      <p:sp>
        <p:nvSpPr>
          <p:cNvPr id="401" name="Google Shape;401;p68"/>
          <p:cNvSpPr txBox="1"/>
          <p:nvPr>
            <p:ph idx="1" type="body"/>
          </p:nvPr>
        </p:nvSpPr>
        <p:spPr>
          <a:xfrm>
            <a:off x="457200" y="1600200"/>
            <a:ext cx="8229600" cy="4967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2400"/>
              <a:t>Use the 5 plus something break apart and distribute strategy to solve 6 × 8. Model with a tape diagram.</a:t>
            </a:r>
            <a:endParaRPr sz="2400"/>
          </a:p>
          <a:p>
            <a:pPr indent="0" lvl="0" marL="0" rtl="0" algn="l">
              <a:spcBef>
                <a:spcPts val="600"/>
              </a:spcBef>
              <a:spcAft>
                <a:spcPts val="0"/>
              </a:spcAft>
              <a:buNone/>
            </a:pPr>
            <a:r>
              <a:t/>
            </a:r>
            <a:endParaRPr sz="2400"/>
          </a:p>
          <a:p>
            <a:pPr indent="-381000" lvl="0" marL="457200" rtl="0" algn="l">
              <a:spcBef>
                <a:spcPts val="600"/>
              </a:spcBef>
              <a:spcAft>
                <a:spcPts val="0"/>
              </a:spcAft>
              <a:buClr>
                <a:schemeClr val="accent1"/>
              </a:buClr>
              <a:buSzPts val="2400"/>
              <a:buChar char="●"/>
            </a:pPr>
            <a:r>
              <a:rPr lang="en" sz="2400">
                <a:solidFill>
                  <a:schemeClr val="accent1"/>
                </a:solidFill>
              </a:rPr>
              <a:t>Draw a model, and then use numbers, labels, and a sentence to explain your thinking.</a:t>
            </a:r>
            <a:endParaRPr sz="2400">
              <a:solidFill>
                <a:schemeClr val="accent1"/>
              </a:solidFill>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5" name="Shape 405"/>
        <p:cNvGrpSpPr/>
        <p:nvPr/>
      </p:nvGrpSpPr>
      <p:grpSpPr>
        <a:xfrm>
          <a:off x="0" y="0"/>
          <a:ext cx="0" cy="0"/>
          <a:chOff x="0" y="0"/>
          <a:chExt cx="0" cy="0"/>
        </a:xfrm>
      </p:grpSpPr>
      <p:pic>
        <p:nvPicPr>
          <p:cNvPr descr="EngageNY/Eureka Math Grade 3 Module 3 Lesson 10&#10;For more videos, please visit http://bit.ly/engageportal" id="406" name="Google Shape;406;p69" title="EngageNY Grade 3 Module 3 Lesson 10">
            <a:hlinkClick r:id="rId3"/>
          </p:cNvPr>
          <p:cNvPicPr preferRelativeResize="0"/>
          <p:nvPr/>
        </p:nvPicPr>
        <p:blipFill>
          <a:blip r:embed="rId4">
            <a:alphaModFix/>
          </a:blip>
          <a:stretch>
            <a:fillRect/>
          </a:stretch>
        </p:blipFill>
        <p:spPr>
          <a:xfrm>
            <a:off x="1418525" y="1714500"/>
            <a:ext cx="6306974" cy="4730231"/>
          </a:xfrm>
          <a:prstGeom prst="rect">
            <a:avLst/>
          </a:prstGeom>
          <a:noFill/>
          <a:ln>
            <a:noFill/>
          </a:ln>
        </p:spPr>
      </p:pic>
      <p:sp>
        <p:nvSpPr>
          <p:cNvPr id="407" name="Google Shape;407;p69"/>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5">
                  <a:extLst>
                    <a:ext uri="{A12FA001-AC4F-418D-AE19-62706E023703}">
                      <ahyp:hlinkClr val="tx"/>
                    </a:ext>
                  </a:extLst>
                </a:hlinkClick>
              </a:rPr>
              <a:t>3.10 Use the distributive property as a strategy to multiply and divide.</a:t>
            </a:r>
            <a:endParaRPr sz="2000">
              <a:solidFill>
                <a:srgbClr val="666666"/>
              </a:solidFill>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1" name="Shape 411"/>
        <p:cNvGrpSpPr/>
        <p:nvPr/>
      </p:nvGrpSpPr>
      <p:grpSpPr>
        <a:xfrm>
          <a:off x="0" y="0"/>
          <a:ext cx="0" cy="0"/>
          <a:chOff x="0" y="0"/>
          <a:chExt cx="0" cy="0"/>
        </a:xfrm>
      </p:grpSpPr>
      <p:sp>
        <p:nvSpPr>
          <p:cNvPr id="412" name="Google Shape;412;p70"/>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3">
                  <a:extLst>
                    <a:ext uri="{A12FA001-AC4F-418D-AE19-62706E023703}">
                      <ahyp:hlinkClr val="tx"/>
                    </a:ext>
                  </a:extLst>
                </a:hlinkClick>
              </a:rPr>
              <a:t>3.9 Model the associative property as a strategy to multiply.</a:t>
            </a:r>
            <a:endParaRPr sz="2000">
              <a:solidFill>
                <a:srgbClr val="666666"/>
              </a:solidFill>
            </a:endParaRPr>
          </a:p>
        </p:txBody>
      </p:sp>
      <p:sp>
        <p:nvSpPr>
          <p:cNvPr id="413" name="Google Shape;413;p70"/>
          <p:cNvSpPr txBox="1"/>
          <p:nvPr>
            <p:ph idx="1" type="body"/>
          </p:nvPr>
        </p:nvSpPr>
        <p:spPr>
          <a:xfrm>
            <a:off x="457200" y="1600200"/>
            <a:ext cx="8229600" cy="4967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2400"/>
              <a:t>Simplify to find the answer to 18 × 3. Show your work, and explain your strategy.</a:t>
            </a:r>
            <a:endParaRPr sz="2400"/>
          </a:p>
          <a:p>
            <a:pPr indent="0" lvl="0" marL="0" rtl="0" algn="l">
              <a:spcBef>
                <a:spcPts val="600"/>
              </a:spcBef>
              <a:spcAft>
                <a:spcPts val="0"/>
              </a:spcAft>
              <a:buNone/>
            </a:pPr>
            <a:r>
              <a:t/>
            </a:r>
            <a:endParaRPr sz="2400"/>
          </a:p>
          <a:p>
            <a:pPr indent="-381000" lvl="0" marL="457200" rtl="0" algn="l">
              <a:spcBef>
                <a:spcPts val="600"/>
              </a:spcBef>
              <a:spcAft>
                <a:spcPts val="0"/>
              </a:spcAft>
              <a:buClr>
                <a:schemeClr val="accent1"/>
              </a:buClr>
              <a:buSzPts val="2400"/>
              <a:buChar char="●"/>
            </a:pPr>
            <a:r>
              <a:rPr lang="en" sz="2400">
                <a:solidFill>
                  <a:schemeClr val="accent1"/>
                </a:solidFill>
              </a:rPr>
              <a:t>Draw a model, and then use numbers, labels, and a sentence to explain your thinking.</a:t>
            </a:r>
            <a:endParaRPr sz="2400">
              <a:solidFill>
                <a:schemeClr val="accent1"/>
              </a:solidFill>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7" name="Shape 417"/>
        <p:cNvGrpSpPr/>
        <p:nvPr/>
      </p:nvGrpSpPr>
      <p:grpSpPr>
        <a:xfrm>
          <a:off x="0" y="0"/>
          <a:ext cx="0" cy="0"/>
          <a:chOff x="0" y="0"/>
          <a:chExt cx="0" cy="0"/>
        </a:xfrm>
      </p:grpSpPr>
      <p:pic>
        <p:nvPicPr>
          <p:cNvPr descr="EngageNY/Eureka Math Grade 3 Module 3 Lesson 9&#10;For more videos, please visit http://bit.ly/engageportal" id="418" name="Google Shape;418;p71" title="EngageNY Grade 3 Module 3 Lesson 9">
            <a:hlinkClick r:id="rId3"/>
          </p:cNvPr>
          <p:cNvPicPr preferRelativeResize="0"/>
          <p:nvPr/>
        </p:nvPicPr>
        <p:blipFill>
          <a:blip r:embed="rId4">
            <a:alphaModFix/>
          </a:blip>
          <a:stretch>
            <a:fillRect/>
          </a:stretch>
        </p:blipFill>
        <p:spPr>
          <a:xfrm>
            <a:off x="1418525" y="1714500"/>
            <a:ext cx="6306974" cy="4730231"/>
          </a:xfrm>
          <a:prstGeom prst="rect">
            <a:avLst/>
          </a:prstGeom>
          <a:noFill/>
          <a:ln>
            <a:noFill/>
          </a:ln>
        </p:spPr>
      </p:pic>
      <p:sp>
        <p:nvSpPr>
          <p:cNvPr id="419" name="Google Shape;419;p71"/>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5">
                  <a:extLst>
                    <a:ext uri="{A12FA001-AC4F-418D-AE19-62706E023703}">
                      <ahyp:hlinkClr val="tx"/>
                    </a:ext>
                  </a:extLst>
                </a:hlinkClick>
              </a:rPr>
              <a:t>3.9 Model the associative property as a strategy to multiply.</a:t>
            </a:r>
            <a:endParaRPr sz="2000">
              <a:solidFill>
                <a:srgbClr val="666666"/>
              </a:solidFill>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3" name="Shape 423"/>
        <p:cNvGrpSpPr/>
        <p:nvPr/>
      </p:nvGrpSpPr>
      <p:grpSpPr>
        <a:xfrm>
          <a:off x="0" y="0"/>
          <a:ext cx="0" cy="0"/>
          <a:chOff x="0" y="0"/>
          <a:chExt cx="0" cy="0"/>
        </a:xfrm>
      </p:grpSpPr>
      <p:sp>
        <p:nvSpPr>
          <p:cNvPr id="424" name="Google Shape;424;p72"/>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3">
                  <a:extLst>
                    <a:ext uri="{A12FA001-AC4F-418D-AE19-62706E023703}">
                      <ahyp:hlinkClr val="tx"/>
                    </a:ext>
                  </a:extLst>
                </a:hlinkClick>
              </a:rPr>
              <a:t>3.8 Understand the function of parentheses and apply to solving problems.</a:t>
            </a:r>
            <a:endParaRPr sz="2000">
              <a:solidFill>
                <a:srgbClr val="666666"/>
              </a:solidFill>
            </a:endParaRPr>
          </a:p>
        </p:txBody>
      </p:sp>
      <p:sp>
        <p:nvSpPr>
          <p:cNvPr id="425" name="Google Shape;425;p72"/>
          <p:cNvSpPr txBox="1"/>
          <p:nvPr>
            <p:ph idx="1" type="body"/>
          </p:nvPr>
        </p:nvSpPr>
        <p:spPr>
          <a:xfrm>
            <a:off x="457200" y="1600200"/>
            <a:ext cx="8229600" cy="4967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2400"/>
              <a:t>Richard has 2 cartons with 6 eggs in each. As he opens the cartons, he drops 2 eggs. How many unbroken eggs does Richard have left?</a:t>
            </a:r>
            <a:endParaRPr sz="2400"/>
          </a:p>
          <a:p>
            <a:pPr indent="0" lvl="0" marL="0" rtl="0" algn="l">
              <a:spcBef>
                <a:spcPts val="600"/>
              </a:spcBef>
              <a:spcAft>
                <a:spcPts val="0"/>
              </a:spcAft>
              <a:buNone/>
            </a:pPr>
            <a:r>
              <a:t/>
            </a:r>
            <a:endParaRPr sz="2400"/>
          </a:p>
          <a:p>
            <a:pPr indent="-381000" lvl="0" marL="457200" rtl="0" algn="l">
              <a:spcBef>
                <a:spcPts val="600"/>
              </a:spcBef>
              <a:spcAft>
                <a:spcPts val="0"/>
              </a:spcAft>
              <a:buClr>
                <a:schemeClr val="accent1"/>
              </a:buClr>
              <a:buSzPts val="2400"/>
              <a:buChar char="●"/>
            </a:pPr>
            <a:r>
              <a:rPr lang="en" sz="2400">
                <a:solidFill>
                  <a:schemeClr val="accent1"/>
                </a:solidFill>
              </a:rPr>
              <a:t>Draw a model, and then use numbers, labels, and a sentence to explain your thinking.</a:t>
            </a:r>
            <a:endParaRPr sz="2400">
              <a:solidFill>
                <a:schemeClr val="accent1"/>
              </a:solidFill>
            </a:endParaRPr>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9" name="Shape 429"/>
        <p:cNvGrpSpPr/>
        <p:nvPr/>
      </p:nvGrpSpPr>
      <p:grpSpPr>
        <a:xfrm>
          <a:off x="0" y="0"/>
          <a:ext cx="0" cy="0"/>
          <a:chOff x="0" y="0"/>
          <a:chExt cx="0" cy="0"/>
        </a:xfrm>
      </p:grpSpPr>
      <p:pic>
        <p:nvPicPr>
          <p:cNvPr descr="EngageNY/Eureka Math Grade 3 Module 3 Lesson 8&#10;For more videos, please visit http://bit.ly/engageportal" id="430" name="Google Shape;430;p73" title="EngageNY Grade 3 Module 3 Lesson 8">
            <a:hlinkClick r:id="rId3"/>
          </p:cNvPr>
          <p:cNvPicPr preferRelativeResize="0"/>
          <p:nvPr/>
        </p:nvPicPr>
        <p:blipFill>
          <a:blip r:embed="rId4">
            <a:alphaModFix/>
          </a:blip>
          <a:stretch>
            <a:fillRect/>
          </a:stretch>
        </p:blipFill>
        <p:spPr>
          <a:xfrm>
            <a:off x="1418525" y="1714500"/>
            <a:ext cx="6306976" cy="4730232"/>
          </a:xfrm>
          <a:prstGeom prst="rect">
            <a:avLst/>
          </a:prstGeom>
          <a:noFill/>
          <a:ln>
            <a:noFill/>
          </a:ln>
        </p:spPr>
      </p:pic>
      <p:sp>
        <p:nvSpPr>
          <p:cNvPr id="431" name="Google Shape;431;p73"/>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5">
                  <a:extLst>
                    <a:ext uri="{A12FA001-AC4F-418D-AE19-62706E023703}">
                      <ahyp:hlinkClr val="tx"/>
                    </a:ext>
                  </a:extLst>
                </a:hlinkClick>
              </a:rPr>
              <a:t>3.8 Understand the function of parentheses and apply to solving problems.</a:t>
            </a:r>
            <a:endParaRPr sz="2000">
              <a:solidFill>
                <a:srgbClr val="666666"/>
              </a:solidFill>
            </a:endParaRPr>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5" name="Shape 435"/>
        <p:cNvGrpSpPr/>
        <p:nvPr/>
      </p:nvGrpSpPr>
      <p:grpSpPr>
        <a:xfrm>
          <a:off x="0" y="0"/>
          <a:ext cx="0" cy="0"/>
          <a:chOff x="0" y="0"/>
          <a:chExt cx="0" cy="0"/>
        </a:xfrm>
      </p:grpSpPr>
      <p:sp>
        <p:nvSpPr>
          <p:cNvPr id="436" name="Google Shape;436;p74"/>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3">
                  <a:extLst>
                    <a:ext uri="{A12FA001-AC4F-418D-AE19-62706E023703}">
                      <ahyp:hlinkClr val="tx"/>
                    </a:ext>
                  </a:extLst>
                </a:hlinkClick>
              </a:rPr>
              <a:t>3.7 Interpret the unknown in multiplication and division to model and solve problems using units of 6 and 7.</a:t>
            </a:r>
            <a:endParaRPr sz="2000">
              <a:solidFill>
                <a:srgbClr val="666666"/>
              </a:solidFill>
            </a:endParaRPr>
          </a:p>
        </p:txBody>
      </p:sp>
      <p:sp>
        <p:nvSpPr>
          <p:cNvPr id="437" name="Google Shape;437;p74"/>
          <p:cNvSpPr txBox="1"/>
          <p:nvPr>
            <p:ph idx="1" type="body"/>
          </p:nvPr>
        </p:nvSpPr>
        <p:spPr>
          <a:xfrm>
            <a:off x="457200" y="1600200"/>
            <a:ext cx="8229600" cy="4967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2400"/>
              <a:t>Three boys and three girls each buy 7 bookmarks. How many bookmarks do they buy all together?</a:t>
            </a:r>
            <a:endParaRPr sz="2400"/>
          </a:p>
          <a:p>
            <a:pPr indent="0" lvl="0" marL="0" rtl="0" algn="l">
              <a:spcBef>
                <a:spcPts val="600"/>
              </a:spcBef>
              <a:spcAft>
                <a:spcPts val="0"/>
              </a:spcAft>
              <a:buNone/>
            </a:pPr>
            <a:r>
              <a:t/>
            </a:r>
            <a:endParaRPr sz="2400"/>
          </a:p>
          <a:p>
            <a:pPr indent="-381000" lvl="0" marL="457200" rtl="0" algn="l">
              <a:spcBef>
                <a:spcPts val="600"/>
              </a:spcBef>
              <a:spcAft>
                <a:spcPts val="0"/>
              </a:spcAft>
              <a:buClr>
                <a:schemeClr val="accent1"/>
              </a:buClr>
              <a:buSzPts val="2400"/>
              <a:buChar char="●"/>
            </a:pPr>
            <a:r>
              <a:rPr lang="en" sz="2400">
                <a:solidFill>
                  <a:schemeClr val="accent1"/>
                </a:solidFill>
              </a:rPr>
              <a:t>Draw a model, and then use numbers, labels, and a sentence to explain your thinking.</a:t>
            </a:r>
            <a:endParaRPr sz="2400">
              <a:solidFill>
                <a:schemeClr val="accent1"/>
              </a:solidFill>
            </a:endParaRPr>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1" name="Shape 441"/>
        <p:cNvGrpSpPr/>
        <p:nvPr/>
      </p:nvGrpSpPr>
      <p:grpSpPr>
        <a:xfrm>
          <a:off x="0" y="0"/>
          <a:ext cx="0" cy="0"/>
          <a:chOff x="0" y="0"/>
          <a:chExt cx="0" cy="0"/>
        </a:xfrm>
      </p:grpSpPr>
      <p:pic>
        <p:nvPicPr>
          <p:cNvPr descr="EngageNY/Eureka Math Grade 3 Module 3 Lesson 7&#10;For more videos, please visit http://bit.ly/engageportal" id="442" name="Google Shape;442;p75" title="EngageNY Grade 3 Module 3 Lesson 7">
            <a:hlinkClick r:id="rId3"/>
          </p:cNvPr>
          <p:cNvPicPr preferRelativeResize="0"/>
          <p:nvPr/>
        </p:nvPicPr>
        <p:blipFill>
          <a:blip r:embed="rId4">
            <a:alphaModFix/>
          </a:blip>
          <a:stretch>
            <a:fillRect/>
          </a:stretch>
        </p:blipFill>
        <p:spPr>
          <a:xfrm>
            <a:off x="1418525" y="1714500"/>
            <a:ext cx="6306974" cy="4730231"/>
          </a:xfrm>
          <a:prstGeom prst="rect">
            <a:avLst/>
          </a:prstGeom>
          <a:noFill/>
          <a:ln>
            <a:noFill/>
          </a:ln>
        </p:spPr>
      </p:pic>
      <p:sp>
        <p:nvSpPr>
          <p:cNvPr id="443" name="Google Shape;443;p75"/>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5">
                  <a:extLst>
                    <a:ext uri="{A12FA001-AC4F-418D-AE19-62706E023703}">
                      <ahyp:hlinkClr val="tx"/>
                    </a:ext>
                  </a:extLst>
                </a:hlinkClick>
              </a:rPr>
              <a:t>3.7 Interpret the unknown in multiplication and division to model and solve problems using units of 6 and 7.</a:t>
            </a:r>
            <a:endParaRPr sz="2000">
              <a:solidFill>
                <a:srgbClr val="666666"/>
              </a:solidFill>
            </a:endParaRPr>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7" name="Shape 447"/>
        <p:cNvGrpSpPr/>
        <p:nvPr/>
      </p:nvGrpSpPr>
      <p:grpSpPr>
        <a:xfrm>
          <a:off x="0" y="0"/>
          <a:ext cx="0" cy="0"/>
          <a:chOff x="0" y="0"/>
          <a:chExt cx="0" cy="0"/>
        </a:xfrm>
      </p:grpSpPr>
      <p:sp>
        <p:nvSpPr>
          <p:cNvPr id="448" name="Google Shape;448;p76"/>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3">
                  <a:extLst>
                    <a:ext uri="{A12FA001-AC4F-418D-AE19-62706E023703}">
                      <ahyp:hlinkClr val="tx"/>
                    </a:ext>
                  </a:extLst>
                </a:hlinkClick>
              </a:rPr>
              <a:t>3.6 Use the distributive property as a strategy to multiply and divide using units of 6 and 7.</a:t>
            </a:r>
            <a:endParaRPr sz="2000">
              <a:solidFill>
                <a:srgbClr val="666666"/>
              </a:solidFill>
            </a:endParaRPr>
          </a:p>
        </p:txBody>
      </p:sp>
      <p:sp>
        <p:nvSpPr>
          <p:cNvPr id="449" name="Google Shape;449;p76"/>
          <p:cNvSpPr txBox="1"/>
          <p:nvPr>
            <p:ph idx="1" type="body"/>
          </p:nvPr>
        </p:nvSpPr>
        <p:spPr>
          <a:xfrm>
            <a:off x="457200" y="1600200"/>
            <a:ext cx="8229600" cy="4967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2400"/>
              <a:t>Mabel cuts 9 pieces of ribbon for an art project. Each piece of ribbon is 7 centimeters long. What is the total length of the pieces of ribbon that Mabel cuts?</a:t>
            </a:r>
            <a:endParaRPr sz="2400"/>
          </a:p>
          <a:p>
            <a:pPr indent="0" lvl="0" marL="0" rtl="0" algn="l">
              <a:spcBef>
                <a:spcPts val="600"/>
              </a:spcBef>
              <a:spcAft>
                <a:spcPts val="0"/>
              </a:spcAft>
              <a:buNone/>
            </a:pPr>
            <a:r>
              <a:t/>
            </a:r>
            <a:endParaRPr sz="2400"/>
          </a:p>
          <a:p>
            <a:pPr indent="-381000" lvl="0" marL="457200" rtl="0" algn="l">
              <a:spcBef>
                <a:spcPts val="600"/>
              </a:spcBef>
              <a:spcAft>
                <a:spcPts val="0"/>
              </a:spcAft>
              <a:buClr>
                <a:schemeClr val="accent1"/>
              </a:buClr>
              <a:buSzPts val="2400"/>
              <a:buChar char="●"/>
            </a:pPr>
            <a:r>
              <a:rPr lang="en" sz="2400">
                <a:solidFill>
                  <a:schemeClr val="accent1"/>
                </a:solidFill>
              </a:rPr>
              <a:t>Draw a model, and then use numbers, labels, and a sentence to explain your thinking.</a:t>
            </a:r>
            <a:endParaRPr sz="2400">
              <a:solidFill>
                <a:schemeClr val="accent1"/>
              </a:solidFill>
            </a:endParaRPr>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3" name="Shape 453"/>
        <p:cNvGrpSpPr/>
        <p:nvPr/>
      </p:nvGrpSpPr>
      <p:grpSpPr>
        <a:xfrm>
          <a:off x="0" y="0"/>
          <a:ext cx="0" cy="0"/>
          <a:chOff x="0" y="0"/>
          <a:chExt cx="0" cy="0"/>
        </a:xfrm>
      </p:grpSpPr>
      <p:pic>
        <p:nvPicPr>
          <p:cNvPr descr="EngageNY/Eureka Math Grade 3 Module 3 Lesson 6&#10;For more videos, please visit http://bit.ly/engageportal" id="454" name="Google Shape;454;p77" title="EngageNY Grade 3 Module 3 Lesson 6">
            <a:hlinkClick r:id="rId3"/>
          </p:cNvPr>
          <p:cNvPicPr preferRelativeResize="0"/>
          <p:nvPr/>
        </p:nvPicPr>
        <p:blipFill>
          <a:blip r:embed="rId4">
            <a:alphaModFix/>
          </a:blip>
          <a:stretch>
            <a:fillRect/>
          </a:stretch>
        </p:blipFill>
        <p:spPr>
          <a:xfrm>
            <a:off x="1418525" y="1714500"/>
            <a:ext cx="6306976" cy="4730232"/>
          </a:xfrm>
          <a:prstGeom prst="rect">
            <a:avLst/>
          </a:prstGeom>
          <a:noFill/>
          <a:ln>
            <a:noFill/>
          </a:ln>
        </p:spPr>
      </p:pic>
      <p:sp>
        <p:nvSpPr>
          <p:cNvPr id="455" name="Google Shape;455;p77"/>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5">
                  <a:extLst>
                    <a:ext uri="{A12FA001-AC4F-418D-AE19-62706E023703}">
                      <ahyp:hlinkClr val="tx"/>
                    </a:ext>
                  </a:extLst>
                </a:hlinkClick>
              </a:rPr>
              <a:t>3.6 Use the distributive property as a strategy to multiply and divide using units of 6 and 7.</a:t>
            </a:r>
            <a:endParaRPr sz="2000">
              <a:solidFill>
                <a:srgbClr val="666666"/>
              </a:solidFill>
            </a:endParaRPr>
          </a:p>
        </p:txBody>
      </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9" name="Shape 459"/>
        <p:cNvGrpSpPr/>
        <p:nvPr/>
      </p:nvGrpSpPr>
      <p:grpSpPr>
        <a:xfrm>
          <a:off x="0" y="0"/>
          <a:ext cx="0" cy="0"/>
          <a:chOff x="0" y="0"/>
          <a:chExt cx="0" cy="0"/>
        </a:xfrm>
      </p:grpSpPr>
      <p:sp>
        <p:nvSpPr>
          <p:cNvPr id="460" name="Google Shape;460;p78"/>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3">
                  <a:extLst>
                    <a:ext uri="{A12FA001-AC4F-418D-AE19-62706E023703}">
                      <ahyp:hlinkClr val="tx"/>
                    </a:ext>
                  </a:extLst>
                </a:hlinkClick>
              </a:rPr>
              <a:t>3.5 Count by units of 7 to multiply and divide using number bonds to decompose.</a:t>
            </a:r>
            <a:endParaRPr sz="2000">
              <a:solidFill>
                <a:srgbClr val="666666"/>
              </a:solidFill>
            </a:endParaRPr>
          </a:p>
        </p:txBody>
      </p:sp>
      <p:sp>
        <p:nvSpPr>
          <p:cNvPr id="461" name="Google Shape;461;p78"/>
          <p:cNvSpPr txBox="1"/>
          <p:nvPr>
            <p:ph idx="1" type="body"/>
          </p:nvPr>
        </p:nvSpPr>
        <p:spPr>
          <a:xfrm>
            <a:off x="457200" y="1600200"/>
            <a:ext cx="8229600" cy="4967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2400"/>
              <a:t>Gracie draws 7 rows of stars. In each row, she draws 4 stars. How many stars does Gracie draw in all? Use a letter to represent the unknown and solve.</a:t>
            </a:r>
            <a:endParaRPr sz="2400"/>
          </a:p>
          <a:p>
            <a:pPr indent="0" lvl="0" marL="0" rtl="0" algn="l">
              <a:spcBef>
                <a:spcPts val="600"/>
              </a:spcBef>
              <a:spcAft>
                <a:spcPts val="0"/>
              </a:spcAft>
              <a:buNone/>
            </a:pPr>
            <a:r>
              <a:t/>
            </a:r>
            <a:endParaRPr sz="2400"/>
          </a:p>
          <a:p>
            <a:pPr indent="-381000" lvl="0" marL="457200" rtl="0" algn="l">
              <a:spcBef>
                <a:spcPts val="600"/>
              </a:spcBef>
              <a:spcAft>
                <a:spcPts val="0"/>
              </a:spcAft>
              <a:buClr>
                <a:schemeClr val="accent1"/>
              </a:buClr>
              <a:buSzPts val="2400"/>
              <a:buChar char="●"/>
            </a:pPr>
            <a:r>
              <a:rPr lang="en" sz="2400">
                <a:solidFill>
                  <a:schemeClr val="accent1"/>
                </a:solidFill>
              </a:rPr>
              <a:t>Draw a model, and then use numbers, labels, and a sentence to explain your thinking.</a:t>
            </a:r>
            <a:endParaRPr sz="2400">
              <a:solidFill>
                <a:schemeClr val="accent1"/>
              </a:solidFill>
            </a:endParaRPr>
          </a:p>
        </p:txBody>
      </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5" name="Shape 465"/>
        <p:cNvGrpSpPr/>
        <p:nvPr/>
      </p:nvGrpSpPr>
      <p:grpSpPr>
        <a:xfrm>
          <a:off x="0" y="0"/>
          <a:ext cx="0" cy="0"/>
          <a:chOff x="0" y="0"/>
          <a:chExt cx="0" cy="0"/>
        </a:xfrm>
      </p:grpSpPr>
      <p:pic>
        <p:nvPicPr>
          <p:cNvPr descr="EngageNY/Eureka Math Grade 3 Module 3 Lesson 5&#10;For more videos, please visit http://bit.ly/engageportal" id="466" name="Google Shape;466;p79" title="EngageNY Grade 3 Module 3 Lesson 5">
            <a:hlinkClick r:id="rId3"/>
          </p:cNvPr>
          <p:cNvPicPr preferRelativeResize="0"/>
          <p:nvPr/>
        </p:nvPicPr>
        <p:blipFill>
          <a:blip r:embed="rId4">
            <a:alphaModFix/>
          </a:blip>
          <a:stretch>
            <a:fillRect/>
          </a:stretch>
        </p:blipFill>
        <p:spPr>
          <a:xfrm>
            <a:off x="1418525" y="1714500"/>
            <a:ext cx="6306974" cy="4730231"/>
          </a:xfrm>
          <a:prstGeom prst="rect">
            <a:avLst/>
          </a:prstGeom>
          <a:noFill/>
          <a:ln>
            <a:noFill/>
          </a:ln>
        </p:spPr>
      </p:pic>
      <p:sp>
        <p:nvSpPr>
          <p:cNvPr id="467" name="Google Shape;467;p79"/>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5">
                  <a:extLst>
                    <a:ext uri="{A12FA001-AC4F-418D-AE19-62706E023703}">
                      <ahyp:hlinkClr val="tx"/>
                    </a:ext>
                  </a:extLst>
                </a:hlinkClick>
              </a:rPr>
              <a:t>3.5 Count by units of 7 to multiply and divide using number bonds to decompose.</a:t>
            </a:r>
            <a:endParaRPr sz="2000">
              <a:solidFill>
                <a:srgbClr val="666666"/>
              </a:solidFill>
            </a:endParaRPr>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1" name="Shape 471"/>
        <p:cNvGrpSpPr/>
        <p:nvPr/>
      </p:nvGrpSpPr>
      <p:grpSpPr>
        <a:xfrm>
          <a:off x="0" y="0"/>
          <a:ext cx="0" cy="0"/>
          <a:chOff x="0" y="0"/>
          <a:chExt cx="0" cy="0"/>
        </a:xfrm>
      </p:grpSpPr>
      <p:sp>
        <p:nvSpPr>
          <p:cNvPr id="472" name="Google Shape;472;p80"/>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3">
                  <a:extLst>
                    <a:ext uri="{A12FA001-AC4F-418D-AE19-62706E023703}">
                      <ahyp:hlinkClr val="tx"/>
                    </a:ext>
                  </a:extLst>
                </a:hlinkClick>
              </a:rPr>
              <a:t>3.4 Count by units of 6 to multiply and divide using number bonds to decompose.</a:t>
            </a:r>
            <a:endParaRPr sz="2000">
              <a:solidFill>
                <a:srgbClr val="666666"/>
              </a:solidFill>
            </a:endParaRPr>
          </a:p>
        </p:txBody>
      </p:sp>
      <p:sp>
        <p:nvSpPr>
          <p:cNvPr id="473" name="Google Shape;473;p80"/>
          <p:cNvSpPr txBox="1"/>
          <p:nvPr>
            <p:ph idx="1" type="body"/>
          </p:nvPr>
        </p:nvSpPr>
        <p:spPr>
          <a:xfrm>
            <a:off x="457200" y="1600200"/>
            <a:ext cx="8229600" cy="4967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2400"/>
              <a:t>Marshall puts 6 pictures on each of the 6 pages in his photo album. How many pictures does he put in the photo album in all?</a:t>
            </a:r>
            <a:endParaRPr sz="2400"/>
          </a:p>
          <a:p>
            <a:pPr indent="0" lvl="0" marL="0" rtl="0" algn="l">
              <a:spcBef>
                <a:spcPts val="600"/>
              </a:spcBef>
              <a:spcAft>
                <a:spcPts val="0"/>
              </a:spcAft>
              <a:buNone/>
            </a:pPr>
            <a:r>
              <a:t/>
            </a:r>
            <a:endParaRPr sz="2400"/>
          </a:p>
          <a:p>
            <a:pPr indent="-381000" lvl="0" marL="457200" rtl="0" algn="l">
              <a:spcBef>
                <a:spcPts val="600"/>
              </a:spcBef>
              <a:spcAft>
                <a:spcPts val="0"/>
              </a:spcAft>
              <a:buClr>
                <a:schemeClr val="accent1"/>
              </a:buClr>
              <a:buSzPts val="2400"/>
              <a:buChar char="●"/>
            </a:pPr>
            <a:r>
              <a:rPr lang="en" sz="2400">
                <a:solidFill>
                  <a:schemeClr val="accent1"/>
                </a:solidFill>
              </a:rPr>
              <a:t>Draw a model, and then use numbers, labels, and a sentence to explain your thinking.</a:t>
            </a:r>
            <a:endParaRPr sz="2400">
              <a:solidFill>
                <a:schemeClr val="accent1"/>
              </a:solidFill>
            </a:endParaRPr>
          </a:p>
        </p:txBody>
      </p:sp>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7" name="Shape 477"/>
        <p:cNvGrpSpPr/>
        <p:nvPr/>
      </p:nvGrpSpPr>
      <p:grpSpPr>
        <a:xfrm>
          <a:off x="0" y="0"/>
          <a:ext cx="0" cy="0"/>
          <a:chOff x="0" y="0"/>
          <a:chExt cx="0" cy="0"/>
        </a:xfrm>
      </p:grpSpPr>
      <p:pic>
        <p:nvPicPr>
          <p:cNvPr descr="EngageNY/Eureka Math Grade 3 Module 3 Lesson 4&#10;For more videos, answer keys, and other resources, please visit http://EMBARC.online&#10;&#10;PLEASE leave a message if a video has a technical difficulty (audio separating from the video, writing not showing up, etc). Occasionally, Explain Everything will do that, requiring me to re-render the video.&#10;&#10;Duane Habecker:&#10;https://about.me/duanehabecker&#10;Twitter: @dhabecker&#10;&#10;&#10;NOTE: This video is a derivative of the curriculum created by GreatMinds.org under the Creative Commons Attribution-NonCommercial-ShareAlike 4.0 International Public License&#10;&#10;EngageNY &quot;Engage NY&quot; &quot;Eureka Math&quot; &quot;Duane Habecker&quot; Habecker &quot;Engage New York&quot;" id="478" name="Google Shape;478;p81" title="EngageNY Grade 3 Module 3 Lesson 4">
            <a:hlinkClick r:id="rId3"/>
          </p:cNvPr>
          <p:cNvPicPr preferRelativeResize="0"/>
          <p:nvPr/>
        </p:nvPicPr>
        <p:blipFill>
          <a:blip r:embed="rId4">
            <a:alphaModFix/>
          </a:blip>
          <a:stretch>
            <a:fillRect/>
          </a:stretch>
        </p:blipFill>
        <p:spPr>
          <a:xfrm>
            <a:off x="1418525" y="1714500"/>
            <a:ext cx="6306974" cy="4730231"/>
          </a:xfrm>
          <a:prstGeom prst="rect">
            <a:avLst/>
          </a:prstGeom>
          <a:noFill/>
          <a:ln>
            <a:noFill/>
          </a:ln>
        </p:spPr>
      </p:pic>
      <p:sp>
        <p:nvSpPr>
          <p:cNvPr id="479" name="Google Shape;479;p81"/>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5">
                  <a:extLst>
                    <a:ext uri="{A12FA001-AC4F-418D-AE19-62706E023703}">
                      <ahyp:hlinkClr val="tx"/>
                    </a:ext>
                  </a:extLst>
                </a:hlinkClick>
              </a:rPr>
              <a:t>3.4 Count by units of 6 to multiply and divide using number bonds to decompose.</a:t>
            </a:r>
            <a:endParaRPr sz="2000">
              <a:solidFill>
                <a:srgbClr val="666666"/>
              </a:solidFill>
            </a:endParaRPr>
          </a:p>
        </p:txBody>
      </p:sp>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3" name="Shape 483"/>
        <p:cNvGrpSpPr/>
        <p:nvPr/>
      </p:nvGrpSpPr>
      <p:grpSpPr>
        <a:xfrm>
          <a:off x="0" y="0"/>
          <a:ext cx="0" cy="0"/>
          <a:chOff x="0" y="0"/>
          <a:chExt cx="0" cy="0"/>
        </a:xfrm>
      </p:grpSpPr>
      <p:sp>
        <p:nvSpPr>
          <p:cNvPr id="484" name="Google Shape;484;p82"/>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3">
                  <a:extLst>
                    <a:ext uri="{A12FA001-AC4F-418D-AE19-62706E023703}">
                      <ahyp:hlinkClr val="tx"/>
                    </a:ext>
                  </a:extLst>
                </a:hlinkClick>
              </a:rPr>
              <a:t>3.3 Multiply and divide with familiar facts using a letter to represent the unknown.</a:t>
            </a:r>
            <a:endParaRPr sz="2000">
              <a:solidFill>
                <a:srgbClr val="666666"/>
              </a:solidFill>
            </a:endParaRPr>
          </a:p>
        </p:txBody>
      </p:sp>
      <p:sp>
        <p:nvSpPr>
          <p:cNvPr id="485" name="Google Shape;485;p82"/>
          <p:cNvSpPr txBox="1"/>
          <p:nvPr>
            <p:ph idx="1" type="body"/>
          </p:nvPr>
        </p:nvSpPr>
        <p:spPr>
          <a:xfrm>
            <a:off x="457200" y="1600200"/>
            <a:ext cx="8229600" cy="4967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2400"/>
              <a:t>Twenty-four people line up to use the canoes at the park. Three people are assigned to each canoe. How many canoes are used?</a:t>
            </a:r>
            <a:endParaRPr sz="2400"/>
          </a:p>
          <a:p>
            <a:pPr indent="0" lvl="0" marL="0" rtl="0" algn="l">
              <a:spcBef>
                <a:spcPts val="600"/>
              </a:spcBef>
              <a:spcAft>
                <a:spcPts val="0"/>
              </a:spcAft>
              <a:buNone/>
            </a:pPr>
            <a:r>
              <a:t/>
            </a:r>
            <a:endParaRPr sz="2400"/>
          </a:p>
          <a:p>
            <a:pPr indent="-381000" lvl="0" marL="457200" rtl="0" algn="l">
              <a:spcBef>
                <a:spcPts val="600"/>
              </a:spcBef>
              <a:spcAft>
                <a:spcPts val="0"/>
              </a:spcAft>
              <a:buClr>
                <a:schemeClr val="accent1"/>
              </a:buClr>
              <a:buSzPts val="2400"/>
              <a:buChar char="●"/>
            </a:pPr>
            <a:r>
              <a:rPr lang="en" sz="2400">
                <a:solidFill>
                  <a:schemeClr val="accent1"/>
                </a:solidFill>
              </a:rPr>
              <a:t>Draw a model, and then use numbers, labels, and a sentence to explain your thinking.</a:t>
            </a:r>
            <a:endParaRPr sz="2400">
              <a:solidFill>
                <a:schemeClr val="accent1"/>
              </a:solidFill>
            </a:endParaRPr>
          </a:p>
        </p:txBody>
      </p:sp>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9" name="Shape 489"/>
        <p:cNvGrpSpPr/>
        <p:nvPr/>
      </p:nvGrpSpPr>
      <p:grpSpPr>
        <a:xfrm>
          <a:off x="0" y="0"/>
          <a:ext cx="0" cy="0"/>
          <a:chOff x="0" y="0"/>
          <a:chExt cx="0" cy="0"/>
        </a:xfrm>
      </p:grpSpPr>
      <p:pic>
        <p:nvPicPr>
          <p:cNvPr descr="EngageNY/Eureka Math Grade 3 Module 3 Lesson 3&#10;For more videos, please visit http://bit.ly/engageportal" id="490" name="Google Shape;490;p83" title="EngageNY Grade 3 Module 3 Lesson 3">
            <a:hlinkClick r:id="rId3"/>
          </p:cNvPr>
          <p:cNvPicPr preferRelativeResize="0"/>
          <p:nvPr/>
        </p:nvPicPr>
        <p:blipFill>
          <a:blip r:embed="rId4">
            <a:alphaModFix/>
          </a:blip>
          <a:stretch>
            <a:fillRect/>
          </a:stretch>
        </p:blipFill>
        <p:spPr>
          <a:xfrm>
            <a:off x="1418525" y="1714500"/>
            <a:ext cx="6306974" cy="4730231"/>
          </a:xfrm>
          <a:prstGeom prst="rect">
            <a:avLst/>
          </a:prstGeom>
          <a:noFill/>
          <a:ln>
            <a:noFill/>
          </a:ln>
        </p:spPr>
      </p:pic>
      <p:sp>
        <p:nvSpPr>
          <p:cNvPr id="491" name="Google Shape;491;p83"/>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5">
                  <a:extLst>
                    <a:ext uri="{A12FA001-AC4F-418D-AE19-62706E023703}">
                      <ahyp:hlinkClr val="tx"/>
                    </a:ext>
                  </a:extLst>
                </a:hlinkClick>
              </a:rPr>
              <a:t>3.3 Multiply and divide with familiar facts using a letter to represent the unknown.</a:t>
            </a:r>
            <a:endParaRPr sz="2000">
              <a:solidFill>
                <a:srgbClr val="666666"/>
              </a:solidFill>
            </a:endParaRPr>
          </a:p>
        </p:txBody>
      </p:sp>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5" name="Shape 495"/>
        <p:cNvGrpSpPr/>
        <p:nvPr/>
      </p:nvGrpSpPr>
      <p:grpSpPr>
        <a:xfrm>
          <a:off x="0" y="0"/>
          <a:ext cx="0" cy="0"/>
          <a:chOff x="0" y="0"/>
          <a:chExt cx="0" cy="0"/>
        </a:xfrm>
      </p:grpSpPr>
      <p:sp>
        <p:nvSpPr>
          <p:cNvPr id="496" name="Google Shape;496;p84"/>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3">
                  <a:extLst>
                    <a:ext uri="{A12FA001-AC4F-418D-AE19-62706E023703}">
                      <ahyp:hlinkClr val="tx"/>
                    </a:ext>
                  </a:extLst>
                </a:hlinkClick>
              </a:rPr>
              <a:t>3.2 Apply the distributive and commutative properties to relate multiplication facts 5 x n + n to 6 x n and n x 6 where n is the size of the unit.</a:t>
            </a:r>
            <a:endParaRPr sz="2000">
              <a:solidFill>
                <a:srgbClr val="666666"/>
              </a:solidFill>
            </a:endParaRPr>
          </a:p>
        </p:txBody>
      </p:sp>
      <p:sp>
        <p:nvSpPr>
          <p:cNvPr id="497" name="Google Shape;497;p84"/>
          <p:cNvSpPr txBox="1"/>
          <p:nvPr>
            <p:ph idx="1" type="body"/>
          </p:nvPr>
        </p:nvSpPr>
        <p:spPr>
          <a:xfrm>
            <a:off x="457200" y="1600200"/>
            <a:ext cx="8229600" cy="4967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2400"/>
              <a:t>Jocelyn says 7 fives has the same answer as 3 sevens + 2 sevens. Is she correct? Explain why or why not.</a:t>
            </a:r>
            <a:endParaRPr sz="2400"/>
          </a:p>
          <a:p>
            <a:pPr indent="0" lvl="0" marL="0" rtl="0" algn="l">
              <a:spcBef>
                <a:spcPts val="600"/>
              </a:spcBef>
              <a:spcAft>
                <a:spcPts val="0"/>
              </a:spcAft>
              <a:buNone/>
            </a:pPr>
            <a:r>
              <a:t/>
            </a:r>
            <a:endParaRPr sz="2400"/>
          </a:p>
          <a:p>
            <a:pPr indent="-381000" lvl="0" marL="457200" rtl="0" algn="l">
              <a:spcBef>
                <a:spcPts val="600"/>
              </a:spcBef>
              <a:spcAft>
                <a:spcPts val="0"/>
              </a:spcAft>
              <a:buClr>
                <a:schemeClr val="accent1"/>
              </a:buClr>
              <a:buSzPts val="2400"/>
              <a:buChar char="●"/>
            </a:pPr>
            <a:r>
              <a:rPr lang="en" sz="2400">
                <a:solidFill>
                  <a:schemeClr val="accent1"/>
                </a:solidFill>
              </a:rPr>
              <a:t>Draw a model, and then use numbers, labels, and a sentence to explain your thinking.</a:t>
            </a:r>
            <a:endParaRPr sz="2400">
              <a:solidFill>
                <a:schemeClr val="accent1"/>
              </a:solidFill>
            </a:endParaRPr>
          </a:p>
        </p:txBody>
      </p:sp>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1" name="Shape 501"/>
        <p:cNvGrpSpPr/>
        <p:nvPr/>
      </p:nvGrpSpPr>
      <p:grpSpPr>
        <a:xfrm>
          <a:off x="0" y="0"/>
          <a:ext cx="0" cy="0"/>
          <a:chOff x="0" y="0"/>
          <a:chExt cx="0" cy="0"/>
        </a:xfrm>
      </p:grpSpPr>
      <p:pic>
        <p:nvPicPr>
          <p:cNvPr descr="EngageNY/Eureka Math Grade 3 Module 3 Lesson 2&#10;For more videos, please visit http://bit.ly/engageportal" id="502" name="Google Shape;502;p85" title="EngageNY Grade 3 Module 3 Lesson 2">
            <a:hlinkClick r:id="rId3"/>
          </p:cNvPr>
          <p:cNvPicPr preferRelativeResize="0"/>
          <p:nvPr/>
        </p:nvPicPr>
        <p:blipFill>
          <a:blip r:embed="rId4">
            <a:alphaModFix/>
          </a:blip>
          <a:stretch>
            <a:fillRect/>
          </a:stretch>
        </p:blipFill>
        <p:spPr>
          <a:xfrm>
            <a:off x="1418525" y="1714500"/>
            <a:ext cx="6306976" cy="4730232"/>
          </a:xfrm>
          <a:prstGeom prst="rect">
            <a:avLst/>
          </a:prstGeom>
          <a:noFill/>
          <a:ln>
            <a:noFill/>
          </a:ln>
        </p:spPr>
      </p:pic>
      <p:sp>
        <p:nvSpPr>
          <p:cNvPr id="503" name="Google Shape;503;p85"/>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5">
                  <a:extLst>
                    <a:ext uri="{A12FA001-AC4F-418D-AE19-62706E023703}">
                      <ahyp:hlinkClr val="tx"/>
                    </a:ext>
                  </a:extLst>
                </a:hlinkClick>
              </a:rPr>
              <a:t>3.2 Apply the distributive and commutative properties to relate multiplication facts 5 x n + n to 6 x n and n x 6 where n is the size of the unit.</a:t>
            </a:r>
            <a:endParaRPr sz="2000">
              <a:solidFill>
                <a:srgbClr val="666666"/>
              </a:solidFill>
            </a:endParaRPr>
          </a:p>
        </p:txBody>
      </p:sp>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7" name="Shape 507"/>
        <p:cNvGrpSpPr/>
        <p:nvPr/>
      </p:nvGrpSpPr>
      <p:grpSpPr>
        <a:xfrm>
          <a:off x="0" y="0"/>
          <a:ext cx="0" cy="0"/>
          <a:chOff x="0" y="0"/>
          <a:chExt cx="0" cy="0"/>
        </a:xfrm>
      </p:grpSpPr>
      <p:sp>
        <p:nvSpPr>
          <p:cNvPr id="508" name="Google Shape;508;p86"/>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3">
                  <a:extLst>
                    <a:ext uri="{A12FA001-AC4F-418D-AE19-62706E023703}">
                      <ahyp:hlinkClr val="tx"/>
                    </a:ext>
                  </a:extLst>
                </a:hlinkClick>
              </a:rPr>
              <a:t>3.1 Study commutativity to find known facts of 6, 7, 8, and 9.</a:t>
            </a:r>
            <a:endParaRPr sz="2000">
              <a:solidFill>
                <a:srgbClr val="666666"/>
              </a:solidFill>
            </a:endParaRPr>
          </a:p>
        </p:txBody>
      </p:sp>
      <p:sp>
        <p:nvSpPr>
          <p:cNvPr id="509" name="Google Shape;509;p86"/>
          <p:cNvSpPr txBox="1"/>
          <p:nvPr>
            <p:ph idx="1" type="body"/>
          </p:nvPr>
        </p:nvSpPr>
        <p:spPr>
          <a:xfrm>
            <a:off x="457200" y="1600200"/>
            <a:ext cx="8229600" cy="4967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2400"/>
              <a:t>Geri brings 3 water jugs to her soccer game to share with teammates. Each jug contains 6 liters of water. How many liters of water does Geri bring?</a:t>
            </a:r>
            <a:endParaRPr sz="2400"/>
          </a:p>
          <a:p>
            <a:pPr indent="0" lvl="0" marL="0" rtl="0" algn="l">
              <a:spcBef>
                <a:spcPts val="600"/>
              </a:spcBef>
              <a:spcAft>
                <a:spcPts val="0"/>
              </a:spcAft>
              <a:buNone/>
            </a:pPr>
            <a:r>
              <a:t/>
            </a:r>
            <a:endParaRPr sz="2400"/>
          </a:p>
          <a:p>
            <a:pPr indent="-381000" lvl="0" marL="457200" rtl="0" algn="l">
              <a:spcBef>
                <a:spcPts val="600"/>
              </a:spcBef>
              <a:spcAft>
                <a:spcPts val="0"/>
              </a:spcAft>
              <a:buClr>
                <a:schemeClr val="accent1"/>
              </a:buClr>
              <a:buSzPts val="2400"/>
              <a:buChar char="●"/>
            </a:pPr>
            <a:r>
              <a:rPr lang="en" sz="2400">
                <a:solidFill>
                  <a:schemeClr val="accent1"/>
                </a:solidFill>
              </a:rPr>
              <a:t>Draw a model, and then use numbers, labels, and a sentence to explain your thinking.</a:t>
            </a:r>
            <a:endParaRPr sz="2400">
              <a:solidFill>
                <a:schemeClr val="accent1"/>
              </a:solidFill>
            </a:endParaRPr>
          </a:p>
        </p:txBody>
      </p:sp>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3" name="Shape 513"/>
        <p:cNvGrpSpPr/>
        <p:nvPr/>
      </p:nvGrpSpPr>
      <p:grpSpPr>
        <a:xfrm>
          <a:off x="0" y="0"/>
          <a:ext cx="0" cy="0"/>
          <a:chOff x="0" y="0"/>
          <a:chExt cx="0" cy="0"/>
        </a:xfrm>
      </p:grpSpPr>
      <p:pic>
        <p:nvPicPr>
          <p:cNvPr descr="EngageNY/Eureka Math Grade 3 Module 3 Lesson 1&#10;For more videos, please visit http://bit.ly/engageportal" id="514" name="Google Shape;514;p87" title="EngageNY Grade 3 Module 3 Lesson 1">
            <a:hlinkClick r:id="rId3"/>
          </p:cNvPr>
          <p:cNvPicPr preferRelativeResize="0"/>
          <p:nvPr/>
        </p:nvPicPr>
        <p:blipFill>
          <a:blip r:embed="rId4">
            <a:alphaModFix/>
          </a:blip>
          <a:stretch>
            <a:fillRect/>
          </a:stretch>
        </p:blipFill>
        <p:spPr>
          <a:xfrm>
            <a:off x="1418525" y="1714500"/>
            <a:ext cx="6306976" cy="4730232"/>
          </a:xfrm>
          <a:prstGeom prst="rect">
            <a:avLst/>
          </a:prstGeom>
          <a:noFill/>
          <a:ln>
            <a:noFill/>
          </a:ln>
        </p:spPr>
      </p:pic>
      <p:sp>
        <p:nvSpPr>
          <p:cNvPr id="515" name="Google Shape;515;p87"/>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5">
                  <a:extLst>
                    <a:ext uri="{A12FA001-AC4F-418D-AE19-62706E023703}">
                      <ahyp:hlinkClr val="tx"/>
                    </a:ext>
                  </a:extLst>
                </a:hlinkClick>
              </a:rPr>
              <a:t>3.1 Study commutativity to find known facts of 6, 7, 8, and 9.</a:t>
            </a:r>
            <a:endParaRPr sz="2000">
              <a:solidFill>
                <a:srgbClr val="666666"/>
              </a:solidFill>
            </a:endParaRPr>
          </a:p>
        </p:txBody>
      </p:sp>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9" name="Shape 519"/>
        <p:cNvGrpSpPr/>
        <p:nvPr/>
      </p:nvGrpSpPr>
      <p:grpSpPr>
        <a:xfrm>
          <a:off x="0" y="0"/>
          <a:ext cx="0" cy="0"/>
          <a:chOff x="0" y="0"/>
          <a:chExt cx="0" cy="0"/>
        </a:xfrm>
      </p:grpSpPr>
      <p:sp>
        <p:nvSpPr>
          <p:cNvPr id="520" name="Google Shape;520;p88"/>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3">
                  <a:extLst>
                    <a:ext uri="{A12FA001-AC4F-418D-AE19-62706E023703}">
                      <ahyp:hlinkClr val="tx"/>
                    </a:ext>
                  </a:extLst>
                </a:hlinkClick>
              </a:rPr>
              <a:t>2.21 Estimate sums and differences of measurements by rounding, and then solve mixed word problems.</a:t>
            </a:r>
            <a:endParaRPr sz="2000">
              <a:solidFill>
                <a:srgbClr val="666666"/>
              </a:solidFill>
            </a:endParaRPr>
          </a:p>
        </p:txBody>
      </p:sp>
      <p:sp>
        <p:nvSpPr>
          <p:cNvPr id="521" name="Google Shape;521;p88"/>
          <p:cNvSpPr txBox="1"/>
          <p:nvPr>
            <p:ph idx="1" type="body"/>
          </p:nvPr>
        </p:nvSpPr>
        <p:spPr>
          <a:xfrm>
            <a:off x="457200" y="1600200"/>
            <a:ext cx="8229600" cy="4967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2400"/>
              <a:t>Gloria fills water balloons with 238 mL of water. How many milliliters of water are in two water balloons? Estimate to the nearest 10 mL and 100 mL. Which gives a closer estimate?</a:t>
            </a:r>
            <a:endParaRPr sz="2400"/>
          </a:p>
          <a:p>
            <a:pPr indent="0" lvl="0" marL="0" rtl="0" algn="l">
              <a:spcBef>
                <a:spcPts val="600"/>
              </a:spcBef>
              <a:spcAft>
                <a:spcPts val="0"/>
              </a:spcAft>
              <a:buNone/>
            </a:pPr>
            <a:r>
              <a:t/>
            </a:r>
            <a:endParaRPr sz="2400"/>
          </a:p>
          <a:p>
            <a:pPr indent="-381000" lvl="0" marL="457200" rtl="0" algn="l">
              <a:spcBef>
                <a:spcPts val="600"/>
              </a:spcBef>
              <a:spcAft>
                <a:spcPts val="0"/>
              </a:spcAft>
              <a:buClr>
                <a:schemeClr val="accent1"/>
              </a:buClr>
              <a:buSzPts val="2400"/>
              <a:buChar char="●"/>
            </a:pPr>
            <a:r>
              <a:rPr lang="en" sz="2400">
                <a:solidFill>
                  <a:schemeClr val="accent1"/>
                </a:solidFill>
              </a:rPr>
              <a:t>Draw a model, and then use numbers, labels, and a sentence to explain your thinking.</a:t>
            </a:r>
            <a:endParaRPr sz="2400">
              <a:solidFill>
                <a:schemeClr val="accent1"/>
              </a:solidFill>
            </a:endParaRPr>
          </a:p>
        </p:txBody>
      </p:sp>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5" name="Shape 525"/>
        <p:cNvGrpSpPr/>
        <p:nvPr/>
      </p:nvGrpSpPr>
      <p:grpSpPr>
        <a:xfrm>
          <a:off x="0" y="0"/>
          <a:ext cx="0" cy="0"/>
          <a:chOff x="0" y="0"/>
          <a:chExt cx="0" cy="0"/>
        </a:xfrm>
      </p:grpSpPr>
      <p:pic>
        <p:nvPicPr>
          <p:cNvPr descr="EngageNY/Eureka Math Grade 3 Module 2 Lesson 21&#10;For more Eureka Math (EngageNY) videos and other resources, please visit http://EMBARC.online&#10;&#10;PLEASE leave a message if a video has a technical difficulty (audio separating from the video, writing not showing up, etc). Occasionally, Explain Everything will do that, requiring me to re-render the video.&#10;&#10;Duane Habecker:&#10;https://about.me/duanehabecker&#10;Twitter: @dhabecker&#10;&#10;&#10;NOTE: This video is a derivative of the curriculum created by GreatMinds.org under the Creative Commons Attribution-NonCommercial-ShareAlike 4.0 International Public License" id="526" name="Google Shape;526;p89" title="EngageNY Grade 3 Module 2 Lesson 21">
            <a:hlinkClick r:id="rId3"/>
          </p:cNvPr>
          <p:cNvPicPr preferRelativeResize="0"/>
          <p:nvPr/>
        </p:nvPicPr>
        <p:blipFill>
          <a:blip r:embed="rId4">
            <a:alphaModFix/>
          </a:blip>
          <a:stretch>
            <a:fillRect/>
          </a:stretch>
        </p:blipFill>
        <p:spPr>
          <a:xfrm>
            <a:off x="1418525" y="1714500"/>
            <a:ext cx="6306974" cy="4730231"/>
          </a:xfrm>
          <a:prstGeom prst="rect">
            <a:avLst/>
          </a:prstGeom>
          <a:noFill/>
          <a:ln>
            <a:noFill/>
          </a:ln>
        </p:spPr>
      </p:pic>
      <p:sp>
        <p:nvSpPr>
          <p:cNvPr id="527" name="Google Shape;527;p89"/>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5">
                  <a:extLst>
                    <a:ext uri="{A12FA001-AC4F-418D-AE19-62706E023703}">
                      <ahyp:hlinkClr val="tx"/>
                    </a:ext>
                  </a:extLst>
                </a:hlinkClick>
              </a:rPr>
              <a:t>2.21 Estimate sums and differences of measurements by rounding, and then solve mixed word problems.</a:t>
            </a:r>
            <a:endParaRPr sz="2000">
              <a:solidFill>
                <a:srgbClr val="666666"/>
              </a:solidFill>
            </a:endParaRPr>
          </a:p>
        </p:txBody>
      </p:sp>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1" name="Shape 531"/>
        <p:cNvGrpSpPr/>
        <p:nvPr/>
      </p:nvGrpSpPr>
      <p:grpSpPr>
        <a:xfrm>
          <a:off x="0" y="0"/>
          <a:ext cx="0" cy="0"/>
          <a:chOff x="0" y="0"/>
          <a:chExt cx="0" cy="0"/>
        </a:xfrm>
      </p:grpSpPr>
      <p:sp>
        <p:nvSpPr>
          <p:cNvPr id="532" name="Google Shape;532;p90"/>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3">
                  <a:extLst>
                    <a:ext uri="{A12FA001-AC4F-418D-AE19-62706E023703}">
                      <ahyp:hlinkClr val="tx"/>
                    </a:ext>
                  </a:extLst>
                </a:hlinkClick>
              </a:rPr>
              <a:t>2.20 Estimate differences by rounding and apply to solve measurement word problems.</a:t>
            </a:r>
            <a:endParaRPr sz="2000">
              <a:solidFill>
                <a:srgbClr val="666666"/>
              </a:solidFill>
            </a:endParaRPr>
          </a:p>
        </p:txBody>
      </p:sp>
      <p:sp>
        <p:nvSpPr>
          <p:cNvPr id="533" name="Google Shape;533;p90"/>
          <p:cNvSpPr txBox="1"/>
          <p:nvPr>
            <p:ph idx="1" type="body"/>
          </p:nvPr>
        </p:nvSpPr>
        <p:spPr>
          <a:xfrm>
            <a:off x="457200" y="1600200"/>
            <a:ext cx="8229600" cy="4967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2400"/>
              <a:t>Millie’s fish tank holds 403 liters of water. She empties out 185 liters of water to clean the tank. How many liters of water are left in the tank?</a:t>
            </a:r>
            <a:endParaRPr sz="2400"/>
          </a:p>
          <a:p>
            <a:pPr indent="-381000" lvl="0" marL="457200" rtl="0" algn="l">
              <a:spcBef>
                <a:spcPts val="600"/>
              </a:spcBef>
              <a:spcAft>
                <a:spcPts val="0"/>
              </a:spcAft>
              <a:buSzPts val="2400"/>
              <a:buChar char="●"/>
            </a:pPr>
            <a:r>
              <a:rPr lang="en" sz="2400"/>
              <a:t>Estimate how many liters are left in the tank by rounding. Estimate how many liters are left in the tank by rounding in a different way.</a:t>
            </a:r>
            <a:endParaRPr sz="2400"/>
          </a:p>
          <a:p>
            <a:pPr indent="-381000" lvl="0" marL="457200" rtl="0" algn="l">
              <a:spcBef>
                <a:spcPts val="0"/>
              </a:spcBef>
              <a:spcAft>
                <a:spcPts val="0"/>
              </a:spcAft>
              <a:buSzPts val="2400"/>
              <a:buChar char="●"/>
            </a:pPr>
            <a:r>
              <a:rPr lang="en" sz="2400"/>
              <a:t>How many liters of water are actually left in the tank?</a:t>
            </a:r>
            <a:endParaRPr sz="2400"/>
          </a:p>
          <a:p>
            <a:pPr indent="-381000" lvl="0" marL="457200" rtl="0" algn="l">
              <a:spcBef>
                <a:spcPts val="0"/>
              </a:spcBef>
              <a:spcAft>
                <a:spcPts val="0"/>
              </a:spcAft>
              <a:buSzPts val="2400"/>
              <a:buChar char="●"/>
            </a:pPr>
            <a:r>
              <a:rPr lang="en" sz="2400"/>
              <a:t>Is your answer reasonable? Which estimate was closer to the exact answer?</a:t>
            </a:r>
            <a:endParaRPr sz="2400"/>
          </a:p>
          <a:p>
            <a:pPr indent="0" lvl="0" marL="0" rtl="0" algn="l">
              <a:spcBef>
                <a:spcPts val="600"/>
              </a:spcBef>
              <a:spcAft>
                <a:spcPts val="0"/>
              </a:spcAft>
              <a:buNone/>
            </a:pPr>
            <a:r>
              <a:t/>
            </a:r>
            <a:endParaRPr sz="2400"/>
          </a:p>
          <a:p>
            <a:pPr indent="-381000" lvl="0" marL="457200" rtl="0" algn="l">
              <a:spcBef>
                <a:spcPts val="600"/>
              </a:spcBef>
              <a:spcAft>
                <a:spcPts val="0"/>
              </a:spcAft>
              <a:buClr>
                <a:schemeClr val="accent1"/>
              </a:buClr>
              <a:buSzPts val="2400"/>
              <a:buChar char="●"/>
            </a:pPr>
            <a:r>
              <a:rPr lang="en" sz="2400">
                <a:solidFill>
                  <a:schemeClr val="accent1"/>
                </a:solidFill>
              </a:rPr>
              <a:t>Draw a model, and then use numbers, labels, and a sentence to explain your thinking.</a:t>
            </a:r>
            <a:endParaRPr sz="2400">
              <a:solidFill>
                <a:schemeClr val="accent1"/>
              </a:solidFill>
            </a:endParaRPr>
          </a:p>
        </p:txBody>
      </p:sp>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7" name="Shape 537"/>
        <p:cNvGrpSpPr/>
        <p:nvPr/>
      </p:nvGrpSpPr>
      <p:grpSpPr>
        <a:xfrm>
          <a:off x="0" y="0"/>
          <a:ext cx="0" cy="0"/>
          <a:chOff x="0" y="0"/>
          <a:chExt cx="0" cy="0"/>
        </a:xfrm>
      </p:grpSpPr>
      <p:pic>
        <p:nvPicPr>
          <p:cNvPr descr="EngageNY/Eureka Math Grade 3 Module 2 Lesson 20&#10;For more Eureka Math (EngageNY) videos and other resources, please visit http://EMBARC.online&#10;&#10;PLEASE leave a message if a video has a technical difficulty (audio separating from the video, writing not showing up, etc). Occasionally, Explain Everything will do that, requiring me to re-render the video.&#10;&#10;Duane Habecker:&#10;https://about.me/duanehabecker&#10;Twitter: @dhabecker&#10;&#10;&#10;NOTE: This video is a derivative of the curriculum created by GreatMinds.org under the Creative Commons Attribution-NonCommercial-ShareAlike 4.0 International Public License" id="538" name="Google Shape;538;p91" title="EngageNY Grade 3 Module 2 Lesson 20">
            <a:hlinkClick r:id="rId3"/>
          </p:cNvPr>
          <p:cNvPicPr preferRelativeResize="0"/>
          <p:nvPr/>
        </p:nvPicPr>
        <p:blipFill>
          <a:blip r:embed="rId4">
            <a:alphaModFix/>
          </a:blip>
          <a:stretch>
            <a:fillRect/>
          </a:stretch>
        </p:blipFill>
        <p:spPr>
          <a:xfrm>
            <a:off x="1418525" y="1714500"/>
            <a:ext cx="6306974" cy="4730231"/>
          </a:xfrm>
          <a:prstGeom prst="rect">
            <a:avLst/>
          </a:prstGeom>
          <a:noFill/>
          <a:ln>
            <a:noFill/>
          </a:ln>
        </p:spPr>
      </p:pic>
      <p:sp>
        <p:nvSpPr>
          <p:cNvPr id="539" name="Google Shape;539;p91"/>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5">
                  <a:extLst>
                    <a:ext uri="{A12FA001-AC4F-418D-AE19-62706E023703}">
                      <ahyp:hlinkClr val="tx"/>
                    </a:ext>
                  </a:extLst>
                </a:hlinkClick>
              </a:rPr>
              <a:t>2.20 Estimate differences by rounding and apply to solve measurement word problems.</a:t>
            </a:r>
            <a:endParaRPr sz="2000">
              <a:solidFill>
                <a:srgbClr val="666666"/>
              </a:solidFill>
            </a:endParaRPr>
          </a:p>
        </p:txBody>
      </p:sp>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3" name="Shape 543"/>
        <p:cNvGrpSpPr/>
        <p:nvPr/>
      </p:nvGrpSpPr>
      <p:grpSpPr>
        <a:xfrm>
          <a:off x="0" y="0"/>
          <a:ext cx="0" cy="0"/>
          <a:chOff x="0" y="0"/>
          <a:chExt cx="0" cy="0"/>
        </a:xfrm>
      </p:grpSpPr>
      <p:sp>
        <p:nvSpPr>
          <p:cNvPr id="544" name="Google Shape;544;p92"/>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3">
                  <a:extLst>
                    <a:ext uri="{A12FA001-AC4F-418D-AE19-62706E023703}">
                      <ahyp:hlinkClr val="tx"/>
                    </a:ext>
                  </a:extLst>
                </a:hlinkClick>
              </a:rPr>
              <a:t>2.19 Decompose twice to subtract measurements including three-digit minuends with zeros in the tens and ones places.</a:t>
            </a:r>
            <a:endParaRPr sz="2000">
              <a:solidFill>
                <a:srgbClr val="666666"/>
              </a:solidFill>
            </a:endParaRPr>
          </a:p>
        </p:txBody>
      </p:sp>
      <p:sp>
        <p:nvSpPr>
          <p:cNvPr id="545" name="Google Shape;545;p92"/>
          <p:cNvSpPr txBox="1"/>
          <p:nvPr>
            <p:ph idx="1" type="body"/>
          </p:nvPr>
        </p:nvSpPr>
        <p:spPr>
          <a:xfrm>
            <a:off x="457200" y="1600200"/>
            <a:ext cx="8229600" cy="4967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2400"/>
              <a:t>Jolene brings an apple and an orange with her to school. The weight of both pieces of fruit together is 417 grams. The apple weighs 223 grams. What is the weight of Jolene’s orange?</a:t>
            </a:r>
            <a:endParaRPr sz="2400"/>
          </a:p>
          <a:p>
            <a:pPr indent="0" lvl="0" marL="0" rtl="0" algn="l">
              <a:spcBef>
                <a:spcPts val="600"/>
              </a:spcBef>
              <a:spcAft>
                <a:spcPts val="0"/>
              </a:spcAft>
              <a:buNone/>
            </a:pPr>
            <a:r>
              <a:t/>
            </a:r>
            <a:endParaRPr sz="2400"/>
          </a:p>
          <a:p>
            <a:pPr indent="-381000" lvl="0" marL="457200" rtl="0" algn="l">
              <a:spcBef>
                <a:spcPts val="600"/>
              </a:spcBef>
              <a:spcAft>
                <a:spcPts val="0"/>
              </a:spcAft>
              <a:buClr>
                <a:schemeClr val="accent1"/>
              </a:buClr>
              <a:buSzPts val="2400"/>
              <a:buChar char="●"/>
            </a:pPr>
            <a:r>
              <a:rPr lang="en" sz="2400">
                <a:solidFill>
                  <a:schemeClr val="accent1"/>
                </a:solidFill>
              </a:rPr>
              <a:t>Draw a model, and then use numbers, labels, and a sentence to explain your thinking.</a:t>
            </a:r>
            <a:endParaRPr sz="2400">
              <a:solidFill>
                <a:schemeClr val="accent1"/>
              </a:solidFill>
            </a:endParaRPr>
          </a:p>
        </p:txBody>
      </p:sp>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9" name="Shape 549"/>
        <p:cNvGrpSpPr/>
        <p:nvPr/>
      </p:nvGrpSpPr>
      <p:grpSpPr>
        <a:xfrm>
          <a:off x="0" y="0"/>
          <a:ext cx="0" cy="0"/>
          <a:chOff x="0" y="0"/>
          <a:chExt cx="0" cy="0"/>
        </a:xfrm>
      </p:grpSpPr>
      <p:pic>
        <p:nvPicPr>
          <p:cNvPr descr="EngageNY/Eureka Math Grade 3 Module 2 Lesson 19&#10;For more Eureka Math (EngageNY) videos and other resources, please visit http://EMBARC.online&#10;&#10;PLEASE leave a message if a video has a technical difficulty (audio separating from the video, writing not showing up, etc). Occasionally, Explain Everything will do that, requiring me to re-render the video.&#10;&#10;Duane Habecker:&#10;https://about.me/duanehabecker&#10;Twitter: @dhabecker&#10;&#10;&#10;NOTE: This video is a derivative of the curriculum created by GreatMinds.org under the Creative Commons Attribution-NonCommercial-ShareAlike 4.0 International Public License" id="550" name="Google Shape;550;p93" title="EngageNY Grade 3 Module 2 Lesson 19">
            <a:hlinkClick r:id="rId3"/>
          </p:cNvPr>
          <p:cNvPicPr preferRelativeResize="0"/>
          <p:nvPr/>
        </p:nvPicPr>
        <p:blipFill>
          <a:blip r:embed="rId4">
            <a:alphaModFix/>
          </a:blip>
          <a:stretch>
            <a:fillRect/>
          </a:stretch>
        </p:blipFill>
        <p:spPr>
          <a:xfrm>
            <a:off x="1418525" y="1714500"/>
            <a:ext cx="6306974" cy="4730231"/>
          </a:xfrm>
          <a:prstGeom prst="rect">
            <a:avLst/>
          </a:prstGeom>
          <a:noFill/>
          <a:ln>
            <a:noFill/>
          </a:ln>
        </p:spPr>
      </p:pic>
      <p:sp>
        <p:nvSpPr>
          <p:cNvPr id="551" name="Google Shape;551;p93"/>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5">
                  <a:extLst>
                    <a:ext uri="{A12FA001-AC4F-418D-AE19-62706E023703}">
                      <ahyp:hlinkClr val="tx"/>
                    </a:ext>
                  </a:extLst>
                </a:hlinkClick>
              </a:rPr>
              <a:t>2.19 Decompose twice to subtract measurements including three-digit minuends with zeros in the tens and ones places.</a:t>
            </a:r>
            <a:endParaRPr sz="2000">
              <a:solidFill>
                <a:srgbClr val="666666"/>
              </a:solidFill>
            </a:endParaRPr>
          </a:p>
        </p:txBody>
      </p:sp>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5" name="Shape 555"/>
        <p:cNvGrpSpPr/>
        <p:nvPr/>
      </p:nvGrpSpPr>
      <p:grpSpPr>
        <a:xfrm>
          <a:off x="0" y="0"/>
          <a:ext cx="0" cy="0"/>
          <a:chOff x="0" y="0"/>
          <a:chExt cx="0" cy="0"/>
        </a:xfrm>
      </p:grpSpPr>
      <p:sp>
        <p:nvSpPr>
          <p:cNvPr id="556" name="Google Shape;556;p94"/>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3">
                  <a:extLst>
                    <a:ext uri="{A12FA001-AC4F-418D-AE19-62706E023703}">
                      <ahyp:hlinkClr val="tx"/>
                    </a:ext>
                  </a:extLst>
                </a:hlinkClick>
              </a:rPr>
              <a:t>2.18 Decompose once to subtract measurements including three-digit minuends with zeros in the tens or ones place.</a:t>
            </a:r>
            <a:endParaRPr sz="2000">
              <a:solidFill>
                <a:srgbClr val="666666"/>
              </a:solidFill>
            </a:endParaRPr>
          </a:p>
        </p:txBody>
      </p:sp>
      <p:sp>
        <p:nvSpPr>
          <p:cNvPr id="557" name="Google Shape;557;p94"/>
          <p:cNvSpPr txBox="1"/>
          <p:nvPr>
            <p:ph idx="1" type="body"/>
          </p:nvPr>
        </p:nvSpPr>
        <p:spPr>
          <a:xfrm>
            <a:off x="457200" y="1600200"/>
            <a:ext cx="8229600" cy="4967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2400"/>
              <a:t>Tara brings 2 bottles of water on her hike. The first bottle has 471 milliliters of water, and the second bottle has 354 milliliters of water. How many milliliters of water does Tara bring on her hike?</a:t>
            </a:r>
            <a:endParaRPr sz="2400"/>
          </a:p>
          <a:p>
            <a:pPr indent="0" lvl="0" marL="0" rtl="0" algn="l">
              <a:spcBef>
                <a:spcPts val="600"/>
              </a:spcBef>
              <a:spcAft>
                <a:spcPts val="0"/>
              </a:spcAft>
              <a:buNone/>
            </a:pPr>
            <a:r>
              <a:t/>
            </a:r>
            <a:endParaRPr sz="2400"/>
          </a:p>
          <a:p>
            <a:pPr indent="-381000" lvl="0" marL="457200" rtl="0" algn="l">
              <a:spcBef>
                <a:spcPts val="600"/>
              </a:spcBef>
              <a:spcAft>
                <a:spcPts val="0"/>
              </a:spcAft>
              <a:buClr>
                <a:schemeClr val="accent1"/>
              </a:buClr>
              <a:buSzPts val="2400"/>
              <a:buChar char="●"/>
            </a:pPr>
            <a:r>
              <a:rPr lang="en" sz="2400">
                <a:solidFill>
                  <a:schemeClr val="accent1"/>
                </a:solidFill>
              </a:rPr>
              <a:t>Draw a model, and then use numbers, labels, and a sentence to explain your thinking.</a:t>
            </a:r>
            <a:endParaRPr sz="2400">
              <a:solidFill>
                <a:schemeClr val="accent1"/>
              </a:solidFill>
            </a:endParaRPr>
          </a:p>
        </p:txBody>
      </p:sp>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1" name="Shape 561"/>
        <p:cNvGrpSpPr/>
        <p:nvPr/>
      </p:nvGrpSpPr>
      <p:grpSpPr>
        <a:xfrm>
          <a:off x="0" y="0"/>
          <a:ext cx="0" cy="0"/>
          <a:chOff x="0" y="0"/>
          <a:chExt cx="0" cy="0"/>
        </a:xfrm>
      </p:grpSpPr>
      <p:pic>
        <p:nvPicPr>
          <p:cNvPr descr="EngageNY/Eureka Math Grade 3 Module 2 Lesson 18&#10;For more Eureka Math (EngageNY) videos and other resources, please visit http://EMBARC.online&#10;&#10;PLEASE leave a message if a video has a technical difficulty (audio separating from the video, writing not showing up, etc). Occasionally, Explain Everything will do that, requiring me to re-render the video.&#10;&#10;Duane Habecker:&#10;https://about.me/duanehabecker&#10;Twitter: @dhabecker&#10;&#10;&#10;NOTE: This video is a derivative of the curriculum created by GreatMinds.org under the Creative Commons Attribution-NonCommercial-ShareAlike 4.0 International Public License" id="562" name="Google Shape;562;p95" title="EngageNY Grade 3 Module 2 Lesson 18">
            <a:hlinkClick r:id="rId3"/>
          </p:cNvPr>
          <p:cNvPicPr preferRelativeResize="0"/>
          <p:nvPr/>
        </p:nvPicPr>
        <p:blipFill>
          <a:blip r:embed="rId4">
            <a:alphaModFix/>
          </a:blip>
          <a:stretch>
            <a:fillRect/>
          </a:stretch>
        </p:blipFill>
        <p:spPr>
          <a:xfrm>
            <a:off x="1418525" y="1714500"/>
            <a:ext cx="6306974" cy="4730231"/>
          </a:xfrm>
          <a:prstGeom prst="rect">
            <a:avLst/>
          </a:prstGeom>
          <a:noFill/>
          <a:ln>
            <a:noFill/>
          </a:ln>
        </p:spPr>
      </p:pic>
      <p:sp>
        <p:nvSpPr>
          <p:cNvPr id="563" name="Google Shape;563;p95"/>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5">
                  <a:extLst>
                    <a:ext uri="{A12FA001-AC4F-418D-AE19-62706E023703}">
                      <ahyp:hlinkClr val="tx"/>
                    </a:ext>
                  </a:extLst>
                </a:hlinkClick>
              </a:rPr>
              <a:t>2.18 Decompose once to subtract measurements including three-digit minuends with zeros in the tens or ones place.</a:t>
            </a:r>
            <a:endParaRPr sz="2000">
              <a:solidFill>
                <a:srgbClr val="666666"/>
              </a:solidFill>
            </a:endParaRPr>
          </a:p>
        </p:txBody>
      </p:sp>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7" name="Shape 567"/>
        <p:cNvGrpSpPr/>
        <p:nvPr/>
      </p:nvGrpSpPr>
      <p:grpSpPr>
        <a:xfrm>
          <a:off x="0" y="0"/>
          <a:ext cx="0" cy="0"/>
          <a:chOff x="0" y="0"/>
          <a:chExt cx="0" cy="0"/>
        </a:xfrm>
      </p:grpSpPr>
      <p:sp>
        <p:nvSpPr>
          <p:cNvPr id="568" name="Google Shape;568;p96"/>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3">
                  <a:extLst>
                    <a:ext uri="{A12FA001-AC4F-418D-AE19-62706E023703}">
                      <ahyp:hlinkClr val="tx"/>
                    </a:ext>
                  </a:extLst>
                </a:hlinkClick>
              </a:rPr>
              <a:t>2.17 Estimate sums by rounding and apply to solve measurement word problems.</a:t>
            </a:r>
            <a:endParaRPr sz="2000">
              <a:solidFill>
                <a:srgbClr val="666666"/>
              </a:solidFill>
            </a:endParaRPr>
          </a:p>
        </p:txBody>
      </p:sp>
      <p:sp>
        <p:nvSpPr>
          <p:cNvPr id="569" name="Google Shape;569;p96"/>
          <p:cNvSpPr txBox="1"/>
          <p:nvPr>
            <p:ph idx="1" type="body"/>
          </p:nvPr>
        </p:nvSpPr>
        <p:spPr>
          <a:xfrm>
            <a:off x="457200" y="1600200"/>
            <a:ext cx="8229600" cy="4967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2400"/>
              <a:t>The doctor prescribed 175 milliliters of medicine on Monday and 256 milliliters of medicine on Tuesday. </a:t>
            </a:r>
            <a:endParaRPr sz="2400"/>
          </a:p>
          <a:p>
            <a:pPr indent="-381000" lvl="0" marL="457200" rtl="0" algn="l">
              <a:spcBef>
                <a:spcPts val="600"/>
              </a:spcBef>
              <a:spcAft>
                <a:spcPts val="0"/>
              </a:spcAft>
              <a:buSzPts val="2400"/>
              <a:buChar char="●"/>
            </a:pPr>
            <a:r>
              <a:rPr lang="en" sz="2400"/>
              <a:t>Estimate how much medicine he prescribed in both days. </a:t>
            </a:r>
            <a:endParaRPr sz="2400"/>
          </a:p>
          <a:p>
            <a:pPr indent="-381000" lvl="0" marL="457200" rtl="0" algn="l">
              <a:spcBef>
                <a:spcPts val="0"/>
              </a:spcBef>
              <a:spcAft>
                <a:spcPts val="0"/>
              </a:spcAft>
              <a:buSzPts val="2400"/>
              <a:buChar char="●"/>
            </a:pPr>
            <a:r>
              <a:rPr lang="en" sz="2400"/>
              <a:t>Precisely how much medicine did he prescribe in both days?</a:t>
            </a:r>
            <a:endParaRPr sz="2400"/>
          </a:p>
          <a:p>
            <a:pPr indent="0" lvl="0" marL="0" rtl="0" algn="l">
              <a:spcBef>
                <a:spcPts val="600"/>
              </a:spcBef>
              <a:spcAft>
                <a:spcPts val="0"/>
              </a:spcAft>
              <a:buNone/>
            </a:pPr>
            <a:r>
              <a:t/>
            </a:r>
            <a:endParaRPr sz="2400"/>
          </a:p>
          <a:p>
            <a:pPr indent="-381000" lvl="0" marL="457200" rtl="0" algn="l">
              <a:spcBef>
                <a:spcPts val="600"/>
              </a:spcBef>
              <a:spcAft>
                <a:spcPts val="0"/>
              </a:spcAft>
              <a:buClr>
                <a:schemeClr val="accent1"/>
              </a:buClr>
              <a:buSzPts val="2400"/>
              <a:buChar char="●"/>
            </a:pPr>
            <a:r>
              <a:rPr lang="en" sz="2400">
                <a:solidFill>
                  <a:schemeClr val="accent1"/>
                </a:solidFill>
              </a:rPr>
              <a:t>Draw a model, and then use numbers, labels, and a sentence to explain your thinking.</a:t>
            </a:r>
            <a:endParaRPr sz="2400">
              <a:solidFill>
                <a:schemeClr val="accent1"/>
              </a:solidFill>
            </a:endParaRPr>
          </a:p>
        </p:txBody>
      </p:sp>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3" name="Shape 573"/>
        <p:cNvGrpSpPr/>
        <p:nvPr/>
      </p:nvGrpSpPr>
      <p:grpSpPr>
        <a:xfrm>
          <a:off x="0" y="0"/>
          <a:ext cx="0" cy="0"/>
          <a:chOff x="0" y="0"/>
          <a:chExt cx="0" cy="0"/>
        </a:xfrm>
      </p:grpSpPr>
      <p:pic>
        <p:nvPicPr>
          <p:cNvPr descr="EngageNY/Eureka Math Grade 3 Module 2 Lesson 17&#10;For more Eureka Math (EngageNY) videos and other resources, please visit http://EMBARC.online&#10;&#10;PLEASE leave a message if a video has a technical difficulty (audio separating from the video, writing not showing up, etc). Occasionally, Explain Everything will do that, requiring me to re-render the video.&#10;&#10;Duane Habecker:&#10;https://about.me/duanehabecker&#10;Twitter: @dhabecker&#10;&#10;&#10;NOTE: This video is a derivative of the curriculum created by GreatMinds.org under the Creative Commons Attribution-NonCommercial-ShareAlike 4.0 International Public License" id="574" name="Google Shape;574;p97" title="EngageNY Grade 3 Module 2 Lesson 17">
            <a:hlinkClick r:id="rId3"/>
          </p:cNvPr>
          <p:cNvPicPr preferRelativeResize="0"/>
          <p:nvPr/>
        </p:nvPicPr>
        <p:blipFill>
          <a:blip r:embed="rId4">
            <a:alphaModFix/>
          </a:blip>
          <a:stretch>
            <a:fillRect/>
          </a:stretch>
        </p:blipFill>
        <p:spPr>
          <a:xfrm>
            <a:off x="1418525" y="1714500"/>
            <a:ext cx="6306974" cy="4730231"/>
          </a:xfrm>
          <a:prstGeom prst="rect">
            <a:avLst/>
          </a:prstGeom>
          <a:noFill/>
          <a:ln>
            <a:noFill/>
          </a:ln>
        </p:spPr>
      </p:pic>
      <p:sp>
        <p:nvSpPr>
          <p:cNvPr id="575" name="Google Shape;575;p97"/>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5">
                  <a:extLst>
                    <a:ext uri="{A12FA001-AC4F-418D-AE19-62706E023703}">
                      <ahyp:hlinkClr val="tx"/>
                    </a:ext>
                  </a:extLst>
                </a:hlinkClick>
              </a:rPr>
              <a:t>2.17 Estimate sums by rounding and apply to solve measurement word problems.</a:t>
            </a:r>
            <a:endParaRPr sz="2000">
              <a:solidFill>
                <a:srgbClr val="666666"/>
              </a:solidFill>
            </a:endParaRPr>
          </a:p>
        </p:txBody>
      </p:sp>
    </p:spTree>
  </p:cSld>
  <p:clrMapOvr>
    <a:masterClrMapping/>
  </p:clrMapOvr>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9" name="Shape 579"/>
        <p:cNvGrpSpPr/>
        <p:nvPr/>
      </p:nvGrpSpPr>
      <p:grpSpPr>
        <a:xfrm>
          <a:off x="0" y="0"/>
          <a:ext cx="0" cy="0"/>
          <a:chOff x="0" y="0"/>
          <a:chExt cx="0" cy="0"/>
        </a:xfrm>
      </p:grpSpPr>
      <p:sp>
        <p:nvSpPr>
          <p:cNvPr id="580" name="Google Shape;580;p98"/>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3">
                  <a:extLst>
                    <a:ext uri="{A12FA001-AC4F-418D-AE19-62706E023703}">
                      <ahyp:hlinkClr val="tx"/>
                    </a:ext>
                  </a:extLst>
                </a:hlinkClick>
              </a:rPr>
              <a:t>2.16 Add measurements using the standard algorithm to compose larger units twice.</a:t>
            </a:r>
            <a:endParaRPr sz="2000">
              <a:solidFill>
                <a:srgbClr val="666666"/>
              </a:solidFill>
            </a:endParaRPr>
          </a:p>
        </p:txBody>
      </p:sp>
      <p:sp>
        <p:nvSpPr>
          <p:cNvPr id="581" name="Google Shape;581;p98"/>
          <p:cNvSpPr txBox="1"/>
          <p:nvPr>
            <p:ph idx="1" type="body"/>
          </p:nvPr>
        </p:nvSpPr>
        <p:spPr>
          <a:xfrm>
            <a:off x="457200" y="1600200"/>
            <a:ext cx="8229600" cy="4967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2400"/>
              <a:t>Josh’s apple weighs 93 grams. His pear weighs 152 grams. What is the total weight of the apple and the pear?</a:t>
            </a:r>
            <a:endParaRPr sz="2400"/>
          </a:p>
          <a:p>
            <a:pPr indent="0" lvl="0" marL="0" rtl="0" algn="l">
              <a:spcBef>
                <a:spcPts val="600"/>
              </a:spcBef>
              <a:spcAft>
                <a:spcPts val="0"/>
              </a:spcAft>
              <a:buNone/>
            </a:pPr>
            <a:r>
              <a:t/>
            </a:r>
            <a:endParaRPr sz="2400"/>
          </a:p>
          <a:p>
            <a:pPr indent="-381000" lvl="0" marL="457200" rtl="0" algn="l">
              <a:spcBef>
                <a:spcPts val="600"/>
              </a:spcBef>
              <a:spcAft>
                <a:spcPts val="0"/>
              </a:spcAft>
              <a:buClr>
                <a:schemeClr val="accent1"/>
              </a:buClr>
              <a:buSzPts val="2400"/>
              <a:buChar char="●"/>
            </a:pPr>
            <a:r>
              <a:rPr lang="en" sz="2400">
                <a:solidFill>
                  <a:schemeClr val="accent1"/>
                </a:solidFill>
              </a:rPr>
              <a:t>Draw a model, and then use numbers, labels, and a sentence to explain your thinking.</a:t>
            </a:r>
            <a:endParaRPr sz="2400">
              <a:solidFill>
                <a:schemeClr val="accent1"/>
              </a:solidFill>
            </a:endParaRPr>
          </a:p>
        </p:txBody>
      </p:sp>
    </p:spTree>
  </p:cSld>
  <p:clrMapOvr>
    <a:masterClrMapping/>
  </p:clrMapOvr>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5" name="Shape 585"/>
        <p:cNvGrpSpPr/>
        <p:nvPr/>
      </p:nvGrpSpPr>
      <p:grpSpPr>
        <a:xfrm>
          <a:off x="0" y="0"/>
          <a:ext cx="0" cy="0"/>
          <a:chOff x="0" y="0"/>
          <a:chExt cx="0" cy="0"/>
        </a:xfrm>
      </p:grpSpPr>
      <p:pic>
        <p:nvPicPr>
          <p:cNvPr descr="EngageNY/Eureka Math Grade 3 Module 2 Lesson 16&#10;For more Eureka Math (EngageNY) videos and other resources, please visit http://EMBARC.online&#10;&#10;PLEASE leave a message if a video has a technical difficulty (audio separating from the video, writing not showing up, etc). Occasionally, Explain Everything will do that, requiring me to re-render the video.&#10;&#10;Duane Habecker:&#10;https://about.me/duanehabecker&#10;Twitter: @dhabecker&#10;&#10;&#10;NOTE: This video is a derivative of the curriculum created by GreatMinds.org under the Creative Commons Attribution-NonCommercial-ShareAlike 4.0 International Public License" id="586" name="Google Shape;586;p99" title="EngageNY Grade 3 Module 2 Lesson 16">
            <a:hlinkClick r:id="rId3"/>
          </p:cNvPr>
          <p:cNvPicPr preferRelativeResize="0"/>
          <p:nvPr/>
        </p:nvPicPr>
        <p:blipFill>
          <a:blip r:embed="rId4">
            <a:alphaModFix/>
          </a:blip>
          <a:stretch>
            <a:fillRect/>
          </a:stretch>
        </p:blipFill>
        <p:spPr>
          <a:xfrm>
            <a:off x="1418525" y="1714500"/>
            <a:ext cx="6306967" cy="4730225"/>
          </a:xfrm>
          <a:prstGeom prst="rect">
            <a:avLst/>
          </a:prstGeom>
          <a:noFill/>
          <a:ln>
            <a:noFill/>
          </a:ln>
        </p:spPr>
      </p:pic>
      <p:sp>
        <p:nvSpPr>
          <p:cNvPr id="587" name="Google Shape;587;p99"/>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5">
                  <a:extLst>
                    <a:ext uri="{A12FA001-AC4F-418D-AE19-62706E023703}">
                      <ahyp:hlinkClr val="tx"/>
                    </a:ext>
                  </a:extLst>
                </a:hlinkClick>
              </a:rPr>
              <a:t>2.16 Add measurements using the standard algorithm to compose larger units twice.</a:t>
            </a:r>
            <a:endParaRPr sz="2000">
              <a:solidFill>
                <a:srgbClr val="666666"/>
              </a:solidFill>
            </a:endParaRPr>
          </a:p>
        </p:txBody>
      </p:sp>
    </p:spTree>
  </p:cSld>
  <p:clrMapOvr>
    <a:masterClrMapping/>
  </p:clrMapOvr>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1" name="Shape 591"/>
        <p:cNvGrpSpPr/>
        <p:nvPr/>
      </p:nvGrpSpPr>
      <p:grpSpPr>
        <a:xfrm>
          <a:off x="0" y="0"/>
          <a:ext cx="0" cy="0"/>
          <a:chOff x="0" y="0"/>
          <a:chExt cx="0" cy="0"/>
        </a:xfrm>
      </p:grpSpPr>
      <p:sp>
        <p:nvSpPr>
          <p:cNvPr id="592" name="Google Shape;592;p100"/>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3">
                  <a:extLst>
                    <a:ext uri="{A12FA001-AC4F-418D-AE19-62706E023703}">
                      <ahyp:hlinkClr val="tx"/>
                    </a:ext>
                  </a:extLst>
                </a:hlinkClick>
              </a:rPr>
              <a:t>2.15 Add measurements using the standard algorithm to compose larger units once.</a:t>
            </a:r>
            <a:endParaRPr sz="2000">
              <a:solidFill>
                <a:srgbClr val="666666"/>
              </a:solidFill>
            </a:endParaRPr>
          </a:p>
        </p:txBody>
      </p:sp>
      <p:sp>
        <p:nvSpPr>
          <p:cNvPr id="593" name="Google Shape;593;p100"/>
          <p:cNvSpPr txBox="1"/>
          <p:nvPr>
            <p:ph idx="1" type="body"/>
          </p:nvPr>
        </p:nvSpPr>
        <p:spPr>
          <a:xfrm>
            <a:off x="457200" y="1600200"/>
            <a:ext cx="8229600" cy="4967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2400"/>
              <a:t>Use mental math to solve these problems. Record your strategy for solving each problem.</a:t>
            </a:r>
            <a:endParaRPr sz="2400"/>
          </a:p>
          <a:p>
            <a:pPr indent="-381000" lvl="0" marL="457200" rtl="0" algn="l">
              <a:spcBef>
                <a:spcPts val="600"/>
              </a:spcBef>
              <a:spcAft>
                <a:spcPts val="0"/>
              </a:spcAft>
              <a:buSzPts val="2400"/>
              <a:buChar char="●"/>
            </a:pPr>
            <a:r>
              <a:rPr lang="en" sz="2400"/>
              <a:t>46 mL + 5 mL</a:t>
            </a:r>
            <a:endParaRPr sz="2400"/>
          </a:p>
          <a:p>
            <a:pPr indent="-381000" lvl="0" marL="457200" rtl="0" algn="l">
              <a:spcBef>
                <a:spcPts val="0"/>
              </a:spcBef>
              <a:spcAft>
                <a:spcPts val="0"/>
              </a:spcAft>
              <a:buSzPts val="2400"/>
              <a:buChar char="●"/>
            </a:pPr>
            <a:r>
              <a:rPr lang="en" sz="2400"/>
              <a:t>39 cm + 8 cm</a:t>
            </a:r>
            <a:endParaRPr sz="2400"/>
          </a:p>
          <a:p>
            <a:pPr indent="-381000" lvl="0" marL="457200" rtl="0" algn="l">
              <a:spcBef>
                <a:spcPts val="0"/>
              </a:spcBef>
              <a:spcAft>
                <a:spcPts val="0"/>
              </a:spcAft>
              <a:buSzPts val="2400"/>
              <a:buChar char="●"/>
            </a:pPr>
            <a:r>
              <a:rPr lang="en" sz="2400"/>
              <a:t>125 g + 7 g</a:t>
            </a:r>
            <a:endParaRPr sz="2400"/>
          </a:p>
          <a:p>
            <a:pPr indent="-381000" lvl="0" marL="457200" rtl="0" algn="l">
              <a:spcBef>
                <a:spcPts val="0"/>
              </a:spcBef>
              <a:spcAft>
                <a:spcPts val="0"/>
              </a:spcAft>
              <a:buSzPts val="2400"/>
              <a:buChar char="●"/>
            </a:pPr>
            <a:r>
              <a:rPr lang="en" sz="2400"/>
              <a:t>108 L + 4 L</a:t>
            </a:r>
            <a:endParaRPr sz="2400"/>
          </a:p>
          <a:p>
            <a:pPr indent="0" lvl="0" marL="0" rtl="0" algn="l">
              <a:spcBef>
                <a:spcPts val="600"/>
              </a:spcBef>
              <a:spcAft>
                <a:spcPts val="0"/>
              </a:spcAft>
              <a:buNone/>
            </a:pPr>
            <a:r>
              <a:t/>
            </a:r>
            <a:endParaRPr sz="2400"/>
          </a:p>
          <a:p>
            <a:pPr indent="-381000" lvl="0" marL="457200" rtl="0" algn="l">
              <a:spcBef>
                <a:spcPts val="600"/>
              </a:spcBef>
              <a:spcAft>
                <a:spcPts val="0"/>
              </a:spcAft>
              <a:buClr>
                <a:schemeClr val="accent1"/>
              </a:buClr>
              <a:buSzPts val="2400"/>
              <a:buChar char="●"/>
            </a:pPr>
            <a:r>
              <a:rPr lang="en" sz="2400">
                <a:solidFill>
                  <a:schemeClr val="accent1"/>
                </a:solidFill>
              </a:rPr>
              <a:t>Draw a model, and then use numbers, labels, and a sentence to explain your thinking.</a:t>
            </a:r>
            <a:endParaRPr sz="2400">
              <a:solidFill>
                <a:schemeClr val="accent1"/>
              </a:solidFill>
            </a:endParaRPr>
          </a:p>
        </p:txBody>
      </p:sp>
    </p:spTree>
  </p:cSld>
  <p:clrMapOvr>
    <a:masterClrMapping/>
  </p:clrMapOvr>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7" name="Shape 597"/>
        <p:cNvGrpSpPr/>
        <p:nvPr/>
      </p:nvGrpSpPr>
      <p:grpSpPr>
        <a:xfrm>
          <a:off x="0" y="0"/>
          <a:ext cx="0" cy="0"/>
          <a:chOff x="0" y="0"/>
          <a:chExt cx="0" cy="0"/>
        </a:xfrm>
      </p:grpSpPr>
      <p:pic>
        <p:nvPicPr>
          <p:cNvPr descr="EngageNY/Eureka Math Grade 3 Module 2 Lesson 15&#10;For more Eureka Math (EngageNY) videos and other resources, please visit http://EMBARC.online&#10;&#10;PLEASE leave a message if a video has a technical difficulty (audio separating from the video, writing not showing up, etc). Occasionally, Explain Everything will do that, requiring me to re-render the video.&#10;&#10;Duane Habecker:&#10;https://about.me/duanehabecker&#10;Twitter: @dhabecker&#10;&#10;&#10;NOTE: This video is a derivative of the curriculum created by GreatMinds.org under the Creative Commons Attribution-NonCommercial-ShareAlike 4.0 International Public License" id="598" name="Google Shape;598;p101" title="EngageNY Grade 3 Module 2 Lesson 15">
            <a:hlinkClick r:id="rId3"/>
          </p:cNvPr>
          <p:cNvPicPr preferRelativeResize="0"/>
          <p:nvPr/>
        </p:nvPicPr>
        <p:blipFill>
          <a:blip r:embed="rId4">
            <a:alphaModFix/>
          </a:blip>
          <a:stretch>
            <a:fillRect/>
          </a:stretch>
        </p:blipFill>
        <p:spPr>
          <a:xfrm>
            <a:off x="1418525" y="1714500"/>
            <a:ext cx="6306950" cy="4730213"/>
          </a:xfrm>
          <a:prstGeom prst="rect">
            <a:avLst/>
          </a:prstGeom>
          <a:noFill/>
          <a:ln>
            <a:noFill/>
          </a:ln>
        </p:spPr>
      </p:pic>
      <p:sp>
        <p:nvSpPr>
          <p:cNvPr id="599" name="Google Shape;599;p101"/>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5">
                  <a:extLst>
                    <a:ext uri="{A12FA001-AC4F-418D-AE19-62706E023703}">
                      <ahyp:hlinkClr val="tx"/>
                    </a:ext>
                  </a:extLst>
                </a:hlinkClick>
              </a:rPr>
              <a:t>2.15 Add measurements using the standard algorithm to compose larger units once.</a:t>
            </a:r>
            <a:endParaRPr sz="2000">
              <a:solidFill>
                <a:srgbClr val="666666"/>
              </a:solidFill>
            </a:endParaRPr>
          </a:p>
        </p:txBody>
      </p:sp>
    </p:spTree>
  </p:cSld>
  <p:clrMapOvr>
    <a:masterClrMapping/>
  </p:clrMapOvr>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3" name="Shape 603"/>
        <p:cNvGrpSpPr/>
        <p:nvPr/>
      </p:nvGrpSpPr>
      <p:grpSpPr>
        <a:xfrm>
          <a:off x="0" y="0"/>
          <a:ext cx="0" cy="0"/>
          <a:chOff x="0" y="0"/>
          <a:chExt cx="0" cy="0"/>
        </a:xfrm>
      </p:grpSpPr>
      <p:sp>
        <p:nvSpPr>
          <p:cNvPr id="604" name="Google Shape;604;p102"/>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3">
                  <a:extLst>
                    <a:ext uri="{A12FA001-AC4F-418D-AE19-62706E023703}">
                      <ahyp:hlinkClr val="tx"/>
                    </a:ext>
                  </a:extLst>
                </a:hlinkClick>
              </a:rPr>
              <a:t>2.14 Round to the nearest hundred on the vertical number line.</a:t>
            </a:r>
            <a:endParaRPr sz="2000">
              <a:solidFill>
                <a:srgbClr val="666666"/>
              </a:solidFill>
            </a:endParaRPr>
          </a:p>
        </p:txBody>
      </p:sp>
      <p:sp>
        <p:nvSpPr>
          <p:cNvPr id="605" name="Google Shape;605;p102"/>
          <p:cNvSpPr txBox="1"/>
          <p:nvPr>
            <p:ph idx="1" type="body"/>
          </p:nvPr>
        </p:nvSpPr>
        <p:spPr>
          <a:xfrm>
            <a:off x="457200" y="1600200"/>
            <a:ext cx="8229600" cy="4967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2400"/>
              <a:t>Students model the following on the place value chart:  </a:t>
            </a:r>
            <a:endParaRPr sz="2400"/>
          </a:p>
          <a:p>
            <a:pPr indent="-381000" lvl="0" marL="457200" rtl="0" algn="l">
              <a:spcBef>
                <a:spcPts val="600"/>
              </a:spcBef>
              <a:spcAft>
                <a:spcPts val="0"/>
              </a:spcAft>
              <a:buSzPts val="2400"/>
              <a:buChar char="●"/>
            </a:pPr>
            <a:r>
              <a:rPr lang="en" sz="2400"/>
              <a:t>10 tens</a:t>
            </a:r>
            <a:endParaRPr sz="2400"/>
          </a:p>
          <a:p>
            <a:pPr indent="-381000" lvl="0" marL="457200" rtl="0" algn="l">
              <a:spcBef>
                <a:spcPts val="0"/>
              </a:spcBef>
              <a:spcAft>
                <a:spcPts val="0"/>
              </a:spcAft>
              <a:buSzPts val="2400"/>
              <a:buChar char="●"/>
            </a:pPr>
            <a:r>
              <a:rPr lang="en" sz="2400"/>
              <a:t>10 hundreds</a:t>
            </a:r>
            <a:endParaRPr sz="2400"/>
          </a:p>
          <a:p>
            <a:pPr indent="-381000" lvl="0" marL="457200" rtl="0" algn="l">
              <a:spcBef>
                <a:spcPts val="0"/>
              </a:spcBef>
              <a:spcAft>
                <a:spcPts val="0"/>
              </a:spcAft>
              <a:buSzPts val="2400"/>
              <a:buChar char="●"/>
            </a:pPr>
            <a:r>
              <a:rPr lang="en" sz="2400"/>
              <a:t>13 tens</a:t>
            </a:r>
            <a:endParaRPr sz="2400"/>
          </a:p>
          <a:p>
            <a:pPr indent="-381000" lvl="0" marL="457200" rtl="0" algn="l">
              <a:spcBef>
                <a:spcPts val="0"/>
              </a:spcBef>
              <a:spcAft>
                <a:spcPts val="0"/>
              </a:spcAft>
              <a:buSzPts val="2400"/>
              <a:buChar char="●"/>
            </a:pPr>
            <a:r>
              <a:rPr lang="en" sz="2400"/>
              <a:t>13 hundreds</a:t>
            </a:r>
            <a:endParaRPr sz="2400"/>
          </a:p>
          <a:p>
            <a:pPr indent="-381000" lvl="0" marL="457200" rtl="0" algn="l">
              <a:spcBef>
                <a:spcPts val="0"/>
              </a:spcBef>
              <a:spcAft>
                <a:spcPts val="0"/>
              </a:spcAft>
              <a:buSzPts val="2400"/>
              <a:buChar char="●"/>
            </a:pPr>
            <a:r>
              <a:rPr lang="en" sz="2400"/>
              <a:t>13 tens and 8 ones</a:t>
            </a:r>
            <a:endParaRPr sz="2400"/>
          </a:p>
          <a:p>
            <a:pPr indent="-381000" lvl="0" marL="457200" rtl="0" algn="l">
              <a:spcBef>
                <a:spcPts val="0"/>
              </a:spcBef>
              <a:spcAft>
                <a:spcPts val="0"/>
              </a:spcAft>
              <a:buSzPts val="2400"/>
              <a:buChar char="●"/>
            </a:pPr>
            <a:r>
              <a:rPr lang="en" sz="2400"/>
              <a:t>13 hundreds 8 tens 7 ones</a:t>
            </a:r>
            <a:endParaRPr sz="2400"/>
          </a:p>
          <a:p>
            <a:pPr indent="0" lvl="0" marL="0" rtl="0" algn="l">
              <a:spcBef>
                <a:spcPts val="600"/>
              </a:spcBef>
              <a:spcAft>
                <a:spcPts val="0"/>
              </a:spcAft>
              <a:buNone/>
            </a:pPr>
            <a:r>
              <a:t/>
            </a:r>
            <a:endParaRPr sz="2400"/>
          </a:p>
          <a:p>
            <a:pPr indent="-381000" lvl="0" marL="457200" rtl="0" algn="l">
              <a:spcBef>
                <a:spcPts val="600"/>
              </a:spcBef>
              <a:spcAft>
                <a:spcPts val="0"/>
              </a:spcAft>
              <a:buClr>
                <a:schemeClr val="accent1"/>
              </a:buClr>
              <a:buSzPts val="2400"/>
              <a:buChar char="●"/>
            </a:pPr>
            <a:r>
              <a:rPr lang="en" sz="2400">
                <a:solidFill>
                  <a:schemeClr val="accent1"/>
                </a:solidFill>
              </a:rPr>
              <a:t>Draw a model, and then use numbers, labels, and a sentence to explain your thinking.</a:t>
            </a:r>
            <a:endParaRPr sz="2400">
              <a:solidFill>
                <a:schemeClr val="accent1"/>
              </a:solidFill>
            </a:endParaRPr>
          </a:p>
        </p:txBody>
      </p:sp>
    </p:spTree>
  </p:cSld>
  <p:clrMapOvr>
    <a:masterClrMapping/>
  </p:clrMapOvr>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9" name="Shape 609"/>
        <p:cNvGrpSpPr/>
        <p:nvPr/>
      </p:nvGrpSpPr>
      <p:grpSpPr>
        <a:xfrm>
          <a:off x="0" y="0"/>
          <a:ext cx="0" cy="0"/>
          <a:chOff x="0" y="0"/>
          <a:chExt cx="0" cy="0"/>
        </a:xfrm>
      </p:grpSpPr>
      <p:pic>
        <p:nvPicPr>
          <p:cNvPr descr="EngageNY/Eureka Math Grade 3 Module 2 Lesson 14&#10;For more Eureka Math (EngageNY) videos and other resources, please visit http://EMBARC.online&#10;&#10;PLEASE leave a message if a video has a technical difficulty (audio separating from the video, writing not showing up, etc). Occasionally, Explain Everything will do that, requiring me to re-render the video.&#10;&#10;Duane Habecker:&#10;https://about.me/duanehabecker&#10;Twitter: @dhabecker&#10;&#10;&#10;NOTE: This video is a derivative of the curriculum created by GreatMinds.org under the Creative Commons Attribution-NonCommercial-ShareAlike 4.0 International Public License" id="610" name="Google Shape;610;p103" title="EngageNY Grade 3 Module 2 Lesson 14">
            <a:hlinkClick r:id="rId3"/>
          </p:cNvPr>
          <p:cNvPicPr preferRelativeResize="0"/>
          <p:nvPr/>
        </p:nvPicPr>
        <p:blipFill>
          <a:blip r:embed="rId4">
            <a:alphaModFix/>
          </a:blip>
          <a:stretch>
            <a:fillRect/>
          </a:stretch>
        </p:blipFill>
        <p:spPr>
          <a:xfrm>
            <a:off x="1418525" y="1714500"/>
            <a:ext cx="6306950" cy="4730213"/>
          </a:xfrm>
          <a:prstGeom prst="rect">
            <a:avLst/>
          </a:prstGeom>
          <a:noFill/>
          <a:ln>
            <a:noFill/>
          </a:ln>
        </p:spPr>
      </p:pic>
      <p:sp>
        <p:nvSpPr>
          <p:cNvPr id="611" name="Google Shape;611;p103"/>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5">
                  <a:extLst>
                    <a:ext uri="{A12FA001-AC4F-418D-AE19-62706E023703}">
                      <ahyp:hlinkClr val="tx"/>
                    </a:ext>
                  </a:extLst>
                </a:hlinkClick>
              </a:rPr>
              <a:t>2.14 Round to the nearest hundred on the vertical number line.</a:t>
            </a:r>
            <a:endParaRPr sz="2000">
              <a:solidFill>
                <a:srgbClr val="666666"/>
              </a:solidFill>
            </a:endParaRPr>
          </a:p>
        </p:txBody>
      </p:sp>
    </p:spTree>
  </p:cSld>
  <p:clrMapOvr>
    <a:masterClrMapping/>
  </p:clrMapOvr>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5" name="Shape 615"/>
        <p:cNvGrpSpPr/>
        <p:nvPr/>
      </p:nvGrpSpPr>
      <p:grpSpPr>
        <a:xfrm>
          <a:off x="0" y="0"/>
          <a:ext cx="0" cy="0"/>
          <a:chOff x="0" y="0"/>
          <a:chExt cx="0" cy="0"/>
        </a:xfrm>
      </p:grpSpPr>
      <p:sp>
        <p:nvSpPr>
          <p:cNvPr id="616" name="Google Shape;616;p104"/>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3">
                  <a:extLst>
                    <a:ext uri="{A12FA001-AC4F-418D-AE19-62706E023703}">
                      <ahyp:hlinkClr val="tx"/>
                    </a:ext>
                  </a:extLst>
                </a:hlinkClick>
              </a:rPr>
              <a:t>2.13 Round two- and three- digit numbers to the nearest ten on the vertical number line.</a:t>
            </a:r>
            <a:endParaRPr sz="2000">
              <a:solidFill>
                <a:srgbClr val="666666"/>
              </a:solidFill>
            </a:endParaRPr>
          </a:p>
        </p:txBody>
      </p:sp>
      <p:sp>
        <p:nvSpPr>
          <p:cNvPr id="617" name="Google Shape;617;p104"/>
          <p:cNvSpPr txBox="1"/>
          <p:nvPr>
            <p:ph idx="1" type="body"/>
          </p:nvPr>
        </p:nvSpPr>
        <p:spPr>
          <a:xfrm>
            <a:off x="457200" y="1600200"/>
            <a:ext cx="8229600" cy="4967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2400"/>
              <a:t>The school ballet recital begins at 12:17 p.m. and ends at 12:45 p.m. How many minutes long is the ballet recital?</a:t>
            </a:r>
            <a:endParaRPr sz="2400"/>
          </a:p>
          <a:p>
            <a:pPr indent="0" lvl="0" marL="0" rtl="0" algn="l">
              <a:spcBef>
                <a:spcPts val="600"/>
              </a:spcBef>
              <a:spcAft>
                <a:spcPts val="0"/>
              </a:spcAft>
              <a:buNone/>
            </a:pPr>
            <a:r>
              <a:t/>
            </a:r>
            <a:endParaRPr sz="2400"/>
          </a:p>
          <a:p>
            <a:pPr indent="-381000" lvl="0" marL="457200" rtl="0" algn="l">
              <a:spcBef>
                <a:spcPts val="600"/>
              </a:spcBef>
              <a:spcAft>
                <a:spcPts val="0"/>
              </a:spcAft>
              <a:buClr>
                <a:schemeClr val="accent1"/>
              </a:buClr>
              <a:buSzPts val="2400"/>
              <a:buChar char="●"/>
            </a:pPr>
            <a:r>
              <a:rPr lang="en" sz="2400">
                <a:solidFill>
                  <a:schemeClr val="accent1"/>
                </a:solidFill>
              </a:rPr>
              <a:t>Draw a model, and then use numbers, labels, and a sentence to explain your thinking.</a:t>
            </a:r>
            <a:endParaRPr sz="2400">
              <a:solidFill>
                <a:schemeClr val="accent1"/>
              </a:solidFill>
            </a:endParaRPr>
          </a:p>
        </p:txBody>
      </p:sp>
    </p:spTree>
  </p:cSld>
  <p:clrMapOvr>
    <a:masterClrMapping/>
  </p:clrMapOvr>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1" name="Shape 621"/>
        <p:cNvGrpSpPr/>
        <p:nvPr/>
      </p:nvGrpSpPr>
      <p:grpSpPr>
        <a:xfrm>
          <a:off x="0" y="0"/>
          <a:ext cx="0" cy="0"/>
          <a:chOff x="0" y="0"/>
          <a:chExt cx="0" cy="0"/>
        </a:xfrm>
      </p:grpSpPr>
      <p:pic>
        <p:nvPicPr>
          <p:cNvPr descr="EngageNY/Eureka Math Grade 3 Module 2 Lesson 13&#10;For more Eureka Math (EngageNY) videos and other resources, please visit http://EMBARC.online&#10;&#10;PLEASE leave a message if a video has a technical difficulty (audio separating from the video, writing not showing up, etc). Occasionally, Explain Everything will do that, requiring me to re-render the video.&#10;&#10;Duane Habecker:&#10;https://about.me/duanehabecker&#10;Twitter: @dhabecker&#10;&#10;&#10;NOTE: This video is a derivative of the curriculum created by GreatMinds.org under the Creative Commons Attribution-NonCommercial-ShareAlike 4.0 International Public License" id="622" name="Google Shape;622;p105" title="EngageNY Grade 3 Module 2 Lesson 13">
            <a:hlinkClick r:id="rId3"/>
          </p:cNvPr>
          <p:cNvPicPr preferRelativeResize="0"/>
          <p:nvPr/>
        </p:nvPicPr>
        <p:blipFill>
          <a:blip r:embed="rId4">
            <a:alphaModFix/>
          </a:blip>
          <a:stretch>
            <a:fillRect/>
          </a:stretch>
        </p:blipFill>
        <p:spPr>
          <a:xfrm>
            <a:off x="1418525" y="1714500"/>
            <a:ext cx="6306950" cy="4730213"/>
          </a:xfrm>
          <a:prstGeom prst="rect">
            <a:avLst/>
          </a:prstGeom>
          <a:noFill/>
          <a:ln>
            <a:noFill/>
          </a:ln>
        </p:spPr>
      </p:pic>
      <p:sp>
        <p:nvSpPr>
          <p:cNvPr id="623" name="Google Shape;623;p105"/>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5">
                  <a:extLst>
                    <a:ext uri="{A12FA001-AC4F-418D-AE19-62706E023703}">
                      <ahyp:hlinkClr val="tx"/>
                    </a:ext>
                  </a:extLst>
                </a:hlinkClick>
              </a:rPr>
              <a:t>2.13 Round two- and three- digit numbers to the nearest ten on the vertical number line.</a:t>
            </a:r>
            <a:endParaRPr sz="2000">
              <a:solidFill>
                <a:srgbClr val="666666"/>
              </a:solidFill>
            </a:endParaRPr>
          </a:p>
        </p:txBody>
      </p:sp>
    </p:spTree>
  </p:cSld>
  <p:clrMapOvr>
    <a:masterClrMapping/>
  </p:clrMapOvr>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7" name="Shape 627"/>
        <p:cNvGrpSpPr/>
        <p:nvPr/>
      </p:nvGrpSpPr>
      <p:grpSpPr>
        <a:xfrm>
          <a:off x="0" y="0"/>
          <a:ext cx="0" cy="0"/>
          <a:chOff x="0" y="0"/>
          <a:chExt cx="0" cy="0"/>
        </a:xfrm>
      </p:grpSpPr>
      <p:sp>
        <p:nvSpPr>
          <p:cNvPr id="628" name="Google Shape;628;p106"/>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3">
                  <a:extLst>
                    <a:ext uri="{A12FA001-AC4F-418D-AE19-62706E023703}">
                      <ahyp:hlinkClr val="tx"/>
                    </a:ext>
                  </a:extLst>
                </a:hlinkClick>
              </a:rPr>
              <a:t>2.12 Round two-digit measurements to the nearest ten on the vertical number line.</a:t>
            </a:r>
            <a:endParaRPr sz="2000">
              <a:solidFill>
                <a:srgbClr val="666666"/>
              </a:solidFill>
            </a:endParaRPr>
          </a:p>
        </p:txBody>
      </p:sp>
      <p:sp>
        <p:nvSpPr>
          <p:cNvPr id="629" name="Google Shape;629;p106"/>
          <p:cNvSpPr txBox="1"/>
          <p:nvPr>
            <p:ph idx="1" type="body"/>
          </p:nvPr>
        </p:nvSpPr>
        <p:spPr>
          <a:xfrm>
            <a:off x="457200" y="1600200"/>
            <a:ext cx="8229600" cy="4967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1700"/>
              <a:t>The weight of a golf ball is shown below.</a:t>
            </a:r>
            <a:endParaRPr sz="1700"/>
          </a:p>
          <a:p>
            <a:pPr indent="0" lvl="0" marL="0" rtl="0" algn="l">
              <a:spcBef>
                <a:spcPts val="600"/>
              </a:spcBef>
              <a:spcAft>
                <a:spcPts val="0"/>
              </a:spcAft>
              <a:buNone/>
            </a:pPr>
            <a:r>
              <a:t/>
            </a:r>
            <a:endParaRPr sz="1700"/>
          </a:p>
          <a:p>
            <a:pPr indent="0" lvl="0" marL="0" rtl="0" algn="l">
              <a:spcBef>
                <a:spcPts val="600"/>
              </a:spcBef>
              <a:spcAft>
                <a:spcPts val="0"/>
              </a:spcAft>
              <a:buNone/>
            </a:pPr>
            <a:r>
              <a:t/>
            </a:r>
            <a:endParaRPr sz="1700"/>
          </a:p>
          <a:p>
            <a:pPr indent="0" lvl="0" marL="0" rtl="0" algn="l">
              <a:spcBef>
                <a:spcPts val="600"/>
              </a:spcBef>
              <a:spcAft>
                <a:spcPts val="0"/>
              </a:spcAft>
              <a:buNone/>
            </a:pPr>
            <a:r>
              <a:t/>
            </a:r>
            <a:endParaRPr sz="1700"/>
          </a:p>
          <a:p>
            <a:pPr indent="0" lvl="0" marL="0" rtl="0" algn="l">
              <a:spcBef>
                <a:spcPts val="600"/>
              </a:spcBef>
              <a:spcAft>
                <a:spcPts val="0"/>
              </a:spcAft>
              <a:buNone/>
            </a:pPr>
            <a:r>
              <a:t/>
            </a:r>
            <a:endParaRPr sz="1700"/>
          </a:p>
          <a:p>
            <a:pPr indent="0" lvl="0" marL="0" rtl="0" algn="l">
              <a:spcBef>
                <a:spcPts val="600"/>
              </a:spcBef>
              <a:spcAft>
                <a:spcPts val="0"/>
              </a:spcAft>
              <a:buNone/>
            </a:pPr>
            <a:r>
              <a:t/>
            </a:r>
            <a:endParaRPr sz="1700"/>
          </a:p>
          <a:p>
            <a:pPr indent="-336550" lvl="0" marL="457200" rtl="0" algn="l">
              <a:spcBef>
                <a:spcPts val="600"/>
              </a:spcBef>
              <a:spcAft>
                <a:spcPts val="0"/>
              </a:spcAft>
              <a:buSzPts val="1700"/>
              <a:buChar char="●"/>
            </a:pPr>
            <a:r>
              <a:rPr lang="en" sz="1700"/>
              <a:t>The golf ball weighs _________________.</a:t>
            </a:r>
            <a:endParaRPr sz="1700"/>
          </a:p>
          <a:p>
            <a:pPr indent="-336550" lvl="0" marL="457200" rtl="0" algn="l">
              <a:spcBef>
                <a:spcPts val="0"/>
              </a:spcBef>
              <a:spcAft>
                <a:spcPts val="0"/>
              </a:spcAft>
              <a:buSzPts val="1700"/>
              <a:buChar char="●"/>
            </a:pPr>
            <a:r>
              <a:rPr lang="en" sz="1700"/>
              <a:t>Round the weight of the golf ball to the nearest ten grams. Model your thinking on the number line.</a:t>
            </a:r>
            <a:endParaRPr sz="1700"/>
          </a:p>
          <a:p>
            <a:pPr indent="-336550" lvl="0" marL="457200" rtl="0" algn="l">
              <a:spcBef>
                <a:spcPts val="0"/>
              </a:spcBef>
              <a:spcAft>
                <a:spcPts val="0"/>
              </a:spcAft>
              <a:buSzPts val="1700"/>
              <a:buChar char="●"/>
            </a:pPr>
            <a:r>
              <a:rPr lang="en" sz="1700"/>
              <a:t>The golf ball weighs about _________________.</a:t>
            </a:r>
            <a:endParaRPr sz="1700"/>
          </a:p>
          <a:p>
            <a:pPr indent="-336550" lvl="0" marL="457200" rtl="0" algn="l">
              <a:spcBef>
                <a:spcPts val="0"/>
              </a:spcBef>
              <a:spcAft>
                <a:spcPts val="0"/>
              </a:spcAft>
              <a:buSzPts val="1700"/>
              <a:buChar char="●"/>
            </a:pPr>
            <a:r>
              <a:rPr lang="en" sz="1700"/>
              <a:t>Explain how you used the halfway point on the number line to round to the nearest ten grams.</a:t>
            </a:r>
            <a:endParaRPr sz="1700"/>
          </a:p>
          <a:p>
            <a:pPr indent="0" lvl="0" marL="0" rtl="0" algn="l">
              <a:spcBef>
                <a:spcPts val="600"/>
              </a:spcBef>
              <a:spcAft>
                <a:spcPts val="0"/>
              </a:spcAft>
              <a:buNone/>
            </a:pPr>
            <a:r>
              <a:t/>
            </a:r>
            <a:endParaRPr sz="1700"/>
          </a:p>
          <a:p>
            <a:pPr indent="-336550" lvl="0" marL="457200" rtl="0" algn="l">
              <a:spcBef>
                <a:spcPts val="600"/>
              </a:spcBef>
              <a:spcAft>
                <a:spcPts val="0"/>
              </a:spcAft>
              <a:buClr>
                <a:schemeClr val="accent1"/>
              </a:buClr>
              <a:buSzPts val="1700"/>
              <a:buChar char="●"/>
            </a:pPr>
            <a:r>
              <a:rPr lang="en" sz="1700">
                <a:solidFill>
                  <a:schemeClr val="accent1"/>
                </a:solidFill>
              </a:rPr>
              <a:t>Draw a model, and then use numbers, labels, and a sentence to explain your thinking.</a:t>
            </a:r>
            <a:endParaRPr sz="1700">
              <a:solidFill>
                <a:schemeClr val="accent1"/>
              </a:solidFill>
            </a:endParaRPr>
          </a:p>
        </p:txBody>
      </p:sp>
      <p:pic>
        <p:nvPicPr>
          <p:cNvPr descr="Screen Shot 2017-10-22 at 2.38.26 PM.png" id="630" name="Google Shape;630;p106"/>
          <p:cNvPicPr preferRelativeResize="0"/>
          <p:nvPr/>
        </p:nvPicPr>
        <p:blipFill>
          <a:blip r:embed="rId4">
            <a:alphaModFix/>
          </a:blip>
          <a:stretch>
            <a:fillRect/>
          </a:stretch>
        </p:blipFill>
        <p:spPr>
          <a:xfrm>
            <a:off x="3646300" y="2142625"/>
            <a:ext cx="1851400" cy="1468075"/>
          </a:xfrm>
          <a:prstGeom prst="rect">
            <a:avLst/>
          </a:prstGeom>
          <a:noFill/>
          <a:ln>
            <a:noFill/>
          </a:ln>
        </p:spPr>
      </p:pic>
    </p:spTree>
  </p:cSld>
  <p:clrMapOvr>
    <a:masterClrMapping/>
  </p:clrMapOvr>
</p:sld>
</file>

<file path=ppt/slides/slide1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4" name="Shape 634"/>
        <p:cNvGrpSpPr/>
        <p:nvPr/>
      </p:nvGrpSpPr>
      <p:grpSpPr>
        <a:xfrm>
          <a:off x="0" y="0"/>
          <a:ext cx="0" cy="0"/>
          <a:chOff x="0" y="0"/>
          <a:chExt cx="0" cy="0"/>
        </a:xfrm>
      </p:grpSpPr>
      <p:pic>
        <p:nvPicPr>
          <p:cNvPr descr="EngageNY/Eureka Math Grade 3 Module 2 Lesson 12&#10;For more Eureka Math (EngageNY) videos and other resources, please visit http://EMBARC.online&#10;&#10;PLEASE leave a message if a video has a technical difficulty (audio separating from the video, writing not showing up, etc). Occasionally, Explain Everything will do that, requiring me to re-render the video.&#10;&#10;Duane Habecker:&#10;https://about.me/duanehabecker&#10;Twitter: @dhabecker&#10;&#10;&#10;NOTE: This video is a derivative of the curriculum created by GreatMinds.org under the Creative Commons Attribution-NonCommercial-ShareAlike 4.0 International Public License" id="635" name="Google Shape;635;p107" title="EngageNY Grade 3 Module 2 Lesson 12">
            <a:hlinkClick r:id="rId3"/>
          </p:cNvPr>
          <p:cNvPicPr preferRelativeResize="0"/>
          <p:nvPr/>
        </p:nvPicPr>
        <p:blipFill>
          <a:blip r:embed="rId4">
            <a:alphaModFix/>
          </a:blip>
          <a:stretch>
            <a:fillRect/>
          </a:stretch>
        </p:blipFill>
        <p:spPr>
          <a:xfrm>
            <a:off x="1418525" y="1714500"/>
            <a:ext cx="6306950" cy="4730213"/>
          </a:xfrm>
          <a:prstGeom prst="rect">
            <a:avLst/>
          </a:prstGeom>
          <a:noFill/>
          <a:ln>
            <a:noFill/>
          </a:ln>
        </p:spPr>
      </p:pic>
      <p:sp>
        <p:nvSpPr>
          <p:cNvPr id="636" name="Google Shape;636;p107"/>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5">
                  <a:extLst>
                    <a:ext uri="{A12FA001-AC4F-418D-AE19-62706E023703}">
                      <ahyp:hlinkClr val="tx"/>
                    </a:ext>
                  </a:extLst>
                </a:hlinkClick>
              </a:rPr>
              <a:t>2.12 Round two-digit measurements to the nearest ten on the vertical number line.</a:t>
            </a:r>
            <a:endParaRPr sz="2000">
              <a:solidFill>
                <a:srgbClr val="666666"/>
              </a:solidFill>
            </a:endParaRPr>
          </a:p>
        </p:txBody>
      </p:sp>
    </p:spTree>
  </p:cSld>
  <p:clrMapOvr>
    <a:masterClrMapping/>
  </p:clrMapOvr>
</p:sld>
</file>

<file path=ppt/slides/slide1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0" name="Shape 640"/>
        <p:cNvGrpSpPr/>
        <p:nvPr/>
      </p:nvGrpSpPr>
      <p:grpSpPr>
        <a:xfrm>
          <a:off x="0" y="0"/>
          <a:ext cx="0" cy="0"/>
          <a:chOff x="0" y="0"/>
          <a:chExt cx="0" cy="0"/>
        </a:xfrm>
      </p:grpSpPr>
      <p:sp>
        <p:nvSpPr>
          <p:cNvPr id="641" name="Google Shape;641;p108"/>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3">
                  <a:extLst>
                    <a:ext uri="{A12FA001-AC4F-418D-AE19-62706E023703}">
                      <ahyp:hlinkClr val="tx"/>
                    </a:ext>
                  </a:extLst>
                </a:hlinkClick>
              </a:rPr>
              <a:t>2.11 Solve mixed word problems involving all four operations with grams, kilograms, liters, and milliliters given in the same units.</a:t>
            </a:r>
            <a:endParaRPr sz="2000">
              <a:solidFill>
                <a:srgbClr val="666666"/>
              </a:solidFill>
            </a:endParaRPr>
          </a:p>
        </p:txBody>
      </p:sp>
      <p:sp>
        <p:nvSpPr>
          <p:cNvPr id="642" name="Google Shape;642;p108"/>
          <p:cNvSpPr txBox="1"/>
          <p:nvPr>
            <p:ph idx="1" type="body"/>
          </p:nvPr>
        </p:nvSpPr>
        <p:spPr>
          <a:xfrm>
            <a:off x="457200" y="1600200"/>
            <a:ext cx="8229600" cy="4967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2400"/>
              <a:t>Together a horse and its rider weighs 729 kilograms. The horse weighs 625 kilograms. How much does the rider weigh?</a:t>
            </a:r>
            <a:endParaRPr sz="2400"/>
          </a:p>
          <a:p>
            <a:pPr indent="0" lvl="0" marL="0" rtl="0" algn="l">
              <a:spcBef>
                <a:spcPts val="600"/>
              </a:spcBef>
              <a:spcAft>
                <a:spcPts val="0"/>
              </a:spcAft>
              <a:buNone/>
            </a:pPr>
            <a:r>
              <a:t/>
            </a:r>
            <a:endParaRPr sz="2400"/>
          </a:p>
          <a:p>
            <a:pPr indent="-381000" lvl="0" marL="457200" rtl="0" algn="l">
              <a:spcBef>
                <a:spcPts val="600"/>
              </a:spcBef>
              <a:spcAft>
                <a:spcPts val="0"/>
              </a:spcAft>
              <a:buClr>
                <a:schemeClr val="accent1"/>
              </a:buClr>
              <a:buSzPts val="2400"/>
              <a:buChar char="●"/>
            </a:pPr>
            <a:r>
              <a:rPr lang="en" sz="2400">
                <a:solidFill>
                  <a:schemeClr val="accent1"/>
                </a:solidFill>
              </a:rPr>
              <a:t>Draw a model, and then use numbers, labels, and a sentence to explain your thinking.</a:t>
            </a:r>
            <a:endParaRPr sz="2400">
              <a:solidFill>
                <a:schemeClr val="accent1"/>
              </a:solidFill>
            </a:endParaRPr>
          </a:p>
        </p:txBody>
      </p:sp>
    </p:spTree>
  </p:cSld>
  <p:clrMapOvr>
    <a:masterClrMapping/>
  </p:clrMapOvr>
</p:sld>
</file>

<file path=ppt/slides/slide1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6" name="Shape 646"/>
        <p:cNvGrpSpPr/>
        <p:nvPr/>
      </p:nvGrpSpPr>
      <p:grpSpPr>
        <a:xfrm>
          <a:off x="0" y="0"/>
          <a:ext cx="0" cy="0"/>
          <a:chOff x="0" y="0"/>
          <a:chExt cx="0" cy="0"/>
        </a:xfrm>
      </p:grpSpPr>
      <p:pic>
        <p:nvPicPr>
          <p:cNvPr descr="EngageNY/Eureka Math Grade 3 Module 2 Lesson 11&#10;For more Eureka Math (EngageNY) videos and other resources, please visit http://EMBARC.online&#10;&#10;PLEASE leave a message if a video has a technical difficulty (audio separating from the video, writing not showing up, etc). Occasionally, Explain Everything will do that, requiring me to re-render the video.&#10;&#10;Duane Habecker:&#10;https://about.me/duanehabecker&#10;Twitter: @dhabecker&#10;&#10;&#10;NOTE: This video is a derivative of the curriculum created by GreatMinds.org under the Creative Commons Attribution-NonCommercial-ShareAlike 4.0 International Public License" id="647" name="Google Shape;647;p109" title="EngageNY Grade 3 Module 2 Lesson 11">
            <a:hlinkClick r:id="rId3"/>
          </p:cNvPr>
          <p:cNvPicPr preferRelativeResize="0"/>
          <p:nvPr/>
        </p:nvPicPr>
        <p:blipFill>
          <a:blip r:embed="rId4">
            <a:alphaModFix/>
          </a:blip>
          <a:stretch>
            <a:fillRect/>
          </a:stretch>
        </p:blipFill>
        <p:spPr>
          <a:xfrm>
            <a:off x="1418525" y="1714500"/>
            <a:ext cx="6306950" cy="4730213"/>
          </a:xfrm>
          <a:prstGeom prst="rect">
            <a:avLst/>
          </a:prstGeom>
          <a:noFill/>
          <a:ln>
            <a:noFill/>
          </a:ln>
        </p:spPr>
      </p:pic>
      <p:sp>
        <p:nvSpPr>
          <p:cNvPr id="648" name="Google Shape;648;p109"/>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5">
                  <a:extLst>
                    <a:ext uri="{A12FA001-AC4F-418D-AE19-62706E023703}">
                      <ahyp:hlinkClr val="tx"/>
                    </a:ext>
                  </a:extLst>
                </a:hlinkClick>
              </a:rPr>
              <a:t>2.11 Solve mixed word problems involving all four operations with grams, kilograms, liters, and milliliters given in the same units.</a:t>
            </a:r>
            <a:endParaRPr sz="2000">
              <a:solidFill>
                <a:srgbClr val="666666"/>
              </a:solidFill>
            </a:endParaRPr>
          </a:p>
        </p:txBody>
      </p:sp>
    </p:spTree>
  </p:cSld>
  <p:clrMapOvr>
    <a:masterClrMapping/>
  </p:clrMapOvr>
</p:sld>
</file>

<file path=ppt/slides/slide1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2" name="Shape 652"/>
        <p:cNvGrpSpPr/>
        <p:nvPr/>
      </p:nvGrpSpPr>
      <p:grpSpPr>
        <a:xfrm>
          <a:off x="0" y="0"/>
          <a:ext cx="0" cy="0"/>
          <a:chOff x="0" y="0"/>
          <a:chExt cx="0" cy="0"/>
        </a:xfrm>
      </p:grpSpPr>
      <p:sp>
        <p:nvSpPr>
          <p:cNvPr id="653" name="Google Shape;653;p110"/>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3">
                  <a:extLst>
                    <a:ext uri="{A12FA001-AC4F-418D-AE19-62706E023703}">
                      <ahyp:hlinkClr val="tx"/>
                    </a:ext>
                  </a:extLst>
                </a:hlinkClick>
              </a:rPr>
              <a:t>2.10 Estimate and measure liquid volume in liters and milliliters using the vertical number line.</a:t>
            </a:r>
            <a:endParaRPr sz="2000">
              <a:solidFill>
                <a:srgbClr val="666666"/>
              </a:solidFill>
            </a:endParaRPr>
          </a:p>
        </p:txBody>
      </p:sp>
      <p:sp>
        <p:nvSpPr>
          <p:cNvPr id="654" name="Google Shape;654;p110"/>
          <p:cNvSpPr txBox="1"/>
          <p:nvPr>
            <p:ph idx="1" type="body"/>
          </p:nvPr>
        </p:nvSpPr>
        <p:spPr>
          <a:xfrm>
            <a:off x="457200" y="1600200"/>
            <a:ext cx="8229600" cy="4967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2400"/>
              <a:t>Subha drinks 4 large glasses of water each day. How many large glasses of water does she drink in 7 days?</a:t>
            </a:r>
            <a:endParaRPr sz="2400"/>
          </a:p>
          <a:p>
            <a:pPr indent="0" lvl="0" marL="0" rtl="0" algn="l">
              <a:spcBef>
                <a:spcPts val="600"/>
              </a:spcBef>
              <a:spcAft>
                <a:spcPts val="0"/>
              </a:spcAft>
              <a:buNone/>
            </a:pPr>
            <a:r>
              <a:t/>
            </a:r>
            <a:endParaRPr sz="2400"/>
          </a:p>
          <a:p>
            <a:pPr indent="-381000" lvl="0" marL="457200" rtl="0" algn="l">
              <a:spcBef>
                <a:spcPts val="600"/>
              </a:spcBef>
              <a:spcAft>
                <a:spcPts val="0"/>
              </a:spcAft>
              <a:buClr>
                <a:schemeClr val="accent1"/>
              </a:buClr>
              <a:buSzPts val="2400"/>
              <a:buChar char="●"/>
            </a:pPr>
            <a:r>
              <a:rPr lang="en" sz="2400">
                <a:solidFill>
                  <a:schemeClr val="accent1"/>
                </a:solidFill>
              </a:rPr>
              <a:t>Draw a model, and then use numbers, labels, and a sentence to explain your thinking.</a:t>
            </a:r>
            <a:endParaRPr sz="2400">
              <a:solidFill>
                <a:schemeClr val="accent1"/>
              </a:solidFill>
            </a:endParaRPr>
          </a:p>
        </p:txBody>
      </p:sp>
    </p:spTree>
  </p:cSld>
  <p:clrMapOvr>
    <a:masterClrMapping/>
  </p:clrMapOvr>
</p:sld>
</file>

<file path=ppt/slides/slide1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8" name="Shape 658"/>
        <p:cNvGrpSpPr/>
        <p:nvPr/>
      </p:nvGrpSpPr>
      <p:grpSpPr>
        <a:xfrm>
          <a:off x="0" y="0"/>
          <a:ext cx="0" cy="0"/>
          <a:chOff x="0" y="0"/>
          <a:chExt cx="0" cy="0"/>
        </a:xfrm>
      </p:grpSpPr>
      <p:pic>
        <p:nvPicPr>
          <p:cNvPr descr="EngageNY/Eureka Math Grade 3 Module 2 Lesson 10&#10;For more Eureka Math (EngageNY) videos and other resources, please visit http://EMBARC.online&#10;&#10;PLEASE leave a message if a video has a technical difficulty (audio separating from the video, writing not showing up, etc). Occasionally, Explain Everything will do that, requiring me to re-render the video.&#10;&#10;Duane Habecker:&#10;https://about.me/duanehabecker&#10;Twitter: @dhabecker&#10;&#10;&#10;NOTE: This video is a derivative of the curriculum created by GreatMinds.org under the Creative Commons Attribution-NonCommercial-ShareAlike 4.0 International Public License" id="659" name="Google Shape;659;p111" title="EngageNY Grade 3 Module 2 Lesson 10">
            <a:hlinkClick r:id="rId3"/>
          </p:cNvPr>
          <p:cNvPicPr preferRelativeResize="0"/>
          <p:nvPr/>
        </p:nvPicPr>
        <p:blipFill>
          <a:blip r:embed="rId4">
            <a:alphaModFix/>
          </a:blip>
          <a:stretch>
            <a:fillRect/>
          </a:stretch>
        </p:blipFill>
        <p:spPr>
          <a:xfrm>
            <a:off x="1418525" y="1714500"/>
            <a:ext cx="6306950" cy="4730213"/>
          </a:xfrm>
          <a:prstGeom prst="rect">
            <a:avLst/>
          </a:prstGeom>
          <a:noFill/>
          <a:ln>
            <a:noFill/>
          </a:ln>
        </p:spPr>
      </p:pic>
      <p:sp>
        <p:nvSpPr>
          <p:cNvPr id="660" name="Google Shape;660;p111"/>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5">
                  <a:extLst>
                    <a:ext uri="{A12FA001-AC4F-418D-AE19-62706E023703}">
                      <ahyp:hlinkClr val="tx"/>
                    </a:ext>
                  </a:extLst>
                </a:hlinkClick>
              </a:rPr>
              <a:t>2.10 Estimate and measure liquid volume in liters and milliliters using the vertical number line.</a:t>
            </a:r>
            <a:endParaRPr sz="2000">
              <a:solidFill>
                <a:srgbClr val="666666"/>
              </a:solidFill>
            </a:endParaRPr>
          </a:p>
        </p:txBody>
      </p:sp>
    </p:spTree>
  </p:cSld>
  <p:clrMapOvr>
    <a:masterClrMapping/>
  </p:clrMapOvr>
</p:sld>
</file>

<file path=ppt/slides/slide1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4" name="Shape 664"/>
        <p:cNvGrpSpPr/>
        <p:nvPr/>
      </p:nvGrpSpPr>
      <p:grpSpPr>
        <a:xfrm>
          <a:off x="0" y="0"/>
          <a:ext cx="0" cy="0"/>
          <a:chOff x="0" y="0"/>
          <a:chExt cx="0" cy="0"/>
        </a:xfrm>
      </p:grpSpPr>
      <p:sp>
        <p:nvSpPr>
          <p:cNvPr id="665" name="Google Shape;665;p112"/>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3">
                  <a:extLst>
                    <a:ext uri="{A12FA001-AC4F-418D-AE19-62706E023703}">
                      <ahyp:hlinkClr val="tx"/>
                    </a:ext>
                  </a:extLst>
                </a:hlinkClick>
              </a:rPr>
              <a:t>2.9 Decompose a liter to reason about the size of 1 liter, 100 milliliters, 10 milliliters, and 1 milliliter.</a:t>
            </a:r>
            <a:endParaRPr sz="2000">
              <a:solidFill>
                <a:srgbClr val="666666"/>
              </a:solidFill>
            </a:endParaRPr>
          </a:p>
        </p:txBody>
      </p:sp>
      <p:sp>
        <p:nvSpPr>
          <p:cNvPr id="666" name="Google Shape;666;p112"/>
          <p:cNvSpPr txBox="1"/>
          <p:nvPr>
            <p:ph idx="1" type="body"/>
          </p:nvPr>
        </p:nvSpPr>
        <p:spPr>
          <a:xfrm>
            <a:off x="457200" y="1600200"/>
            <a:ext cx="8229600" cy="4967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2400"/>
              <a:t>Morgan fills a 1-liter jar with water from the pond. She uses a 100-milliliter cup to scoop water out of the pond and pour it into the jar. How many times will Morgan scoop water from the pond to fill the jar?</a:t>
            </a:r>
            <a:endParaRPr sz="2400"/>
          </a:p>
          <a:p>
            <a:pPr indent="0" lvl="0" marL="0" rtl="0" algn="l">
              <a:spcBef>
                <a:spcPts val="600"/>
              </a:spcBef>
              <a:spcAft>
                <a:spcPts val="0"/>
              </a:spcAft>
              <a:buNone/>
            </a:pPr>
            <a:r>
              <a:t/>
            </a:r>
            <a:endParaRPr sz="2400"/>
          </a:p>
          <a:p>
            <a:pPr indent="-381000" lvl="0" marL="457200" rtl="0" algn="l">
              <a:spcBef>
                <a:spcPts val="600"/>
              </a:spcBef>
              <a:spcAft>
                <a:spcPts val="0"/>
              </a:spcAft>
              <a:buClr>
                <a:schemeClr val="accent1"/>
              </a:buClr>
              <a:buSzPts val="2400"/>
              <a:buChar char="●"/>
            </a:pPr>
            <a:r>
              <a:rPr lang="en" sz="2400">
                <a:solidFill>
                  <a:schemeClr val="accent1"/>
                </a:solidFill>
              </a:rPr>
              <a:t>Draw a model, and then use numbers, labels, and a sentence to explain your thinking.</a:t>
            </a:r>
            <a:endParaRPr sz="2400">
              <a:solidFill>
                <a:schemeClr val="accent1"/>
              </a:solidFill>
            </a:endParaRPr>
          </a:p>
        </p:txBody>
      </p:sp>
    </p:spTree>
  </p:cSld>
  <p:clrMapOvr>
    <a:masterClrMapping/>
  </p:clrMapOvr>
</p:sld>
</file>

<file path=ppt/slides/slide1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0" name="Shape 670"/>
        <p:cNvGrpSpPr/>
        <p:nvPr/>
      </p:nvGrpSpPr>
      <p:grpSpPr>
        <a:xfrm>
          <a:off x="0" y="0"/>
          <a:ext cx="0" cy="0"/>
          <a:chOff x="0" y="0"/>
          <a:chExt cx="0" cy="0"/>
        </a:xfrm>
      </p:grpSpPr>
      <p:pic>
        <p:nvPicPr>
          <p:cNvPr descr="EngageNY/Eureka Math Grade 3 Module 2 Lesson 9&#10;For more Eureka Math (EngageNY) videos and other resources, please visit http://EMBARC.online&#10;&#10;PLEASE leave a message if a video has a technical difficulty (audio separating from the video, writing not showing up, etc). Occasionally, Explain Everything will do that, requiring me to re-render the video.&#10;&#10;Duane Habecker:&#10;https://about.me/duanehabecker&#10;Twitter: @dhabecker&#10;&#10;&#10;NOTE: This video is a derivative of the curriculum created by GreatMinds.org under the Creative Commons Attribution-NonCommercial-ShareAlike 4.0 International Public License" id="671" name="Google Shape;671;p113" title="EngageNY Grade 3 Module 2 Lesson 9">
            <a:hlinkClick r:id="rId3"/>
          </p:cNvPr>
          <p:cNvPicPr preferRelativeResize="0"/>
          <p:nvPr/>
        </p:nvPicPr>
        <p:blipFill>
          <a:blip r:embed="rId4">
            <a:alphaModFix/>
          </a:blip>
          <a:stretch>
            <a:fillRect/>
          </a:stretch>
        </p:blipFill>
        <p:spPr>
          <a:xfrm>
            <a:off x="1418525" y="1714500"/>
            <a:ext cx="6306950" cy="4730213"/>
          </a:xfrm>
          <a:prstGeom prst="rect">
            <a:avLst/>
          </a:prstGeom>
          <a:noFill/>
          <a:ln>
            <a:noFill/>
          </a:ln>
        </p:spPr>
      </p:pic>
      <p:sp>
        <p:nvSpPr>
          <p:cNvPr id="672" name="Google Shape;672;p113"/>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5">
                  <a:extLst>
                    <a:ext uri="{A12FA001-AC4F-418D-AE19-62706E023703}">
                      <ahyp:hlinkClr val="tx"/>
                    </a:ext>
                  </a:extLst>
                </a:hlinkClick>
              </a:rPr>
              <a:t>2.9 Decompose a liter to reason about the size of 1 liter, 100 milliliters, 10 milliliters, and 1 milliliter.</a:t>
            </a:r>
            <a:endParaRPr sz="2000">
              <a:solidFill>
                <a:srgbClr val="666666"/>
              </a:solidFill>
            </a:endParaRPr>
          </a:p>
        </p:txBody>
      </p:sp>
    </p:spTree>
  </p:cSld>
  <p:clrMapOvr>
    <a:masterClrMapping/>
  </p:clrMapOvr>
</p:sld>
</file>

<file path=ppt/slides/slide10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6" name="Shape 676"/>
        <p:cNvGrpSpPr/>
        <p:nvPr/>
      </p:nvGrpSpPr>
      <p:grpSpPr>
        <a:xfrm>
          <a:off x="0" y="0"/>
          <a:ext cx="0" cy="0"/>
          <a:chOff x="0" y="0"/>
          <a:chExt cx="0" cy="0"/>
        </a:xfrm>
      </p:grpSpPr>
      <p:sp>
        <p:nvSpPr>
          <p:cNvPr id="677" name="Google Shape;677;p114"/>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3">
                  <a:extLst>
                    <a:ext uri="{A12FA001-AC4F-418D-AE19-62706E023703}">
                      <ahyp:hlinkClr val="tx"/>
                    </a:ext>
                  </a:extLst>
                </a:hlinkClick>
              </a:rPr>
              <a:t>2.8 Solve one-step word problems involving metric weights within 100 and estimate to reason about solutions.</a:t>
            </a:r>
            <a:endParaRPr sz="2000">
              <a:solidFill>
                <a:srgbClr val="666666"/>
              </a:solidFill>
            </a:endParaRPr>
          </a:p>
        </p:txBody>
      </p:sp>
      <p:sp>
        <p:nvSpPr>
          <p:cNvPr id="678" name="Google Shape;678;p114"/>
          <p:cNvSpPr txBox="1"/>
          <p:nvPr>
            <p:ph idx="1" type="body"/>
          </p:nvPr>
        </p:nvSpPr>
        <p:spPr>
          <a:xfrm>
            <a:off x="457200" y="1600200"/>
            <a:ext cx="8229600" cy="4967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2400"/>
              <a:t>Andrea’s dad is 57 kilograms heavier than Andrea. Andrea weighs 34 kilograms.</a:t>
            </a:r>
            <a:endParaRPr sz="2400"/>
          </a:p>
          <a:p>
            <a:pPr indent="-381000" lvl="0" marL="457200" rtl="0" algn="l">
              <a:spcBef>
                <a:spcPts val="600"/>
              </a:spcBef>
              <a:spcAft>
                <a:spcPts val="0"/>
              </a:spcAft>
              <a:buSzPts val="2400"/>
              <a:buChar char="●"/>
            </a:pPr>
            <a:r>
              <a:rPr lang="en" sz="2400"/>
              <a:t>How much does Andrea’s dad weigh?</a:t>
            </a:r>
            <a:endParaRPr sz="2400"/>
          </a:p>
          <a:p>
            <a:pPr indent="-381000" lvl="0" marL="457200" rtl="0" algn="l">
              <a:spcBef>
                <a:spcPts val="0"/>
              </a:spcBef>
              <a:spcAft>
                <a:spcPts val="0"/>
              </a:spcAft>
              <a:buSzPts val="2400"/>
              <a:buChar char="●"/>
            </a:pPr>
            <a:r>
              <a:rPr lang="en" sz="2400"/>
              <a:t>How much do Andrea and her dad weigh in total?</a:t>
            </a:r>
            <a:endParaRPr sz="2400"/>
          </a:p>
          <a:p>
            <a:pPr indent="0" lvl="0" marL="0" rtl="0" algn="l">
              <a:spcBef>
                <a:spcPts val="600"/>
              </a:spcBef>
              <a:spcAft>
                <a:spcPts val="0"/>
              </a:spcAft>
              <a:buNone/>
            </a:pPr>
            <a:r>
              <a:t/>
            </a:r>
            <a:endParaRPr sz="2400"/>
          </a:p>
          <a:p>
            <a:pPr indent="-381000" lvl="0" marL="457200" rtl="0" algn="l">
              <a:spcBef>
                <a:spcPts val="600"/>
              </a:spcBef>
              <a:spcAft>
                <a:spcPts val="0"/>
              </a:spcAft>
              <a:buClr>
                <a:schemeClr val="accent1"/>
              </a:buClr>
              <a:buSzPts val="2400"/>
              <a:buChar char="●"/>
            </a:pPr>
            <a:r>
              <a:rPr lang="en" sz="2400">
                <a:solidFill>
                  <a:schemeClr val="accent1"/>
                </a:solidFill>
              </a:rPr>
              <a:t>Draw a model, and then use numbers, labels, and a sentence to explain your thinking.</a:t>
            </a:r>
            <a:endParaRPr sz="2400">
              <a:solidFill>
                <a:schemeClr val="accent1"/>
              </a:solidFill>
            </a:endParaRPr>
          </a:p>
        </p:txBody>
      </p:sp>
    </p:spTree>
  </p:cSld>
  <p:clrMapOvr>
    <a:masterClrMapping/>
  </p:clrMapOvr>
</p:sld>
</file>

<file path=ppt/slides/slide10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2" name="Shape 682"/>
        <p:cNvGrpSpPr/>
        <p:nvPr/>
      </p:nvGrpSpPr>
      <p:grpSpPr>
        <a:xfrm>
          <a:off x="0" y="0"/>
          <a:ext cx="0" cy="0"/>
          <a:chOff x="0" y="0"/>
          <a:chExt cx="0" cy="0"/>
        </a:xfrm>
      </p:grpSpPr>
      <p:pic>
        <p:nvPicPr>
          <p:cNvPr descr="EngageNY/Eureka Math Grade 3 Module 2 Lesson 8&#10;For more Eureka Math (EngageNY) videos and other resources, please visit http://EMBARC.online&#10;&#10;PLEASE leave a message if a video has a technical difficulty (audio separating from the video, writing not showing up, etc). Occasionally, Explain Everything will do that, requiring me to re-render the video.&#10;&#10;Duane Habecker:&#10;https://about.me/duanehabecker&#10;Twitter: @dhabecker&#10;&#10;&#10;NOTE: This video is a derivative of the curriculum created by GreatMinds.org under the Creative Commons Attribution-NonCommercial-ShareAlike 4.0 International Public License" id="683" name="Google Shape;683;p115" title="EngageNY Grade 3 Module 2 Lesson 8">
            <a:hlinkClick r:id="rId3"/>
          </p:cNvPr>
          <p:cNvPicPr preferRelativeResize="0"/>
          <p:nvPr/>
        </p:nvPicPr>
        <p:blipFill>
          <a:blip r:embed="rId4">
            <a:alphaModFix/>
          </a:blip>
          <a:stretch>
            <a:fillRect/>
          </a:stretch>
        </p:blipFill>
        <p:spPr>
          <a:xfrm>
            <a:off x="1418525" y="1714500"/>
            <a:ext cx="6306950" cy="4730213"/>
          </a:xfrm>
          <a:prstGeom prst="rect">
            <a:avLst/>
          </a:prstGeom>
          <a:noFill/>
          <a:ln>
            <a:noFill/>
          </a:ln>
        </p:spPr>
      </p:pic>
      <p:sp>
        <p:nvSpPr>
          <p:cNvPr id="684" name="Google Shape;684;p115"/>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5">
                  <a:extLst>
                    <a:ext uri="{A12FA001-AC4F-418D-AE19-62706E023703}">
                      <ahyp:hlinkClr val="tx"/>
                    </a:ext>
                  </a:extLst>
                </a:hlinkClick>
              </a:rPr>
              <a:t>2.8 Solve one-step word problems involving metric weights within 100 and estimate to reason about solutions.</a:t>
            </a:r>
            <a:endParaRPr sz="2000">
              <a:solidFill>
                <a:srgbClr val="666666"/>
              </a:solidFill>
            </a:endParaRPr>
          </a:p>
        </p:txBody>
      </p:sp>
    </p:spTree>
  </p:cSld>
  <p:clrMapOvr>
    <a:masterClrMapping/>
  </p:clrMapOvr>
</p:sld>
</file>

<file path=ppt/slides/slide10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8" name="Shape 688"/>
        <p:cNvGrpSpPr/>
        <p:nvPr/>
      </p:nvGrpSpPr>
      <p:grpSpPr>
        <a:xfrm>
          <a:off x="0" y="0"/>
          <a:ext cx="0" cy="0"/>
          <a:chOff x="0" y="0"/>
          <a:chExt cx="0" cy="0"/>
        </a:xfrm>
      </p:grpSpPr>
      <p:sp>
        <p:nvSpPr>
          <p:cNvPr id="689" name="Google Shape;689;p116"/>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3">
                  <a:extLst>
                    <a:ext uri="{A12FA001-AC4F-418D-AE19-62706E023703}">
                      <ahyp:hlinkClr val="tx"/>
                    </a:ext>
                  </a:extLst>
                </a:hlinkClick>
              </a:rPr>
              <a:t>2.7 Develop estimation strategies by reasoning about the weight in kilograms of a series of familiar objects to establish mental benchmark measures.</a:t>
            </a:r>
            <a:endParaRPr sz="2000">
              <a:solidFill>
                <a:srgbClr val="666666"/>
              </a:solidFill>
            </a:endParaRPr>
          </a:p>
        </p:txBody>
      </p:sp>
      <p:sp>
        <p:nvSpPr>
          <p:cNvPr id="690" name="Google Shape;690;p116"/>
          <p:cNvSpPr txBox="1"/>
          <p:nvPr>
            <p:ph idx="1" type="body"/>
          </p:nvPr>
        </p:nvSpPr>
        <p:spPr>
          <a:xfrm>
            <a:off x="457200" y="1600200"/>
            <a:ext cx="8229600" cy="4967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2400"/>
              <a:t>Justin put a 1-kilogram bag of flour on one side of a pan balance. How many 100-gram bags of flour does he need to put on the other pan to balance the scale?</a:t>
            </a:r>
            <a:endParaRPr sz="2400"/>
          </a:p>
          <a:p>
            <a:pPr indent="0" lvl="0" marL="0" rtl="0" algn="l">
              <a:spcBef>
                <a:spcPts val="600"/>
              </a:spcBef>
              <a:spcAft>
                <a:spcPts val="0"/>
              </a:spcAft>
              <a:buNone/>
            </a:pPr>
            <a:r>
              <a:t/>
            </a:r>
            <a:endParaRPr sz="2400"/>
          </a:p>
          <a:p>
            <a:pPr indent="-381000" lvl="0" marL="457200" rtl="0" algn="l">
              <a:spcBef>
                <a:spcPts val="600"/>
              </a:spcBef>
              <a:spcAft>
                <a:spcPts val="0"/>
              </a:spcAft>
              <a:buClr>
                <a:schemeClr val="accent1"/>
              </a:buClr>
              <a:buSzPts val="2400"/>
              <a:buChar char="●"/>
            </a:pPr>
            <a:r>
              <a:rPr lang="en" sz="2400">
                <a:solidFill>
                  <a:schemeClr val="accent1"/>
                </a:solidFill>
              </a:rPr>
              <a:t>Draw a model, and then use numbers, labels, and a sentence to explain your thinking.</a:t>
            </a:r>
            <a:endParaRPr sz="2400">
              <a:solidFill>
                <a:schemeClr val="accent1"/>
              </a:solidFill>
            </a:endParaRPr>
          </a:p>
        </p:txBody>
      </p:sp>
    </p:spTree>
  </p:cSld>
  <p:clrMapOvr>
    <a:masterClrMapping/>
  </p:clrMapOvr>
</p:sld>
</file>

<file path=ppt/slides/slide1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4" name="Shape 694"/>
        <p:cNvGrpSpPr/>
        <p:nvPr/>
      </p:nvGrpSpPr>
      <p:grpSpPr>
        <a:xfrm>
          <a:off x="0" y="0"/>
          <a:ext cx="0" cy="0"/>
          <a:chOff x="0" y="0"/>
          <a:chExt cx="0" cy="0"/>
        </a:xfrm>
      </p:grpSpPr>
      <p:pic>
        <p:nvPicPr>
          <p:cNvPr descr="EngageNY/Eureka Math Grade 3 Module 2 Lesson 7&#10;For more Eureka Math (EngageNY) videos and other resources, please visit http://EMBARC.online&#10;&#10;PLEASE leave a message if a video has a technical difficulty (audio separating from the video, writing not showing up, etc). Occasionally, Explain Everything will do that, requiring me to re-render the video.&#10;&#10;Duane Habecker:&#10;https://about.me/duanehabecker&#10;Twitter: @dhabecker&#10;&#10;&#10;NOTE: This video is a derivative of the curriculum created by GreatMinds.org under the Creative Commons Attribution-NonCommercial-ShareAlike 4.0 International Public License" id="695" name="Google Shape;695;p117" title="EngageNY Grade 3 Module 2 Lesson 7">
            <a:hlinkClick r:id="rId3"/>
          </p:cNvPr>
          <p:cNvPicPr preferRelativeResize="0"/>
          <p:nvPr/>
        </p:nvPicPr>
        <p:blipFill>
          <a:blip r:embed="rId4">
            <a:alphaModFix/>
          </a:blip>
          <a:stretch>
            <a:fillRect/>
          </a:stretch>
        </p:blipFill>
        <p:spPr>
          <a:xfrm>
            <a:off x="1418525" y="1714500"/>
            <a:ext cx="6306950" cy="4730213"/>
          </a:xfrm>
          <a:prstGeom prst="rect">
            <a:avLst/>
          </a:prstGeom>
          <a:noFill/>
          <a:ln>
            <a:noFill/>
          </a:ln>
        </p:spPr>
      </p:pic>
      <p:sp>
        <p:nvSpPr>
          <p:cNvPr id="696" name="Google Shape;696;p117"/>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5">
                  <a:extLst>
                    <a:ext uri="{A12FA001-AC4F-418D-AE19-62706E023703}">
                      <ahyp:hlinkClr val="tx"/>
                    </a:ext>
                  </a:extLst>
                </a:hlinkClick>
              </a:rPr>
              <a:t>2.7 Develop estimation strategies by reasoning about the weight in kilograms of a series of familiar objects to establish mental benchmark measures.</a:t>
            </a:r>
            <a:endParaRPr sz="2000">
              <a:solidFill>
                <a:srgbClr val="666666"/>
              </a:solidFill>
            </a:endParaRPr>
          </a:p>
        </p:txBody>
      </p:sp>
    </p:spTree>
  </p:cSld>
  <p:clrMapOvr>
    <a:masterClrMapping/>
  </p:clrMapOvr>
</p:sld>
</file>

<file path=ppt/slides/slide1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0" name="Shape 700"/>
        <p:cNvGrpSpPr/>
        <p:nvPr/>
      </p:nvGrpSpPr>
      <p:grpSpPr>
        <a:xfrm>
          <a:off x="0" y="0"/>
          <a:ext cx="0" cy="0"/>
          <a:chOff x="0" y="0"/>
          <a:chExt cx="0" cy="0"/>
        </a:xfrm>
      </p:grpSpPr>
      <p:sp>
        <p:nvSpPr>
          <p:cNvPr id="701" name="Google Shape;701;p118"/>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3">
                  <a:extLst>
                    <a:ext uri="{A12FA001-AC4F-418D-AE19-62706E023703}">
                      <ahyp:hlinkClr val="tx"/>
                    </a:ext>
                  </a:extLst>
                </a:hlinkClick>
              </a:rPr>
              <a:t>2.6 Build and decompose a kilogram to reason about the size and weight of 1 kilogram, 100 grams, 10 grams, and 1 gram.</a:t>
            </a:r>
            <a:endParaRPr sz="2000">
              <a:solidFill>
                <a:srgbClr val="666666"/>
              </a:solidFill>
            </a:endParaRPr>
          </a:p>
        </p:txBody>
      </p:sp>
      <p:sp>
        <p:nvSpPr>
          <p:cNvPr id="702" name="Google Shape;702;p118"/>
          <p:cNvSpPr txBox="1"/>
          <p:nvPr>
            <p:ph idx="1" type="body"/>
          </p:nvPr>
        </p:nvSpPr>
        <p:spPr>
          <a:xfrm>
            <a:off x="457200" y="1600200"/>
            <a:ext cx="8229600" cy="4967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2400"/>
              <a:t>Ten bags of sugar weigh 1 kilogram. How many grams does each bag of sugar weigh?</a:t>
            </a:r>
            <a:endParaRPr sz="2400"/>
          </a:p>
          <a:p>
            <a:pPr indent="0" lvl="0" marL="0" rtl="0" algn="l">
              <a:spcBef>
                <a:spcPts val="600"/>
              </a:spcBef>
              <a:spcAft>
                <a:spcPts val="0"/>
              </a:spcAft>
              <a:buNone/>
            </a:pPr>
            <a:r>
              <a:t/>
            </a:r>
            <a:endParaRPr sz="2400"/>
          </a:p>
          <a:p>
            <a:pPr indent="-381000" lvl="0" marL="457200" rtl="0" algn="l">
              <a:spcBef>
                <a:spcPts val="600"/>
              </a:spcBef>
              <a:spcAft>
                <a:spcPts val="0"/>
              </a:spcAft>
              <a:buClr>
                <a:schemeClr val="accent1"/>
              </a:buClr>
              <a:buSzPts val="2400"/>
              <a:buChar char="●"/>
            </a:pPr>
            <a:r>
              <a:rPr lang="en" sz="2400">
                <a:solidFill>
                  <a:schemeClr val="accent1"/>
                </a:solidFill>
              </a:rPr>
              <a:t>Draw a model, and then use numbers, labels, and a sentence to explain your thinking.</a:t>
            </a:r>
            <a:endParaRPr sz="2400">
              <a:solidFill>
                <a:schemeClr val="accent1"/>
              </a:solidFill>
            </a:endParaRPr>
          </a:p>
        </p:txBody>
      </p:sp>
    </p:spTree>
  </p:cSld>
  <p:clrMapOvr>
    <a:masterClrMapping/>
  </p:clrMapOvr>
</p:sld>
</file>

<file path=ppt/slides/slide1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6" name="Shape 706"/>
        <p:cNvGrpSpPr/>
        <p:nvPr/>
      </p:nvGrpSpPr>
      <p:grpSpPr>
        <a:xfrm>
          <a:off x="0" y="0"/>
          <a:ext cx="0" cy="0"/>
          <a:chOff x="0" y="0"/>
          <a:chExt cx="0" cy="0"/>
        </a:xfrm>
      </p:grpSpPr>
      <p:pic>
        <p:nvPicPr>
          <p:cNvPr descr="EngageNY/Eureka Math Grade 3 Module 2 Lesson 6&#10;For more Eureka Math (EngageNY) videos and other resources, please visit http://EMBARC.online&#10;&#10;PLEASE leave a message if a video has a technical difficulty (audio separating from the video, writing not showing up, etc). Occasionally, Explain Everything will do that, requiring me to re-render the video.&#10;&#10;Duane Habecker:&#10;https://about.me/duanehabecker&#10;Twitter: @dhabecker&#10;&#10;&#10;NOTE: This video is a derivative of the curriculum created by GreatMinds.org under the Creative Commons Attribution-NonCommercial-ShareAlike 4.0 International Public License" id="707" name="Google Shape;707;p119" title="EngageNY Grade 3 Module 2 Lesson 6">
            <a:hlinkClick r:id="rId3"/>
          </p:cNvPr>
          <p:cNvPicPr preferRelativeResize="0"/>
          <p:nvPr/>
        </p:nvPicPr>
        <p:blipFill>
          <a:blip r:embed="rId4">
            <a:alphaModFix/>
          </a:blip>
          <a:stretch>
            <a:fillRect/>
          </a:stretch>
        </p:blipFill>
        <p:spPr>
          <a:xfrm>
            <a:off x="1418525" y="1714500"/>
            <a:ext cx="6306950" cy="4730213"/>
          </a:xfrm>
          <a:prstGeom prst="rect">
            <a:avLst/>
          </a:prstGeom>
          <a:noFill/>
          <a:ln>
            <a:noFill/>
          </a:ln>
        </p:spPr>
      </p:pic>
      <p:sp>
        <p:nvSpPr>
          <p:cNvPr id="708" name="Google Shape;708;p119"/>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5">
                  <a:extLst>
                    <a:ext uri="{A12FA001-AC4F-418D-AE19-62706E023703}">
                      <ahyp:hlinkClr val="tx"/>
                    </a:ext>
                  </a:extLst>
                </a:hlinkClick>
              </a:rPr>
              <a:t>2.6 Build and decompose a kilogram to reason about the size and weight of 1 kilogram, 100 grams, 10 grams, and 1 gram.</a:t>
            </a:r>
            <a:endParaRPr sz="2000">
              <a:solidFill>
                <a:srgbClr val="666666"/>
              </a:solidFill>
            </a:endParaRPr>
          </a:p>
        </p:txBody>
      </p:sp>
    </p:spTree>
  </p:cSld>
  <p:clrMapOvr>
    <a:masterClrMapping/>
  </p:clrMapOvr>
</p:sld>
</file>

<file path=ppt/slides/slide1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2" name="Shape 712"/>
        <p:cNvGrpSpPr/>
        <p:nvPr/>
      </p:nvGrpSpPr>
      <p:grpSpPr>
        <a:xfrm>
          <a:off x="0" y="0"/>
          <a:ext cx="0" cy="0"/>
          <a:chOff x="0" y="0"/>
          <a:chExt cx="0" cy="0"/>
        </a:xfrm>
      </p:grpSpPr>
      <p:sp>
        <p:nvSpPr>
          <p:cNvPr id="713" name="Google Shape;713;p120"/>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3">
                  <a:extLst>
                    <a:ext uri="{A12FA001-AC4F-418D-AE19-62706E023703}">
                      <ahyp:hlinkClr val="tx"/>
                    </a:ext>
                  </a:extLst>
                </a:hlinkClick>
              </a:rPr>
              <a:t>2.5 Solve word problems involving time intervals within 1 hour by adding and subtracting on the number line.</a:t>
            </a:r>
            <a:endParaRPr sz="2000">
              <a:solidFill>
                <a:srgbClr val="666666"/>
              </a:solidFill>
            </a:endParaRPr>
          </a:p>
        </p:txBody>
      </p:sp>
      <p:sp>
        <p:nvSpPr>
          <p:cNvPr id="714" name="Google Shape;714;p120"/>
          <p:cNvSpPr txBox="1"/>
          <p:nvPr>
            <p:ph idx="1" type="body"/>
          </p:nvPr>
        </p:nvSpPr>
        <p:spPr>
          <a:xfrm>
            <a:off x="457200" y="1600200"/>
            <a:ext cx="8229600" cy="4967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2400"/>
              <a:t>Carlos gets to class at 9:08 a.m. He has to write down homework assignments and complete morning work before math begins at 9:30 a.m. How many minutes does Carlos have to complete his tasks before math begins?</a:t>
            </a:r>
            <a:endParaRPr sz="2400"/>
          </a:p>
          <a:p>
            <a:pPr indent="0" lvl="0" marL="0" rtl="0" algn="l">
              <a:spcBef>
                <a:spcPts val="600"/>
              </a:spcBef>
              <a:spcAft>
                <a:spcPts val="0"/>
              </a:spcAft>
              <a:buNone/>
            </a:pPr>
            <a:r>
              <a:t/>
            </a:r>
            <a:endParaRPr sz="2400"/>
          </a:p>
          <a:p>
            <a:pPr indent="-381000" lvl="0" marL="457200" rtl="0" algn="l">
              <a:spcBef>
                <a:spcPts val="600"/>
              </a:spcBef>
              <a:spcAft>
                <a:spcPts val="0"/>
              </a:spcAft>
              <a:buClr>
                <a:schemeClr val="accent1"/>
              </a:buClr>
              <a:buSzPts val="2400"/>
              <a:buChar char="●"/>
            </a:pPr>
            <a:r>
              <a:rPr lang="en" sz="2400">
                <a:solidFill>
                  <a:schemeClr val="accent1"/>
                </a:solidFill>
              </a:rPr>
              <a:t>Draw a model, and then use numbers, labels, and a sentence to explain your thinking.</a:t>
            </a:r>
            <a:endParaRPr sz="2400">
              <a:solidFill>
                <a:schemeClr val="accent1"/>
              </a:solidFill>
            </a:endParaRPr>
          </a:p>
        </p:txBody>
      </p:sp>
    </p:spTree>
  </p:cSld>
  <p:clrMapOvr>
    <a:masterClrMapping/>
  </p:clrMapOvr>
</p:sld>
</file>

<file path=ppt/slides/slide1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8" name="Shape 718"/>
        <p:cNvGrpSpPr/>
        <p:nvPr/>
      </p:nvGrpSpPr>
      <p:grpSpPr>
        <a:xfrm>
          <a:off x="0" y="0"/>
          <a:ext cx="0" cy="0"/>
          <a:chOff x="0" y="0"/>
          <a:chExt cx="0" cy="0"/>
        </a:xfrm>
      </p:grpSpPr>
      <p:pic>
        <p:nvPicPr>
          <p:cNvPr descr="EngageNY/Eureka Math Grade 3 Module 2 Lesson 5&#10;For more Eureka Math (EngageNY) videos and other resources, please visit http://EMBARC.online&#10;&#10;PLEASE leave a message if a video has a technical difficulty (audio separating from the video, writing not showing up, etc). Occasionally, Explain Everything will do that, requiring me to re-render the video.&#10;&#10;Duane Habecker:&#10;https://about.me/duanehabecker&#10;Twitter: @dhabecker&#10;&#10;&#10;NOTE: This video is a derivative of the curriculum created by GreatMinds.org under the Creative Commons Attribution-NonCommercial-ShareAlike 4.0 International Public License" id="719" name="Google Shape;719;p121" title="EngageNY Grade 3 Module 2 Lesson 5">
            <a:hlinkClick r:id="rId3"/>
          </p:cNvPr>
          <p:cNvPicPr preferRelativeResize="0"/>
          <p:nvPr/>
        </p:nvPicPr>
        <p:blipFill>
          <a:blip r:embed="rId4">
            <a:alphaModFix/>
          </a:blip>
          <a:stretch>
            <a:fillRect/>
          </a:stretch>
        </p:blipFill>
        <p:spPr>
          <a:xfrm>
            <a:off x="1418525" y="1714500"/>
            <a:ext cx="6306950" cy="4730213"/>
          </a:xfrm>
          <a:prstGeom prst="rect">
            <a:avLst/>
          </a:prstGeom>
          <a:noFill/>
          <a:ln>
            <a:noFill/>
          </a:ln>
        </p:spPr>
      </p:pic>
      <p:sp>
        <p:nvSpPr>
          <p:cNvPr id="720" name="Google Shape;720;p121"/>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5">
                  <a:extLst>
                    <a:ext uri="{A12FA001-AC4F-418D-AE19-62706E023703}">
                      <ahyp:hlinkClr val="tx"/>
                    </a:ext>
                  </a:extLst>
                </a:hlinkClick>
              </a:rPr>
              <a:t>2.5 Solve word problems involving time intervals within 1 hour by adding and subtracting on the number line.</a:t>
            </a:r>
            <a:endParaRPr sz="2000">
              <a:solidFill>
                <a:srgbClr val="666666"/>
              </a:solidFill>
            </a:endParaRPr>
          </a:p>
        </p:txBody>
      </p:sp>
    </p:spTree>
  </p:cSld>
  <p:clrMapOvr>
    <a:masterClrMapping/>
  </p:clrMapOvr>
</p:sld>
</file>

<file path=ppt/slides/slide1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4" name="Shape 724"/>
        <p:cNvGrpSpPr/>
        <p:nvPr/>
      </p:nvGrpSpPr>
      <p:grpSpPr>
        <a:xfrm>
          <a:off x="0" y="0"/>
          <a:ext cx="0" cy="0"/>
          <a:chOff x="0" y="0"/>
          <a:chExt cx="0" cy="0"/>
        </a:xfrm>
      </p:grpSpPr>
      <p:sp>
        <p:nvSpPr>
          <p:cNvPr id="725" name="Google Shape;725;p122"/>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3">
                  <a:extLst>
                    <a:ext uri="{A12FA001-AC4F-418D-AE19-62706E023703}">
                      <ahyp:hlinkClr val="tx"/>
                    </a:ext>
                  </a:extLst>
                </a:hlinkClick>
              </a:rPr>
              <a:t>2.4 Solve word problems involving time intervals within 1 hour by counting backward and forward using the number line and clock.</a:t>
            </a:r>
            <a:endParaRPr sz="2000">
              <a:solidFill>
                <a:srgbClr val="666666"/>
              </a:solidFill>
            </a:endParaRPr>
          </a:p>
        </p:txBody>
      </p:sp>
      <p:sp>
        <p:nvSpPr>
          <p:cNvPr id="726" name="Google Shape;726;p122"/>
          <p:cNvSpPr txBox="1"/>
          <p:nvPr>
            <p:ph idx="1" type="body"/>
          </p:nvPr>
        </p:nvSpPr>
        <p:spPr>
          <a:xfrm>
            <a:off x="457200" y="1600200"/>
            <a:ext cx="8229600" cy="4967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2400"/>
              <a:t>Joy’s mom begins walking at 4:12 p.m. She stops at 4:43 p.m. How many minutes does she walk?</a:t>
            </a:r>
            <a:endParaRPr sz="2400"/>
          </a:p>
          <a:p>
            <a:pPr indent="0" lvl="0" marL="0" rtl="0" algn="l">
              <a:spcBef>
                <a:spcPts val="600"/>
              </a:spcBef>
              <a:spcAft>
                <a:spcPts val="0"/>
              </a:spcAft>
              <a:buNone/>
            </a:pPr>
            <a:r>
              <a:t/>
            </a:r>
            <a:endParaRPr sz="2400"/>
          </a:p>
          <a:p>
            <a:pPr indent="-381000" lvl="0" marL="457200" rtl="0" algn="l">
              <a:spcBef>
                <a:spcPts val="600"/>
              </a:spcBef>
              <a:spcAft>
                <a:spcPts val="0"/>
              </a:spcAft>
              <a:buClr>
                <a:schemeClr val="accent1"/>
              </a:buClr>
              <a:buSzPts val="2400"/>
              <a:buChar char="●"/>
            </a:pPr>
            <a:r>
              <a:rPr lang="en" sz="2400">
                <a:solidFill>
                  <a:schemeClr val="accent1"/>
                </a:solidFill>
              </a:rPr>
              <a:t>Draw a model, and then use numbers, labels, and a sentence to explain your thinking.</a:t>
            </a:r>
            <a:endParaRPr sz="2400">
              <a:solidFill>
                <a:schemeClr val="accent1"/>
              </a:solidFill>
            </a:endParaRPr>
          </a:p>
        </p:txBody>
      </p:sp>
    </p:spTree>
  </p:cSld>
  <p:clrMapOvr>
    <a:masterClrMapping/>
  </p:clrMapOvr>
</p:sld>
</file>

<file path=ppt/slides/slide1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0" name="Shape 730"/>
        <p:cNvGrpSpPr/>
        <p:nvPr/>
      </p:nvGrpSpPr>
      <p:grpSpPr>
        <a:xfrm>
          <a:off x="0" y="0"/>
          <a:ext cx="0" cy="0"/>
          <a:chOff x="0" y="0"/>
          <a:chExt cx="0" cy="0"/>
        </a:xfrm>
      </p:grpSpPr>
      <p:pic>
        <p:nvPicPr>
          <p:cNvPr descr="EngageNY/Eureka Math Grade 3 Module 2 Lesson 4&#10;For more Eureka Math (EngageNY) videos and other resources, please visit http://EMBARC.online&#10;&#10;PLEASE leave a message if a video has a technical difficulty (audio separating from the video, writing not showing up, etc). Occasionally, Explain Everything will do that, requiring me to re-render the video.&#10;&#10;Duane Habecker:&#10;https://about.me/duanehabecker&#10;Twitter: @dhabecker&#10;&#10;&#10;NOTE: This video is a derivative of the curriculum created by GreatMinds.org under the Creative Commons Attribution-NonCommercial-ShareAlike 4.0 International Public License" id="731" name="Google Shape;731;p123" title="EngageNY Grade 3 Module 2 Lesson 4 (updated)">
            <a:hlinkClick r:id="rId3"/>
          </p:cNvPr>
          <p:cNvPicPr preferRelativeResize="0"/>
          <p:nvPr/>
        </p:nvPicPr>
        <p:blipFill>
          <a:blip r:embed="rId4">
            <a:alphaModFix/>
          </a:blip>
          <a:stretch>
            <a:fillRect/>
          </a:stretch>
        </p:blipFill>
        <p:spPr>
          <a:xfrm>
            <a:off x="1418525" y="1714500"/>
            <a:ext cx="6306950" cy="4730213"/>
          </a:xfrm>
          <a:prstGeom prst="rect">
            <a:avLst/>
          </a:prstGeom>
          <a:noFill/>
          <a:ln>
            <a:noFill/>
          </a:ln>
        </p:spPr>
      </p:pic>
      <p:sp>
        <p:nvSpPr>
          <p:cNvPr id="732" name="Google Shape;732;p123"/>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5">
                  <a:extLst>
                    <a:ext uri="{A12FA001-AC4F-418D-AE19-62706E023703}">
                      <ahyp:hlinkClr val="tx"/>
                    </a:ext>
                  </a:extLst>
                </a:hlinkClick>
              </a:rPr>
              <a:t>2.4 Solve word problems involving time intervals within 1 hour by counting backward and forward using the number line and clock.</a:t>
            </a:r>
            <a:endParaRPr sz="2000">
              <a:solidFill>
                <a:srgbClr val="666666"/>
              </a:solidFill>
            </a:endParaRPr>
          </a:p>
        </p:txBody>
      </p:sp>
    </p:spTree>
  </p:cSld>
  <p:clrMapOvr>
    <a:masterClrMapping/>
  </p:clrMapOvr>
</p:sld>
</file>

<file path=ppt/slides/slide1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6" name="Shape 736"/>
        <p:cNvGrpSpPr/>
        <p:nvPr/>
      </p:nvGrpSpPr>
      <p:grpSpPr>
        <a:xfrm>
          <a:off x="0" y="0"/>
          <a:ext cx="0" cy="0"/>
          <a:chOff x="0" y="0"/>
          <a:chExt cx="0" cy="0"/>
        </a:xfrm>
      </p:grpSpPr>
      <p:sp>
        <p:nvSpPr>
          <p:cNvPr id="737" name="Google Shape;737;p124"/>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3">
                  <a:extLst>
                    <a:ext uri="{A12FA001-AC4F-418D-AE19-62706E023703}">
                      <ahyp:hlinkClr val="tx"/>
                    </a:ext>
                  </a:extLst>
                </a:hlinkClick>
              </a:rPr>
              <a:t>2.3 Count by fives and ones on the number line as a strategy to tell time to the nearest minute on the clock.</a:t>
            </a:r>
            <a:endParaRPr sz="2000">
              <a:solidFill>
                <a:srgbClr val="666666"/>
              </a:solidFill>
            </a:endParaRPr>
          </a:p>
        </p:txBody>
      </p:sp>
      <p:sp>
        <p:nvSpPr>
          <p:cNvPr id="738" name="Google Shape;738;p124"/>
          <p:cNvSpPr txBox="1"/>
          <p:nvPr>
            <p:ph idx="1" type="body"/>
          </p:nvPr>
        </p:nvSpPr>
        <p:spPr>
          <a:xfrm>
            <a:off x="457200" y="1600200"/>
            <a:ext cx="8229600" cy="4967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2400"/>
              <a:t>There are 12 tables in the cafeteria. Five students sit at each of the first 11 tables. Three students sit at the last table. How many students are sitting at the 12 tables in the cafeteria?</a:t>
            </a:r>
            <a:endParaRPr sz="2400"/>
          </a:p>
          <a:p>
            <a:pPr indent="0" lvl="0" marL="0" rtl="0" algn="l">
              <a:spcBef>
                <a:spcPts val="600"/>
              </a:spcBef>
              <a:spcAft>
                <a:spcPts val="0"/>
              </a:spcAft>
              <a:buNone/>
            </a:pPr>
            <a:r>
              <a:t/>
            </a:r>
            <a:endParaRPr sz="2400"/>
          </a:p>
          <a:p>
            <a:pPr indent="-381000" lvl="0" marL="457200" rtl="0" algn="l">
              <a:spcBef>
                <a:spcPts val="600"/>
              </a:spcBef>
              <a:spcAft>
                <a:spcPts val="0"/>
              </a:spcAft>
              <a:buClr>
                <a:schemeClr val="accent1"/>
              </a:buClr>
              <a:buSzPts val="2400"/>
              <a:buChar char="●"/>
            </a:pPr>
            <a:r>
              <a:rPr lang="en" sz="2400">
                <a:solidFill>
                  <a:schemeClr val="accent1"/>
                </a:solidFill>
              </a:rPr>
              <a:t>Draw a model, and then use numbers, labels, and a sentence to explain your thinking.</a:t>
            </a:r>
            <a:endParaRPr sz="2400">
              <a:solidFill>
                <a:schemeClr val="accent1"/>
              </a:solidFill>
            </a:endParaRPr>
          </a:p>
        </p:txBody>
      </p:sp>
    </p:spTree>
  </p:cSld>
  <p:clrMapOvr>
    <a:masterClrMapping/>
  </p:clrMapOvr>
</p:sld>
</file>

<file path=ppt/slides/slide1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2" name="Shape 742"/>
        <p:cNvGrpSpPr/>
        <p:nvPr/>
      </p:nvGrpSpPr>
      <p:grpSpPr>
        <a:xfrm>
          <a:off x="0" y="0"/>
          <a:ext cx="0" cy="0"/>
          <a:chOff x="0" y="0"/>
          <a:chExt cx="0" cy="0"/>
        </a:xfrm>
      </p:grpSpPr>
      <p:pic>
        <p:nvPicPr>
          <p:cNvPr descr="EngageNY/Eureka Math Grade 3 Module 2 Lesson 3&#10;For more Eureka Math (EngageNY) videos and other resources, please visit http://EMBARC.online&#10;&#10;PLEASE leave a message if a video has a technical difficulty (audio separating from the video, writing not showing up, etc). Occasionally, Explain Everything will do that, requiring me to re-render the video.&#10;&#10;Duane Habecker:&#10;https://about.me/duanehabecker&#10;Twitter: @dhabecker&#10;&#10;&#10;NOTE: This video is a derivative of the curriculum created by GreatMinds.org under the Creative Commons Attribution-NonCommercial-ShareAlike 4.0 International Public License" id="743" name="Google Shape;743;p125" title="EngageNY Grade 3 Module 2 Lesson 3">
            <a:hlinkClick r:id="rId3"/>
          </p:cNvPr>
          <p:cNvPicPr preferRelativeResize="0"/>
          <p:nvPr/>
        </p:nvPicPr>
        <p:blipFill>
          <a:blip r:embed="rId4">
            <a:alphaModFix/>
          </a:blip>
          <a:stretch>
            <a:fillRect/>
          </a:stretch>
        </p:blipFill>
        <p:spPr>
          <a:xfrm>
            <a:off x="1418525" y="1714500"/>
            <a:ext cx="6306950" cy="4730213"/>
          </a:xfrm>
          <a:prstGeom prst="rect">
            <a:avLst/>
          </a:prstGeom>
          <a:noFill/>
          <a:ln>
            <a:noFill/>
          </a:ln>
        </p:spPr>
      </p:pic>
      <p:sp>
        <p:nvSpPr>
          <p:cNvPr id="744" name="Google Shape;744;p125"/>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5">
                  <a:extLst>
                    <a:ext uri="{A12FA001-AC4F-418D-AE19-62706E023703}">
                      <ahyp:hlinkClr val="tx"/>
                    </a:ext>
                  </a:extLst>
                </a:hlinkClick>
              </a:rPr>
              <a:t>2.3 Count by fives and ones on the number line as a strategy to tell time to the nearest minute on the clock.</a:t>
            </a:r>
            <a:endParaRPr sz="2000">
              <a:solidFill>
                <a:srgbClr val="666666"/>
              </a:solidFill>
            </a:endParaRPr>
          </a:p>
        </p:txBody>
      </p:sp>
    </p:spTree>
  </p:cSld>
  <p:clrMapOvr>
    <a:masterClrMapping/>
  </p:clrMapOvr>
</p:sld>
</file>

<file path=ppt/slides/slide1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8" name="Shape 748"/>
        <p:cNvGrpSpPr/>
        <p:nvPr/>
      </p:nvGrpSpPr>
      <p:grpSpPr>
        <a:xfrm>
          <a:off x="0" y="0"/>
          <a:ext cx="0" cy="0"/>
          <a:chOff x="0" y="0"/>
          <a:chExt cx="0" cy="0"/>
        </a:xfrm>
      </p:grpSpPr>
      <p:sp>
        <p:nvSpPr>
          <p:cNvPr id="749" name="Google Shape;749;p126"/>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3">
                  <a:extLst>
                    <a:ext uri="{A12FA001-AC4F-418D-AE19-62706E023703}">
                      <ahyp:hlinkClr val="tx"/>
                    </a:ext>
                  </a:extLst>
                </a:hlinkClick>
              </a:rPr>
              <a:t>2.2 Relate skip-counting by 5 on the clock and telling time to a continuous measurement model, the number line.</a:t>
            </a:r>
            <a:endParaRPr sz="2000">
              <a:solidFill>
                <a:srgbClr val="666666"/>
              </a:solidFill>
            </a:endParaRPr>
          </a:p>
        </p:txBody>
      </p:sp>
      <p:sp>
        <p:nvSpPr>
          <p:cNvPr id="750" name="Google Shape;750;p126"/>
          <p:cNvSpPr txBox="1"/>
          <p:nvPr>
            <p:ph idx="1" type="body"/>
          </p:nvPr>
        </p:nvSpPr>
        <p:spPr>
          <a:xfrm>
            <a:off x="457200" y="1600200"/>
            <a:ext cx="8229600" cy="4967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2400"/>
              <a:t>Christine has 12 math problems for homework. It takes her 5 minutes to complete each problem. How many minutes does it take Christine to finish all 12 problems?</a:t>
            </a:r>
            <a:endParaRPr sz="2400"/>
          </a:p>
          <a:p>
            <a:pPr indent="0" lvl="0" marL="0" rtl="0" algn="l">
              <a:spcBef>
                <a:spcPts val="600"/>
              </a:spcBef>
              <a:spcAft>
                <a:spcPts val="0"/>
              </a:spcAft>
              <a:buNone/>
            </a:pPr>
            <a:r>
              <a:t/>
            </a:r>
            <a:endParaRPr sz="2400"/>
          </a:p>
          <a:p>
            <a:pPr indent="-381000" lvl="0" marL="457200" rtl="0" algn="l">
              <a:spcBef>
                <a:spcPts val="600"/>
              </a:spcBef>
              <a:spcAft>
                <a:spcPts val="0"/>
              </a:spcAft>
              <a:buClr>
                <a:schemeClr val="accent1"/>
              </a:buClr>
              <a:buSzPts val="2400"/>
              <a:buChar char="●"/>
            </a:pPr>
            <a:r>
              <a:rPr lang="en" sz="2400">
                <a:solidFill>
                  <a:schemeClr val="accent1"/>
                </a:solidFill>
              </a:rPr>
              <a:t>Draw a model, and then use numbers, labels, and a sentence to explain your thinking.</a:t>
            </a:r>
            <a:endParaRPr sz="2400">
              <a:solidFill>
                <a:schemeClr val="accent1"/>
              </a:solidFill>
            </a:endParaRPr>
          </a:p>
        </p:txBody>
      </p:sp>
    </p:spTree>
  </p:cSld>
  <p:clrMapOvr>
    <a:masterClrMapping/>
  </p:clrMapOvr>
</p:sld>
</file>

<file path=ppt/slides/slide1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4" name="Shape 754"/>
        <p:cNvGrpSpPr/>
        <p:nvPr/>
      </p:nvGrpSpPr>
      <p:grpSpPr>
        <a:xfrm>
          <a:off x="0" y="0"/>
          <a:ext cx="0" cy="0"/>
          <a:chOff x="0" y="0"/>
          <a:chExt cx="0" cy="0"/>
        </a:xfrm>
      </p:grpSpPr>
      <p:pic>
        <p:nvPicPr>
          <p:cNvPr descr="EngageNY/Eureka Math Grade 3 Module 2 Lesson 2&#10;For more videos, please visit http://bit.ly/engageportal" id="755" name="Google Shape;755;p127" title="EngageNY Grade 3 Module 2 Lesson 2">
            <a:hlinkClick r:id="rId3"/>
          </p:cNvPr>
          <p:cNvPicPr preferRelativeResize="0"/>
          <p:nvPr/>
        </p:nvPicPr>
        <p:blipFill>
          <a:blip r:embed="rId4">
            <a:alphaModFix/>
          </a:blip>
          <a:stretch>
            <a:fillRect/>
          </a:stretch>
        </p:blipFill>
        <p:spPr>
          <a:xfrm>
            <a:off x="1418525" y="1714500"/>
            <a:ext cx="6306950" cy="4730213"/>
          </a:xfrm>
          <a:prstGeom prst="rect">
            <a:avLst/>
          </a:prstGeom>
          <a:noFill/>
          <a:ln>
            <a:noFill/>
          </a:ln>
        </p:spPr>
      </p:pic>
      <p:sp>
        <p:nvSpPr>
          <p:cNvPr id="756" name="Google Shape;756;p127"/>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5">
                  <a:extLst>
                    <a:ext uri="{A12FA001-AC4F-418D-AE19-62706E023703}">
                      <ahyp:hlinkClr val="tx"/>
                    </a:ext>
                  </a:extLst>
                </a:hlinkClick>
              </a:rPr>
              <a:t>2.2 Relate skip-counting by 5 on the clock and telling time to a continuous measurement model, the number line.</a:t>
            </a:r>
            <a:endParaRPr sz="2000">
              <a:solidFill>
                <a:srgbClr val="666666"/>
              </a:solidFill>
            </a:endParaRPr>
          </a:p>
        </p:txBody>
      </p:sp>
    </p:spTree>
  </p:cSld>
  <p:clrMapOvr>
    <a:masterClrMapping/>
  </p:clrMapOvr>
</p:sld>
</file>

<file path=ppt/slides/slide1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0" name="Shape 760"/>
        <p:cNvGrpSpPr/>
        <p:nvPr/>
      </p:nvGrpSpPr>
      <p:grpSpPr>
        <a:xfrm>
          <a:off x="0" y="0"/>
          <a:ext cx="0" cy="0"/>
          <a:chOff x="0" y="0"/>
          <a:chExt cx="0" cy="0"/>
        </a:xfrm>
      </p:grpSpPr>
      <p:sp>
        <p:nvSpPr>
          <p:cNvPr id="761" name="Google Shape;761;p128"/>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3">
                  <a:extLst>
                    <a:ext uri="{A12FA001-AC4F-418D-AE19-62706E023703}">
                      <ahyp:hlinkClr val="tx"/>
                    </a:ext>
                  </a:extLst>
                </a:hlinkClick>
              </a:rPr>
              <a:t>2.1 Explore time as a continuous measurement using a stopwatch.</a:t>
            </a:r>
            <a:endParaRPr sz="2000">
              <a:solidFill>
                <a:srgbClr val="666666"/>
              </a:solidFill>
            </a:endParaRPr>
          </a:p>
        </p:txBody>
      </p:sp>
      <p:sp>
        <p:nvSpPr>
          <p:cNvPr id="762" name="Google Shape;762;p128"/>
          <p:cNvSpPr txBox="1"/>
          <p:nvPr>
            <p:ph idx="1" type="body"/>
          </p:nvPr>
        </p:nvSpPr>
        <p:spPr>
          <a:xfrm>
            <a:off x="457200" y="1600200"/>
            <a:ext cx="8229600" cy="4967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2400"/>
              <a:t>Ms. Bower helps her kindergartners tie their shoes. It takes her 5 seconds to tie 1 shoe. How many seconds does it take Ms. Bower to tie 8 shoes?</a:t>
            </a:r>
            <a:endParaRPr sz="2400"/>
          </a:p>
          <a:p>
            <a:pPr indent="0" lvl="0" marL="0" rtl="0" algn="l">
              <a:spcBef>
                <a:spcPts val="600"/>
              </a:spcBef>
              <a:spcAft>
                <a:spcPts val="0"/>
              </a:spcAft>
              <a:buNone/>
            </a:pPr>
            <a:r>
              <a:t/>
            </a:r>
            <a:endParaRPr sz="2400"/>
          </a:p>
          <a:p>
            <a:pPr indent="-381000" lvl="0" marL="457200" rtl="0" algn="l">
              <a:spcBef>
                <a:spcPts val="600"/>
              </a:spcBef>
              <a:spcAft>
                <a:spcPts val="0"/>
              </a:spcAft>
              <a:buClr>
                <a:schemeClr val="accent1"/>
              </a:buClr>
              <a:buSzPts val="2400"/>
              <a:buChar char="●"/>
            </a:pPr>
            <a:r>
              <a:rPr lang="en" sz="2400">
                <a:solidFill>
                  <a:schemeClr val="accent1"/>
                </a:solidFill>
              </a:rPr>
              <a:t>Draw a model, and then use numbers, labels, and a sentence to explain your thinking.</a:t>
            </a:r>
            <a:endParaRPr sz="2400">
              <a:solidFill>
                <a:schemeClr val="accent1"/>
              </a:solidFill>
            </a:endParaRPr>
          </a:p>
        </p:txBody>
      </p:sp>
    </p:spTree>
  </p:cSld>
  <p:clrMapOvr>
    <a:masterClrMapping/>
  </p:clrMapOvr>
</p:sld>
</file>

<file path=ppt/slides/slide1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6" name="Shape 766"/>
        <p:cNvGrpSpPr/>
        <p:nvPr/>
      </p:nvGrpSpPr>
      <p:grpSpPr>
        <a:xfrm>
          <a:off x="0" y="0"/>
          <a:ext cx="0" cy="0"/>
          <a:chOff x="0" y="0"/>
          <a:chExt cx="0" cy="0"/>
        </a:xfrm>
      </p:grpSpPr>
      <p:pic>
        <p:nvPicPr>
          <p:cNvPr descr="EngageNY/Eureka Math Grade 3 Module 2 Lesson 1&#10;For more Eureka Math (EngageNY) videos and other resources, please visit http://EMBARC.online&#10;&#10;PLEASE leave a message if a video has a technical difficulty (audio separating from the video, writing not showing up, etc). Occasionally, Explain Everything will do that, requiring me to re-render the video.&#10;&#10;Duane Habecker:&#10;https://about.me/duanehabecker&#10;Twitter: @dhabecker&#10;&#10;&#10;NOTE: This video is a derivative of the curriculum created by GreatMinds.org under the Creative Commons Attribution-NonCommercial-ShareAlike 4.0 International Public License" id="767" name="Google Shape;767;p129" title="EngageNY Grade 3 Module 2 Lesson 1">
            <a:hlinkClick r:id="rId3"/>
          </p:cNvPr>
          <p:cNvPicPr preferRelativeResize="0"/>
          <p:nvPr/>
        </p:nvPicPr>
        <p:blipFill>
          <a:blip r:embed="rId4">
            <a:alphaModFix/>
          </a:blip>
          <a:stretch>
            <a:fillRect/>
          </a:stretch>
        </p:blipFill>
        <p:spPr>
          <a:xfrm>
            <a:off x="1418525" y="1714500"/>
            <a:ext cx="6306950" cy="4730213"/>
          </a:xfrm>
          <a:prstGeom prst="rect">
            <a:avLst/>
          </a:prstGeom>
          <a:noFill/>
          <a:ln>
            <a:noFill/>
          </a:ln>
        </p:spPr>
      </p:pic>
      <p:sp>
        <p:nvSpPr>
          <p:cNvPr id="768" name="Google Shape;768;p129"/>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5">
                  <a:extLst>
                    <a:ext uri="{A12FA001-AC4F-418D-AE19-62706E023703}">
                      <ahyp:hlinkClr val="tx"/>
                    </a:ext>
                  </a:extLst>
                </a:hlinkClick>
              </a:rPr>
              <a:t>2.1 Explore time as a continuous measurement using a stopwatch.</a:t>
            </a:r>
            <a:endParaRPr sz="2000">
              <a:solidFill>
                <a:srgbClr val="666666"/>
              </a:solidFill>
            </a:endParaRPr>
          </a:p>
        </p:txBody>
      </p:sp>
    </p:spTree>
  </p:cSld>
  <p:clrMapOvr>
    <a:masterClrMapping/>
  </p:clrMapOvr>
</p:sld>
</file>

<file path=ppt/slides/slide1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2" name="Shape 772"/>
        <p:cNvGrpSpPr/>
        <p:nvPr/>
      </p:nvGrpSpPr>
      <p:grpSpPr>
        <a:xfrm>
          <a:off x="0" y="0"/>
          <a:ext cx="0" cy="0"/>
          <a:chOff x="0" y="0"/>
          <a:chExt cx="0" cy="0"/>
        </a:xfrm>
      </p:grpSpPr>
      <p:sp>
        <p:nvSpPr>
          <p:cNvPr id="773" name="Google Shape;773;p130"/>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3">
                  <a:extLst>
                    <a:ext uri="{A12FA001-AC4F-418D-AE19-62706E023703}">
                      <ahyp:hlinkClr val="tx"/>
                    </a:ext>
                  </a:extLst>
                </a:hlinkClick>
              </a:rPr>
              <a:t>1.21 Solve two-step word problems involving all four operations and assess the reasonableness of answers.</a:t>
            </a:r>
            <a:endParaRPr sz="2000">
              <a:solidFill>
                <a:srgbClr val="666666"/>
              </a:solidFill>
            </a:endParaRPr>
          </a:p>
        </p:txBody>
      </p:sp>
      <p:sp>
        <p:nvSpPr>
          <p:cNvPr id="774" name="Google Shape;774;p130"/>
          <p:cNvSpPr txBox="1"/>
          <p:nvPr>
            <p:ph idx="1" type="body"/>
          </p:nvPr>
        </p:nvSpPr>
        <p:spPr>
          <a:xfrm>
            <a:off x="457200" y="1600200"/>
            <a:ext cx="8229600" cy="4967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2400"/>
              <a:t>There are 4 boxes with 6 binders in each one. Three brothers share the binders. How many binders does each brother get?</a:t>
            </a:r>
            <a:endParaRPr sz="2400"/>
          </a:p>
          <a:p>
            <a:pPr indent="0" lvl="0" marL="0" rtl="0" algn="l">
              <a:spcBef>
                <a:spcPts val="600"/>
              </a:spcBef>
              <a:spcAft>
                <a:spcPts val="0"/>
              </a:spcAft>
              <a:buNone/>
            </a:pPr>
            <a:r>
              <a:t/>
            </a:r>
            <a:endParaRPr sz="2400"/>
          </a:p>
          <a:p>
            <a:pPr indent="-381000" lvl="0" marL="457200" rtl="0" algn="l">
              <a:spcBef>
                <a:spcPts val="600"/>
              </a:spcBef>
              <a:spcAft>
                <a:spcPts val="0"/>
              </a:spcAft>
              <a:buClr>
                <a:schemeClr val="accent1"/>
              </a:buClr>
              <a:buSzPts val="2400"/>
              <a:buChar char="●"/>
            </a:pPr>
            <a:r>
              <a:rPr lang="en" sz="2400">
                <a:solidFill>
                  <a:schemeClr val="accent1"/>
                </a:solidFill>
              </a:rPr>
              <a:t>Draw a model, and then use numbers, labels, and a sentence to explain your thinking.</a:t>
            </a:r>
            <a:endParaRPr sz="2400">
              <a:solidFill>
                <a:schemeClr val="accent1"/>
              </a:solidFill>
            </a:endParaRPr>
          </a:p>
        </p:txBody>
      </p:sp>
    </p:spTree>
  </p:cSld>
  <p:clrMapOvr>
    <a:masterClrMapping/>
  </p:clrMapOvr>
</p:sld>
</file>

<file path=ppt/slides/slide1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8" name="Shape 778"/>
        <p:cNvGrpSpPr/>
        <p:nvPr/>
      </p:nvGrpSpPr>
      <p:grpSpPr>
        <a:xfrm>
          <a:off x="0" y="0"/>
          <a:ext cx="0" cy="0"/>
          <a:chOff x="0" y="0"/>
          <a:chExt cx="0" cy="0"/>
        </a:xfrm>
      </p:grpSpPr>
      <p:pic>
        <p:nvPicPr>
          <p:cNvPr descr="EngageNY/Eureka Math Grade 3 Module 1 Lesson 21&#10;For more Eureka Math (EngageNY) videos and other resources, please visit http://EMBARC.online&#10;&#10;PLEASE leave a message if a video has a technical difficulty (audio separating from the video, writing not showing up, etc). Occasionally, Explain Everything will do that, requiring me to re-render the video.&#10;&#10;Duane Habecker:&#10;https://about.me/duanehabecker&#10;Twitter: @dhabecker&#10;&#10;&#10;NOTE: This video is a derivative of the curriculum created by GreatMinds.org under the Creative Commons Attribution-NonCommercial-ShareAlike 4.0 International Public License" id="779" name="Google Shape;779;p131" title="EngageNY Grade 3 Module 1 Lesson 21">
            <a:hlinkClick r:id="rId3"/>
          </p:cNvPr>
          <p:cNvPicPr preferRelativeResize="0"/>
          <p:nvPr/>
        </p:nvPicPr>
        <p:blipFill>
          <a:blip r:embed="rId4">
            <a:alphaModFix/>
          </a:blip>
          <a:stretch>
            <a:fillRect/>
          </a:stretch>
        </p:blipFill>
        <p:spPr>
          <a:xfrm>
            <a:off x="1418525" y="1714500"/>
            <a:ext cx="6306950" cy="4730213"/>
          </a:xfrm>
          <a:prstGeom prst="rect">
            <a:avLst/>
          </a:prstGeom>
          <a:noFill/>
          <a:ln>
            <a:noFill/>
          </a:ln>
        </p:spPr>
      </p:pic>
      <p:sp>
        <p:nvSpPr>
          <p:cNvPr id="780" name="Google Shape;780;p131"/>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5">
                  <a:extLst>
                    <a:ext uri="{A12FA001-AC4F-418D-AE19-62706E023703}">
                      <ahyp:hlinkClr val="tx"/>
                    </a:ext>
                  </a:extLst>
                </a:hlinkClick>
              </a:rPr>
              <a:t>1.21 Solve two-step word problems involving all four operations and assess the reasonableness of answers.</a:t>
            </a:r>
            <a:endParaRPr sz="2000">
              <a:solidFill>
                <a:srgbClr val="666666"/>
              </a:solidFill>
            </a:endParaRPr>
          </a:p>
        </p:txBody>
      </p:sp>
    </p:spTree>
  </p:cSld>
  <p:clrMapOvr>
    <a:masterClrMapping/>
  </p:clrMapOvr>
</p:sld>
</file>

<file path=ppt/slides/slide1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4" name="Shape 784"/>
        <p:cNvGrpSpPr/>
        <p:nvPr/>
      </p:nvGrpSpPr>
      <p:grpSpPr>
        <a:xfrm>
          <a:off x="0" y="0"/>
          <a:ext cx="0" cy="0"/>
          <a:chOff x="0" y="0"/>
          <a:chExt cx="0" cy="0"/>
        </a:xfrm>
      </p:grpSpPr>
      <p:sp>
        <p:nvSpPr>
          <p:cNvPr id="785" name="Google Shape;785;p132"/>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3">
                  <a:extLst>
                    <a:ext uri="{A12FA001-AC4F-418D-AE19-62706E023703}">
                      <ahyp:hlinkClr val="tx"/>
                    </a:ext>
                  </a:extLst>
                </a:hlinkClick>
              </a:rPr>
              <a:t>1.20 Solve two step word problems involving multiplication and division and assess the reasonableness of answers.</a:t>
            </a:r>
            <a:endParaRPr sz="2000">
              <a:solidFill>
                <a:srgbClr val="666666"/>
              </a:solidFill>
            </a:endParaRPr>
          </a:p>
        </p:txBody>
      </p:sp>
      <p:sp>
        <p:nvSpPr>
          <p:cNvPr id="786" name="Google Shape;786;p132"/>
          <p:cNvSpPr txBox="1"/>
          <p:nvPr>
            <p:ph idx="1" type="body"/>
          </p:nvPr>
        </p:nvSpPr>
        <p:spPr>
          <a:xfrm>
            <a:off x="457200" y="1600200"/>
            <a:ext cx="8229600" cy="4967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2400"/>
              <a:t>Red, orange, and blue scarves are on sale for $4 each. Nina buys 2 scarves of each color. How much does she spend altogether?</a:t>
            </a:r>
            <a:endParaRPr sz="2400"/>
          </a:p>
          <a:p>
            <a:pPr indent="0" lvl="0" marL="0" rtl="0" algn="l">
              <a:spcBef>
                <a:spcPts val="600"/>
              </a:spcBef>
              <a:spcAft>
                <a:spcPts val="0"/>
              </a:spcAft>
              <a:buNone/>
            </a:pPr>
            <a:r>
              <a:t/>
            </a:r>
            <a:endParaRPr sz="2400"/>
          </a:p>
          <a:p>
            <a:pPr indent="-381000" lvl="0" marL="457200" rtl="0" algn="l">
              <a:spcBef>
                <a:spcPts val="600"/>
              </a:spcBef>
              <a:spcAft>
                <a:spcPts val="0"/>
              </a:spcAft>
              <a:buClr>
                <a:schemeClr val="accent1"/>
              </a:buClr>
              <a:buSzPts val="2400"/>
              <a:buChar char="●"/>
            </a:pPr>
            <a:r>
              <a:rPr lang="en" sz="2400">
                <a:solidFill>
                  <a:schemeClr val="accent1"/>
                </a:solidFill>
              </a:rPr>
              <a:t>Draw a model, and then use numbers, labels, and a sentence to explain your thinking.</a:t>
            </a:r>
            <a:endParaRPr sz="2400">
              <a:solidFill>
                <a:schemeClr val="accent1"/>
              </a:solidFill>
            </a:endParaRPr>
          </a:p>
        </p:txBody>
      </p:sp>
    </p:spTree>
  </p:cSld>
  <p:clrMapOvr>
    <a:masterClrMapping/>
  </p:clrMapOvr>
</p:sld>
</file>

<file path=ppt/slides/slide1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0" name="Shape 790"/>
        <p:cNvGrpSpPr/>
        <p:nvPr/>
      </p:nvGrpSpPr>
      <p:grpSpPr>
        <a:xfrm>
          <a:off x="0" y="0"/>
          <a:ext cx="0" cy="0"/>
          <a:chOff x="0" y="0"/>
          <a:chExt cx="0" cy="0"/>
        </a:xfrm>
      </p:grpSpPr>
      <p:pic>
        <p:nvPicPr>
          <p:cNvPr descr="EngageNY/Eureka Math Grade 3 Module 1 Lesson 20&#10;For more Eureka Math (EngageNY) videos and other resources, please visit http://EMBARC.online&#10;&#10;PLEASE leave a message if a video has a technical difficulty (audio separating from the video, writing not showing up, etc). Occasionally, Explain Everything will do that, requiring me to re-render the video.&#10;&#10;Duane Habecker:&#10;https://about.me/duanehabecker&#10;Twitter: @dhabecker&#10;&#10;&#10;NOTE: This video is a derivative of the curriculum created by GreatMinds.org under the Creative Commons Attribution-NonCommercial-ShareAlike 4.0 International Public License" id="791" name="Google Shape;791;p133" title="EngageNY Grade 3 Module 1 Lesson 20">
            <a:hlinkClick r:id="rId3"/>
          </p:cNvPr>
          <p:cNvPicPr preferRelativeResize="0"/>
          <p:nvPr/>
        </p:nvPicPr>
        <p:blipFill>
          <a:blip r:embed="rId4">
            <a:alphaModFix/>
          </a:blip>
          <a:stretch>
            <a:fillRect/>
          </a:stretch>
        </p:blipFill>
        <p:spPr>
          <a:xfrm>
            <a:off x="1418525" y="1714500"/>
            <a:ext cx="6306950" cy="4730213"/>
          </a:xfrm>
          <a:prstGeom prst="rect">
            <a:avLst/>
          </a:prstGeom>
          <a:noFill/>
          <a:ln>
            <a:noFill/>
          </a:ln>
        </p:spPr>
      </p:pic>
      <p:sp>
        <p:nvSpPr>
          <p:cNvPr id="792" name="Google Shape;792;p133"/>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5">
                  <a:extLst>
                    <a:ext uri="{A12FA001-AC4F-418D-AE19-62706E023703}">
                      <ahyp:hlinkClr val="tx"/>
                    </a:ext>
                  </a:extLst>
                </a:hlinkClick>
              </a:rPr>
              <a:t>1.20 Solve two step word problems involving multiplication and division and assess the reasonableness of answers.</a:t>
            </a:r>
            <a:endParaRPr sz="2000">
              <a:solidFill>
                <a:srgbClr val="666666"/>
              </a:solidFill>
            </a:endParaRPr>
          </a:p>
        </p:txBody>
      </p:sp>
    </p:spTree>
  </p:cSld>
  <p:clrMapOvr>
    <a:masterClrMapping/>
  </p:clrMapOvr>
</p:sld>
</file>

<file path=ppt/slides/slide1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6" name="Shape 796"/>
        <p:cNvGrpSpPr/>
        <p:nvPr/>
      </p:nvGrpSpPr>
      <p:grpSpPr>
        <a:xfrm>
          <a:off x="0" y="0"/>
          <a:ext cx="0" cy="0"/>
          <a:chOff x="0" y="0"/>
          <a:chExt cx="0" cy="0"/>
        </a:xfrm>
      </p:grpSpPr>
      <p:sp>
        <p:nvSpPr>
          <p:cNvPr id="797" name="Google Shape;797;p134"/>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3">
                  <a:extLst>
                    <a:ext uri="{A12FA001-AC4F-418D-AE19-62706E023703}">
                      <ahyp:hlinkClr val="tx"/>
                    </a:ext>
                  </a:extLst>
                </a:hlinkClick>
              </a:rPr>
              <a:t>1.19 Apply the distributive property to decompose units.</a:t>
            </a:r>
            <a:endParaRPr sz="2000">
              <a:solidFill>
                <a:srgbClr val="666666"/>
              </a:solidFill>
            </a:endParaRPr>
          </a:p>
        </p:txBody>
      </p:sp>
      <p:sp>
        <p:nvSpPr>
          <p:cNvPr id="798" name="Google Shape;798;p134"/>
          <p:cNvSpPr txBox="1"/>
          <p:nvPr>
            <p:ph idx="1" type="body"/>
          </p:nvPr>
        </p:nvSpPr>
        <p:spPr>
          <a:xfrm>
            <a:off x="457200" y="1600200"/>
            <a:ext cx="8229600" cy="4967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2400"/>
              <a:t>Henrietta works in a shoe store. She uses 2 shoelaces to lace each pair of shoes. She has a total of 24 laces. How many pairs of shoes can Henrietta lace?</a:t>
            </a:r>
            <a:endParaRPr sz="2400"/>
          </a:p>
          <a:p>
            <a:pPr indent="0" lvl="0" marL="0" rtl="0" algn="l">
              <a:spcBef>
                <a:spcPts val="600"/>
              </a:spcBef>
              <a:spcAft>
                <a:spcPts val="0"/>
              </a:spcAft>
              <a:buNone/>
            </a:pPr>
            <a:r>
              <a:t/>
            </a:r>
            <a:endParaRPr sz="2400"/>
          </a:p>
          <a:p>
            <a:pPr indent="-381000" lvl="0" marL="457200" rtl="0" algn="l">
              <a:spcBef>
                <a:spcPts val="600"/>
              </a:spcBef>
              <a:spcAft>
                <a:spcPts val="0"/>
              </a:spcAft>
              <a:buClr>
                <a:schemeClr val="accent1"/>
              </a:buClr>
              <a:buSzPts val="2400"/>
              <a:buChar char="●"/>
            </a:pPr>
            <a:r>
              <a:rPr lang="en" sz="2400">
                <a:solidFill>
                  <a:schemeClr val="accent1"/>
                </a:solidFill>
              </a:rPr>
              <a:t>Draw a model, and then use numbers, labels, and a sentence to explain your thinking.</a:t>
            </a:r>
            <a:endParaRPr sz="2400">
              <a:solidFill>
                <a:schemeClr val="accent1"/>
              </a:solidFill>
            </a:endParaRPr>
          </a:p>
        </p:txBody>
      </p:sp>
    </p:spTree>
  </p:cSld>
  <p:clrMapOvr>
    <a:masterClrMapping/>
  </p:clrMapOvr>
</p:sld>
</file>

<file path=ppt/slides/slide1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2" name="Shape 802"/>
        <p:cNvGrpSpPr/>
        <p:nvPr/>
      </p:nvGrpSpPr>
      <p:grpSpPr>
        <a:xfrm>
          <a:off x="0" y="0"/>
          <a:ext cx="0" cy="0"/>
          <a:chOff x="0" y="0"/>
          <a:chExt cx="0" cy="0"/>
        </a:xfrm>
      </p:grpSpPr>
      <p:pic>
        <p:nvPicPr>
          <p:cNvPr descr="EngageNY/Eureka Math Grade 3 Module 1 Lesson 19&#10;For more Eureka Math (EngageNY) videos and other resources, please visit http://EMBARC.online&#10;&#10;PLEASE leave a message if a video has a technical difficulty (audio separating from the video, writing not showing up, etc). Occasionally, Explain Everything will do that, requiring me to re-render the video.&#10;&#10;Duane Habecker:&#10;https://about.me/duanehabecker&#10;Twitter: @dhabecker&#10;&#10;&#10;NOTE: This video is a derivative of the curriculum created by GreatMinds.org under the Creative Commons Attribution-NonCommercial-ShareAlike 4.0 International Public License" id="803" name="Google Shape;803;p135" title="EngageNY Grade 3 Module 1 Lesson 19">
            <a:hlinkClick r:id="rId3"/>
          </p:cNvPr>
          <p:cNvPicPr preferRelativeResize="0"/>
          <p:nvPr/>
        </p:nvPicPr>
        <p:blipFill>
          <a:blip r:embed="rId4">
            <a:alphaModFix/>
          </a:blip>
          <a:stretch>
            <a:fillRect/>
          </a:stretch>
        </p:blipFill>
        <p:spPr>
          <a:xfrm>
            <a:off x="1418525" y="1714500"/>
            <a:ext cx="6306950" cy="4730213"/>
          </a:xfrm>
          <a:prstGeom prst="rect">
            <a:avLst/>
          </a:prstGeom>
          <a:noFill/>
          <a:ln>
            <a:noFill/>
          </a:ln>
        </p:spPr>
      </p:pic>
      <p:pic>
        <p:nvPicPr>
          <p:cNvPr descr="EngageNY/Eureka Math Grade 3 Module 1 Lesson 19&#10;For more Eureka Math (EngageNY) videos and other resources, please visit http://EMBARC.online&#10;&#10;PLEASE leave a message if a video has a technical difficulty (audio separating from the video, writing not showing up, etc). Occasionally, Explain Everything will do that, requiring me to re-render the video.&#10;&#10;Duane Habecker:&#10;https://about.me/duanehabecker&#10;Twitter: @dhabecker&#10;&#10;&#10;NOTE: This video is a derivative of the curriculum created by GreatMinds.org under the Creative Commons Attribution-NonCommercial-ShareAlike 4.0 International Public License" id="804" name="Google Shape;804;p135" title="EngageNY Grade 3 Module 1 Lesson 19">
            <a:hlinkClick r:id="rId5"/>
          </p:cNvPr>
          <p:cNvPicPr preferRelativeResize="0"/>
          <p:nvPr/>
        </p:nvPicPr>
        <p:blipFill>
          <a:blip r:embed="rId4">
            <a:alphaModFix/>
          </a:blip>
          <a:stretch>
            <a:fillRect/>
          </a:stretch>
        </p:blipFill>
        <p:spPr>
          <a:xfrm>
            <a:off x="1418525" y="1714500"/>
            <a:ext cx="6306950" cy="4730213"/>
          </a:xfrm>
          <a:prstGeom prst="rect">
            <a:avLst/>
          </a:prstGeom>
          <a:noFill/>
          <a:ln>
            <a:noFill/>
          </a:ln>
        </p:spPr>
      </p:pic>
      <p:sp>
        <p:nvSpPr>
          <p:cNvPr id="805" name="Google Shape;805;p135"/>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6">
                  <a:extLst>
                    <a:ext uri="{A12FA001-AC4F-418D-AE19-62706E023703}">
                      <ahyp:hlinkClr val="tx"/>
                    </a:ext>
                  </a:extLst>
                </a:hlinkClick>
              </a:rPr>
              <a:t>1.19 Apply the distributive property to decompose units.</a:t>
            </a:r>
            <a:endParaRPr sz="2000">
              <a:solidFill>
                <a:srgbClr val="666666"/>
              </a:solidFill>
            </a:endParaRPr>
          </a:p>
        </p:txBody>
      </p:sp>
    </p:spTree>
  </p:cSld>
  <p:clrMapOvr>
    <a:masterClrMapping/>
  </p:clrMapOvr>
</p:sld>
</file>

<file path=ppt/slides/slide1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9" name="Shape 809"/>
        <p:cNvGrpSpPr/>
        <p:nvPr/>
      </p:nvGrpSpPr>
      <p:grpSpPr>
        <a:xfrm>
          <a:off x="0" y="0"/>
          <a:ext cx="0" cy="0"/>
          <a:chOff x="0" y="0"/>
          <a:chExt cx="0" cy="0"/>
        </a:xfrm>
      </p:grpSpPr>
      <p:sp>
        <p:nvSpPr>
          <p:cNvPr id="810" name="Google Shape;810;p136"/>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3">
                  <a:extLst>
                    <a:ext uri="{A12FA001-AC4F-418D-AE19-62706E023703}">
                      <ahyp:hlinkClr val="tx"/>
                    </a:ext>
                  </a:extLst>
                </a:hlinkClick>
              </a:rPr>
              <a:t>1.18 Apply the distributive property to decompose units.</a:t>
            </a:r>
            <a:endParaRPr sz="2000">
              <a:solidFill>
                <a:srgbClr val="666666"/>
              </a:solidFill>
            </a:endParaRPr>
          </a:p>
        </p:txBody>
      </p:sp>
      <p:sp>
        <p:nvSpPr>
          <p:cNvPr id="811" name="Google Shape;811;p136"/>
          <p:cNvSpPr txBox="1"/>
          <p:nvPr>
            <p:ph idx="1" type="body"/>
          </p:nvPr>
        </p:nvSpPr>
        <p:spPr>
          <a:xfrm>
            <a:off x="457200" y="1600200"/>
            <a:ext cx="8229600" cy="4967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2400"/>
              <a:t>A parking structure has 10 levels. There are 3 cars parked on each level. How many cars are parked in the structure?</a:t>
            </a:r>
            <a:endParaRPr sz="2400"/>
          </a:p>
          <a:p>
            <a:pPr indent="0" lvl="0" marL="0" rtl="0" algn="l">
              <a:spcBef>
                <a:spcPts val="600"/>
              </a:spcBef>
              <a:spcAft>
                <a:spcPts val="0"/>
              </a:spcAft>
              <a:buNone/>
            </a:pPr>
            <a:r>
              <a:t/>
            </a:r>
            <a:endParaRPr sz="2400"/>
          </a:p>
          <a:p>
            <a:pPr indent="-381000" lvl="0" marL="457200" rtl="0" algn="l">
              <a:spcBef>
                <a:spcPts val="600"/>
              </a:spcBef>
              <a:spcAft>
                <a:spcPts val="0"/>
              </a:spcAft>
              <a:buClr>
                <a:schemeClr val="accent1"/>
              </a:buClr>
              <a:buSzPts val="2400"/>
              <a:buChar char="●"/>
            </a:pPr>
            <a:r>
              <a:rPr lang="en" sz="2400">
                <a:solidFill>
                  <a:schemeClr val="accent1"/>
                </a:solidFill>
              </a:rPr>
              <a:t>Draw a model, and then use numbers, labels, and a sentence to explain your thinking.</a:t>
            </a:r>
            <a:endParaRPr sz="2400">
              <a:solidFill>
                <a:schemeClr val="accent1"/>
              </a:solidFill>
            </a:endParaRPr>
          </a:p>
        </p:txBody>
      </p:sp>
    </p:spTree>
  </p:cSld>
  <p:clrMapOvr>
    <a:masterClrMapping/>
  </p:clrMapOvr>
</p:sld>
</file>

<file path=ppt/slides/slide1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5" name="Shape 815"/>
        <p:cNvGrpSpPr/>
        <p:nvPr/>
      </p:nvGrpSpPr>
      <p:grpSpPr>
        <a:xfrm>
          <a:off x="0" y="0"/>
          <a:ext cx="0" cy="0"/>
          <a:chOff x="0" y="0"/>
          <a:chExt cx="0" cy="0"/>
        </a:xfrm>
      </p:grpSpPr>
      <p:pic>
        <p:nvPicPr>
          <p:cNvPr descr="EngageNY/Eureka Math Grade 3 Module 1 Lesson 18&#10;For more Eureka Math (EngageNY) videos and other resources, please visit http://EMBARC.online&#10;&#10;PLEASE leave a message if a video has a technical difficulty (audio separating from the video, writing not showing up, etc). Occasionally, Explain Everything will do that, requiring me to re-render the video.&#10;&#10;Duane Habecker:&#10;https://about.me/duanehabecker&#10;Twitter: @dhabecker&#10;&#10;&#10;NOTE: This video is a derivative of the curriculum created by GreatMinds.org under the Creative Commons Attribution-NonCommercial-ShareAlike 4.0 International Public License" id="816" name="Google Shape;816;p137" title="EngageNY Grade 3 Module 1 Lesson 18">
            <a:hlinkClick r:id="rId3"/>
          </p:cNvPr>
          <p:cNvPicPr preferRelativeResize="0"/>
          <p:nvPr/>
        </p:nvPicPr>
        <p:blipFill>
          <a:blip r:embed="rId4">
            <a:alphaModFix/>
          </a:blip>
          <a:stretch>
            <a:fillRect/>
          </a:stretch>
        </p:blipFill>
        <p:spPr>
          <a:xfrm>
            <a:off x="1418525" y="1714500"/>
            <a:ext cx="6306950" cy="4730213"/>
          </a:xfrm>
          <a:prstGeom prst="rect">
            <a:avLst/>
          </a:prstGeom>
          <a:noFill/>
          <a:ln>
            <a:noFill/>
          </a:ln>
        </p:spPr>
      </p:pic>
      <p:sp>
        <p:nvSpPr>
          <p:cNvPr id="817" name="Google Shape;817;p137"/>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5">
                  <a:extLst>
                    <a:ext uri="{A12FA001-AC4F-418D-AE19-62706E023703}">
                      <ahyp:hlinkClr val="tx"/>
                    </a:ext>
                  </a:extLst>
                </a:hlinkClick>
              </a:rPr>
              <a:t>1.18 </a:t>
            </a:r>
            <a:r>
              <a:rPr lang="en" sz="2000" u="sng">
                <a:solidFill>
                  <a:srgbClr val="666666"/>
                </a:solidFill>
                <a:hlinkClick r:id="rId6">
                  <a:extLst>
                    <a:ext uri="{A12FA001-AC4F-418D-AE19-62706E023703}">
                      <ahyp:hlinkClr val="tx"/>
                    </a:ext>
                  </a:extLst>
                </a:hlinkClick>
              </a:rPr>
              <a:t>Apply the distributive property to decompose units</a:t>
            </a:r>
            <a:r>
              <a:rPr lang="en" sz="2000" u="sng">
                <a:solidFill>
                  <a:srgbClr val="666666"/>
                </a:solidFill>
                <a:hlinkClick r:id="rId7">
                  <a:extLst>
                    <a:ext uri="{A12FA001-AC4F-418D-AE19-62706E023703}">
                      <ahyp:hlinkClr val="tx"/>
                    </a:ext>
                  </a:extLst>
                </a:hlinkClick>
              </a:rPr>
              <a:t>.</a:t>
            </a:r>
            <a:endParaRPr sz="2000">
              <a:solidFill>
                <a:srgbClr val="666666"/>
              </a:solidFill>
            </a:endParaRPr>
          </a:p>
        </p:txBody>
      </p:sp>
    </p:spTree>
  </p:cSld>
  <p:clrMapOvr>
    <a:masterClrMapping/>
  </p:clrMapOvr>
</p:sld>
</file>

<file path=ppt/slides/slide1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1" name="Shape 821"/>
        <p:cNvGrpSpPr/>
        <p:nvPr/>
      </p:nvGrpSpPr>
      <p:grpSpPr>
        <a:xfrm>
          <a:off x="0" y="0"/>
          <a:ext cx="0" cy="0"/>
          <a:chOff x="0" y="0"/>
          <a:chExt cx="0" cy="0"/>
        </a:xfrm>
      </p:grpSpPr>
      <p:sp>
        <p:nvSpPr>
          <p:cNvPr id="822" name="Google Shape;822;p138"/>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3">
                  <a:extLst>
                    <a:ext uri="{A12FA001-AC4F-418D-AE19-62706E023703}">
                      <ahyp:hlinkClr val="tx"/>
                    </a:ext>
                  </a:extLst>
                </a:hlinkClick>
              </a:rPr>
              <a:t>1.17 Model the relationship between multiplication and division.</a:t>
            </a:r>
            <a:endParaRPr sz="2000">
              <a:solidFill>
                <a:srgbClr val="666666"/>
              </a:solidFill>
            </a:endParaRPr>
          </a:p>
        </p:txBody>
      </p:sp>
      <p:sp>
        <p:nvSpPr>
          <p:cNvPr id="823" name="Google Shape;823;p138"/>
          <p:cNvSpPr txBox="1"/>
          <p:nvPr>
            <p:ph idx="1" type="body"/>
          </p:nvPr>
        </p:nvSpPr>
        <p:spPr>
          <a:xfrm>
            <a:off x="457200" y="1600200"/>
            <a:ext cx="8229600" cy="4967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2400"/>
              <a:t>Mrs. Peacock bought 4 packs of yogurt. She had exactly enough to give each of her 24 students 1 yogurt cup. How many yogurt cups are there in 1 pack?</a:t>
            </a:r>
            <a:endParaRPr sz="2400"/>
          </a:p>
          <a:p>
            <a:pPr indent="0" lvl="0" marL="0" rtl="0" algn="l">
              <a:spcBef>
                <a:spcPts val="600"/>
              </a:spcBef>
              <a:spcAft>
                <a:spcPts val="0"/>
              </a:spcAft>
              <a:buNone/>
            </a:pPr>
            <a:r>
              <a:t/>
            </a:r>
            <a:endParaRPr sz="2400"/>
          </a:p>
          <a:p>
            <a:pPr indent="-381000" lvl="0" marL="457200" rtl="0" algn="l">
              <a:spcBef>
                <a:spcPts val="600"/>
              </a:spcBef>
              <a:spcAft>
                <a:spcPts val="0"/>
              </a:spcAft>
              <a:buClr>
                <a:schemeClr val="accent1"/>
              </a:buClr>
              <a:buSzPts val="2400"/>
              <a:buChar char="●"/>
            </a:pPr>
            <a:r>
              <a:rPr lang="en" sz="2400">
                <a:solidFill>
                  <a:schemeClr val="accent1"/>
                </a:solidFill>
              </a:rPr>
              <a:t>Draw a model, and then use numbers, labels, and a sentence to explain your thinking.</a:t>
            </a:r>
            <a:endParaRPr sz="2400">
              <a:solidFill>
                <a:schemeClr val="accent1"/>
              </a:solidFill>
            </a:endParaRPr>
          </a:p>
        </p:txBody>
      </p:sp>
    </p:spTree>
  </p:cSld>
  <p:clrMapOvr>
    <a:masterClrMapping/>
  </p:clrMapOvr>
</p:sld>
</file>

<file path=ppt/slides/slide1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7" name="Shape 827"/>
        <p:cNvGrpSpPr/>
        <p:nvPr/>
      </p:nvGrpSpPr>
      <p:grpSpPr>
        <a:xfrm>
          <a:off x="0" y="0"/>
          <a:ext cx="0" cy="0"/>
          <a:chOff x="0" y="0"/>
          <a:chExt cx="0" cy="0"/>
        </a:xfrm>
      </p:grpSpPr>
      <p:pic>
        <p:nvPicPr>
          <p:cNvPr descr="EngageNY/Eureka Math Grade 3 Module 1 Lesson 17&#10;For more Eureka Math (EngageNY) videos and other resources, please visit http://EMBARC.online&#10;&#10;PLEASE leave a message if a video has a technical difficulty (audio separating from the video, writing not showing up, etc). Occasionally, Explain Everything will do that, requiring me to re-render the video.&#10;&#10;Duane Habecker:&#10;https://about.me/duanehabecker&#10;Twitter: @dhabecker&#10;&#10;&#10;NOTE: This video is a derivative of the curriculum created by GreatMinds.org under the Creative Commons Attribution-NonCommercial-ShareAlike 4.0 International Public License" id="828" name="Google Shape;828;p139" title="EngageNY Grade 3 Module 1 Lesson 17">
            <a:hlinkClick r:id="rId3"/>
          </p:cNvPr>
          <p:cNvPicPr preferRelativeResize="0"/>
          <p:nvPr/>
        </p:nvPicPr>
        <p:blipFill>
          <a:blip r:embed="rId4">
            <a:alphaModFix/>
          </a:blip>
          <a:stretch>
            <a:fillRect/>
          </a:stretch>
        </p:blipFill>
        <p:spPr>
          <a:xfrm>
            <a:off x="1418525" y="1714500"/>
            <a:ext cx="6306950" cy="4730213"/>
          </a:xfrm>
          <a:prstGeom prst="rect">
            <a:avLst/>
          </a:prstGeom>
          <a:noFill/>
          <a:ln>
            <a:noFill/>
          </a:ln>
        </p:spPr>
      </p:pic>
      <p:sp>
        <p:nvSpPr>
          <p:cNvPr id="829" name="Google Shape;829;p139"/>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5">
                  <a:extLst>
                    <a:ext uri="{A12FA001-AC4F-418D-AE19-62706E023703}">
                      <ahyp:hlinkClr val="tx"/>
                    </a:ext>
                  </a:extLst>
                </a:hlinkClick>
              </a:rPr>
              <a:t>1.17 </a:t>
            </a:r>
            <a:r>
              <a:rPr lang="en" sz="2000" u="sng">
                <a:solidFill>
                  <a:srgbClr val="666666"/>
                </a:solidFill>
                <a:hlinkClick r:id="rId6">
                  <a:extLst>
                    <a:ext uri="{A12FA001-AC4F-418D-AE19-62706E023703}">
                      <ahyp:hlinkClr val="tx"/>
                    </a:ext>
                  </a:extLst>
                </a:hlinkClick>
              </a:rPr>
              <a:t>Model the relationship between multiplication and division</a:t>
            </a:r>
            <a:r>
              <a:rPr lang="en" sz="2000" u="sng">
                <a:solidFill>
                  <a:srgbClr val="666666"/>
                </a:solidFill>
                <a:hlinkClick r:id="rId7">
                  <a:extLst>
                    <a:ext uri="{A12FA001-AC4F-418D-AE19-62706E023703}">
                      <ahyp:hlinkClr val="tx"/>
                    </a:ext>
                  </a:extLst>
                </a:hlinkClick>
              </a:rPr>
              <a:t>.</a:t>
            </a:r>
            <a:endParaRPr sz="2000">
              <a:solidFill>
                <a:srgbClr val="666666"/>
              </a:solidFill>
            </a:endParaRPr>
          </a:p>
        </p:txBody>
      </p:sp>
    </p:spTree>
  </p:cSld>
  <p:clrMapOvr>
    <a:masterClrMapping/>
  </p:clrMapOvr>
</p:sld>
</file>

<file path=ppt/slides/slide1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3" name="Shape 833"/>
        <p:cNvGrpSpPr/>
        <p:nvPr/>
      </p:nvGrpSpPr>
      <p:grpSpPr>
        <a:xfrm>
          <a:off x="0" y="0"/>
          <a:ext cx="0" cy="0"/>
          <a:chOff x="0" y="0"/>
          <a:chExt cx="0" cy="0"/>
        </a:xfrm>
      </p:grpSpPr>
      <p:sp>
        <p:nvSpPr>
          <p:cNvPr id="834" name="Google Shape;834;p140"/>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3">
                  <a:extLst>
                    <a:ext uri="{A12FA001-AC4F-418D-AE19-62706E023703}">
                      <ahyp:hlinkClr val="tx"/>
                    </a:ext>
                  </a:extLst>
                </a:hlinkClick>
              </a:rPr>
              <a:t>1.16 Use the distributive property as a strategy to find related multiplication facts.</a:t>
            </a:r>
            <a:endParaRPr sz="2000">
              <a:solidFill>
                <a:srgbClr val="666666"/>
              </a:solidFill>
            </a:endParaRPr>
          </a:p>
        </p:txBody>
      </p:sp>
      <p:sp>
        <p:nvSpPr>
          <p:cNvPr id="835" name="Google Shape;835;p140"/>
          <p:cNvSpPr txBox="1"/>
          <p:nvPr>
            <p:ph idx="1" type="body"/>
          </p:nvPr>
        </p:nvSpPr>
        <p:spPr>
          <a:xfrm>
            <a:off x="457200" y="1600200"/>
            <a:ext cx="8229600" cy="4967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2400"/>
              <a:t>Cole</a:t>
            </a:r>
            <a:r>
              <a:rPr lang="en" sz="2400"/>
              <a:t> spends $36 on 3 board games. Each game costs the same amount. Find the cost of each game.</a:t>
            </a:r>
            <a:endParaRPr sz="2400"/>
          </a:p>
          <a:p>
            <a:pPr indent="0" lvl="0" marL="0" rtl="0" algn="l">
              <a:spcBef>
                <a:spcPts val="600"/>
              </a:spcBef>
              <a:spcAft>
                <a:spcPts val="0"/>
              </a:spcAft>
              <a:buNone/>
            </a:pPr>
            <a:r>
              <a:t/>
            </a:r>
            <a:endParaRPr sz="2400"/>
          </a:p>
          <a:p>
            <a:pPr indent="-381000" lvl="0" marL="457200" rtl="0" algn="l">
              <a:spcBef>
                <a:spcPts val="600"/>
              </a:spcBef>
              <a:spcAft>
                <a:spcPts val="0"/>
              </a:spcAft>
              <a:buClr>
                <a:schemeClr val="accent1"/>
              </a:buClr>
              <a:buSzPts val="2400"/>
              <a:buChar char="●"/>
            </a:pPr>
            <a:r>
              <a:rPr lang="en" sz="2400">
                <a:solidFill>
                  <a:schemeClr val="accent1"/>
                </a:solidFill>
              </a:rPr>
              <a:t>Draw a model, and then use numbers, labels, and a sentence to explain your thinking.</a:t>
            </a:r>
            <a:endParaRPr sz="2400">
              <a:solidFill>
                <a:schemeClr val="accent1"/>
              </a:solidFill>
            </a:endParaRPr>
          </a:p>
        </p:txBody>
      </p:sp>
    </p:spTree>
  </p:cSld>
  <p:clrMapOvr>
    <a:masterClrMapping/>
  </p:clrMapOvr>
</p:sld>
</file>

<file path=ppt/slides/slide1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9" name="Shape 839"/>
        <p:cNvGrpSpPr/>
        <p:nvPr/>
      </p:nvGrpSpPr>
      <p:grpSpPr>
        <a:xfrm>
          <a:off x="0" y="0"/>
          <a:ext cx="0" cy="0"/>
          <a:chOff x="0" y="0"/>
          <a:chExt cx="0" cy="0"/>
        </a:xfrm>
      </p:grpSpPr>
      <p:pic>
        <p:nvPicPr>
          <p:cNvPr descr="EngageNY/Eureka Math Grade 3 Module 1 Lesson 16&#10;For more Eureka Math (EngageNY) videos and other resources, please visit http://EMBARC.online&#10;&#10;PLEASE leave a message if a video has a technical difficulty (audio separating from the video, writing not showing up, etc). Occasionally, Explain Everything will do that, requiring me to re-render the video.&#10;&#10;Duane Habecker:&#10;https://about.me/duanehabecker&#10;Twitter: @dhabecker&#10;&#10;&#10;NOTE: This video is a derivative of the curriculum created by GreatMinds.org under the Creative Commons Attribution-NonCommercial-ShareAlike 4.0 International Public License" id="840" name="Google Shape;840;p141" title="EngageNY Grade 3 Module 1 Lesson 16">
            <a:hlinkClick r:id="rId3"/>
          </p:cNvPr>
          <p:cNvPicPr preferRelativeResize="0"/>
          <p:nvPr/>
        </p:nvPicPr>
        <p:blipFill>
          <a:blip r:embed="rId4">
            <a:alphaModFix/>
          </a:blip>
          <a:stretch>
            <a:fillRect/>
          </a:stretch>
        </p:blipFill>
        <p:spPr>
          <a:xfrm>
            <a:off x="1418525" y="1714500"/>
            <a:ext cx="6306950" cy="4730213"/>
          </a:xfrm>
          <a:prstGeom prst="rect">
            <a:avLst/>
          </a:prstGeom>
          <a:noFill/>
          <a:ln>
            <a:noFill/>
          </a:ln>
        </p:spPr>
      </p:pic>
      <p:sp>
        <p:nvSpPr>
          <p:cNvPr id="841" name="Google Shape;841;p141"/>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5">
                  <a:extLst>
                    <a:ext uri="{A12FA001-AC4F-418D-AE19-62706E023703}">
                      <ahyp:hlinkClr val="tx"/>
                    </a:ext>
                  </a:extLst>
                </a:hlinkClick>
              </a:rPr>
              <a:t>1.16 </a:t>
            </a:r>
            <a:r>
              <a:rPr lang="en" sz="2000" u="sng">
                <a:solidFill>
                  <a:srgbClr val="666666"/>
                </a:solidFill>
                <a:hlinkClick r:id="rId6">
                  <a:extLst>
                    <a:ext uri="{A12FA001-AC4F-418D-AE19-62706E023703}">
                      <ahyp:hlinkClr val="tx"/>
                    </a:ext>
                  </a:extLst>
                </a:hlinkClick>
              </a:rPr>
              <a:t>Use the distributive property as a strategy to find related multiplication facts</a:t>
            </a:r>
            <a:r>
              <a:rPr lang="en" sz="2000" u="sng">
                <a:solidFill>
                  <a:srgbClr val="666666"/>
                </a:solidFill>
                <a:hlinkClick r:id="rId7">
                  <a:extLst>
                    <a:ext uri="{A12FA001-AC4F-418D-AE19-62706E023703}">
                      <ahyp:hlinkClr val="tx"/>
                    </a:ext>
                  </a:extLst>
                </a:hlinkClick>
              </a:rPr>
              <a:t>.</a:t>
            </a:r>
            <a:endParaRPr sz="2000">
              <a:solidFill>
                <a:srgbClr val="666666"/>
              </a:solidFill>
            </a:endParaRPr>
          </a:p>
        </p:txBody>
      </p:sp>
    </p:spTree>
  </p:cSld>
  <p:clrMapOvr>
    <a:masterClrMapping/>
  </p:clrMapOvr>
</p:sld>
</file>

<file path=ppt/slides/slide1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5" name="Shape 845"/>
        <p:cNvGrpSpPr/>
        <p:nvPr/>
      </p:nvGrpSpPr>
      <p:grpSpPr>
        <a:xfrm>
          <a:off x="0" y="0"/>
          <a:ext cx="0" cy="0"/>
          <a:chOff x="0" y="0"/>
          <a:chExt cx="0" cy="0"/>
        </a:xfrm>
      </p:grpSpPr>
      <p:sp>
        <p:nvSpPr>
          <p:cNvPr id="846" name="Google Shape;846;p142"/>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3">
                  <a:extLst>
                    <a:ext uri="{A12FA001-AC4F-418D-AE19-62706E023703}">
                      <ahyp:hlinkClr val="tx"/>
                    </a:ext>
                  </a:extLst>
                </a:hlinkClick>
              </a:rPr>
              <a:t>1.15 Relate arrays to tape diagrams to model the commutative property of multiplication.</a:t>
            </a:r>
            <a:endParaRPr sz="2000">
              <a:solidFill>
                <a:srgbClr val="666666"/>
              </a:solidFill>
            </a:endParaRPr>
          </a:p>
        </p:txBody>
      </p:sp>
      <p:sp>
        <p:nvSpPr>
          <p:cNvPr id="847" name="Google Shape;847;p142"/>
          <p:cNvSpPr txBox="1"/>
          <p:nvPr>
            <p:ph idx="1" type="body"/>
          </p:nvPr>
        </p:nvSpPr>
        <p:spPr>
          <a:xfrm>
            <a:off x="457200" y="1600200"/>
            <a:ext cx="8229600" cy="4967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2400"/>
              <a:t>John</a:t>
            </a:r>
            <a:r>
              <a:rPr lang="en" sz="2400"/>
              <a:t> spends $44 on 2 video games. Each game costs the same amount. Find the cost of each game.</a:t>
            </a:r>
            <a:endParaRPr sz="2400"/>
          </a:p>
          <a:p>
            <a:pPr indent="0" lvl="0" marL="0" rtl="0" algn="l">
              <a:spcBef>
                <a:spcPts val="600"/>
              </a:spcBef>
              <a:spcAft>
                <a:spcPts val="0"/>
              </a:spcAft>
              <a:buNone/>
            </a:pPr>
            <a:r>
              <a:t/>
            </a:r>
            <a:endParaRPr sz="2400"/>
          </a:p>
          <a:p>
            <a:pPr indent="-381000" lvl="0" marL="457200" rtl="0" algn="l">
              <a:spcBef>
                <a:spcPts val="600"/>
              </a:spcBef>
              <a:spcAft>
                <a:spcPts val="0"/>
              </a:spcAft>
              <a:buClr>
                <a:schemeClr val="accent1"/>
              </a:buClr>
              <a:buSzPts val="2400"/>
              <a:buChar char="●"/>
            </a:pPr>
            <a:r>
              <a:rPr lang="en" sz="2400">
                <a:solidFill>
                  <a:schemeClr val="accent1"/>
                </a:solidFill>
              </a:rPr>
              <a:t>Draw a model, and then use numbers, labels, and a sentence to explain your thinking.</a:t>
            </a:r>
            <a:endParaRPr sz="2400">
              <a:solidFill>
                <a:schemeClr val="accent1"/>
              </a:solidFill>
            </a:endParaRPr>
          </a:p>
        </p:txBody>
      </p:sp>
    </p:spTree>
  </p:cSld>
  <p:clrMapOvr>
    <a:masterClrMapping/>
  </p:clrMapOvr>
</p:sld>
</file>

<file path=ppt/slides/slide1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1" name="Shape 851"/>
        <p:cNvGrpSpPr/>
        <p:nvPr/>
      </p:nvGrpSpPr>
      <p:grpSpPr>
        <a:xfrm>
          <a:off x="0" y="0"/>
          <a:ext cx="0" cy="0"/>
          <a:chOff x="0" y="0"/>
          <a:chExt cx="0" cy="0"/>
        </a:xfrm>
      </p:grpSpPr>
      <p:pic>
        <p:nvPicPr>
          <p:cNvPr descr="EngageNY/Eureka Math Grade 3 Module 1 Lesson 15&#10;For more Eureka Math (EngageNY) videos and other resources, please visit http://EMBARC.online&#10;&#10;PLEASE leave a message if a video has a technical difficulty (audio separating from the video, writing not showing up, etc). Occasionally, Explain Everything will do that, requiring me to re-render the video.&#10;&#10;Duane Habecker:&#10;https://about.me/duanehabecker&#10;Twitter: @dhabecker&#10;&#10;&#10;NOTE: This video is a derivative of the curriculum created by GreatMinds.org under the Creative Commons Attribution-NonCommercial-ShareAlike 4.0 International Public License" id="852" name="Google Shape;852;p143" title="EngageNY Grade 3 Module 1 Lesson 15">
            <a:hlinkClick r:id="rId3"/>
          </p:cNvPr>
          <p:cNvPicPr preferRelativeResize="0"/>
          <p:nvPr/>
        </p:nvPicPr>
        <p:blipFill>
          <a:blip r:embed="rId4">
            <a:alphaModFix/>
          </a:blip>
          <a:stretch>
            <a:fillRect/>
          </a:stretch>
        </p:blipFill>
        <p:spPr>
          <a:xfrm>
            <a:off x="1418525" y="1708125"/>
            <a:ext cx="6306950" cy="4730213"/>
          </a:xfrm>
          <a:prstGeom prst="rect">
            <a:avLst/>
          </a:prstGeom>
          <a:noFill/>
          <a:ln>
            <a:noFill/>
          </a:ln>
        </p:spPr>
      </p:pic>
      <p:sp>
        <p:nvSpPr>
          <p:cNvPr id="853" name="Google Shape;853;p143"/>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5">
                  <a:extLst>
                    <a:ext uri="{A12FA001-AC4F-418D-AE19-62706E023703}">
                      <ahyp:hlinkClr val="tx"/>
                    </a:ext>
                  </a:extLst>
                </a:hlinkClick>
              </a:rPr>
              <a:t>1.15 </a:t>
            </a:r>
            <a:r>
              <a:rPr lang="en" sz="2000" u="sng">
                <a:solidFill>
                  <a:srgbClr val="666666"/>
                </a:solidFill>
                <a:hlinkClick r:id="rId6">
                  <a:extLst>
                    <a:ext uri="{A12FA001-AC4F-418D-AE19-62706E023703}">
                      <ahyp:hlinkClr val="tx"/>
                    </a:ext>
                  </a:extLst>
                </a:hlinkClick>
              </a:rPr>
              <a:t>Relate arrays to tape diagrams to model the commutative property of multiplication.</a:t>
            </a:r>
            <a:endParaRPr sz="2000">
              <a:solidFill>
                <a:srgbClr val="666666"/>
              </a:solidFill>
            </a:endParaRPr>
          </a:p>
        </p:txBody>
      </p:sp>
    </p:spTree>
  </p:cSld>
  <p:clrMapOvr>
    <a:masterClrMapping/>
  </p:clrMapOvr>
</p:sld>
</file>

<file path=ppt/slides/slide1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7" name="Shape 857"/>
        <p:cNvGrpSpPr/>
        <p:nvPr/>
      </p:nvGrpSpPr>
      <p:grpSpPr>
        <a:xfrm>
          <a:off x="0" y="0"/>
          <a:ext cx="0" cy="0"/>
          <a:chOff x="0" y="0"/>
          <a:chExt cx="0" cy="0"/>
        </a:xfrm>
      </p:grpSpPr>
      <p:sp>
        <p:nvSpPr>
          <p:cNvPr id="858" name="Google Shape;858;p144"/>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3">
                  <a:extLst>
                    <a:ext uri="{A12FA001-AC4F-418D-AE19-62706E023703}">
                      <ahyp:hlinkClr val="tx"/>
                    </a:ext>
                  </a:extLst>
                </a:hlinkClick>
              </a:rPr>
              <a:t>1.14 Skip-count objects in models to build fluency with multiplication facts using units of 4.</a:t>
            </a:r>
            <a:endParaRPr sz="2000">
              <a:solidFill>
                <a:srgbClr val="666666"/>
              </a:solidFill>
            </a:endParaRPr>
          </a:p>
        </p:txBody>
      </p:sp>
      <p:sp>
        <p:nvSpPr>
          <p:cNvPr id="859" name="Google Shape;859;p144"/>
          <p:cNvSpPr txBox="1"/>
          <p:nvPr>
            <p:ph idx="1" type="body"/>
          </p:nvPr>
        </p:nvSpPr>
        <p:spPr>
          <a:xfrm>
            <a:off x="457200" y="1600200"/>
            <a:ext cx="8229600" cy="4967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2400"/>
              <a:t>Mark spends $28 on 4 video games. Each game costs the same amount. Find the cost of each game.</a:t>
            </a:r>
            <a:endParaRPr sz="2400"/>
          </a:p>
          <a:p>
            <a:pPr indent="0" lvl="0" marL="0" rtl="0" algn="l">
              <a:spcBef>
                <a:spcPts val="600"/>
              </a:spcBef>
              <a:spcAft>
                <a:spcPts val="0"/>
              </a:spcAft>
              <a:buNone/>
            </a:pPr>
            <a:r>
              <a:t/>
            </a:r>
            <a:endParaRPr sz="2400"/>
          </a:p>
          <a:p>
            <a:pPr indent="-381000" lvl="0" marL="457200" rtl="0" algn="l">
              <a:spcBef>
                <a:spcPts val="600"/>
              </a:spcBef>
              <a:spcAft>
                <a:spcPts val="0"/>
              </a:spcAft>
              <a:buClr>
                <a:schemeClr val="accent1"/>
              </a:buClr>
              <a:buSzPts val="2400"/>
              <a:buChar char="●"/>
            </a:pPr>
            <a:r>
              <a:rPr lang="en" sz="2400">
                <a:solidFill>
                  <a:schemeClr val="accent1"/>
                </a:solidFill>
              </a:rPr>
              <a:t>Draw a model, and then use numbers, labels, and a sentence to explain your thinking.</a:t>
            </a:r>
            <a:endParaRPr sz="2400">
              <a:solidFill>
                <a:schemeClr val="accent1"/>
              </a:solidFill>
            </a:endParaRPr>
          </a:p>
        </p:txBody>
      </p:sp>
    </p:spTree>
  </p:cSld>
  <p:clrMapOvr>
    <a:masterClrMapping/>
  </p:clrMapOvr>
</p:sld>
</file>

<file path=ppt/slides/slide1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3" name="Shape 863"/>
        <p:cNvGrpSpPr/>
        <p:nvPr/>
      </p:nvGrpSpPr>
      <p:grpSpPr>
        <a:xfrm>
          <a:off x="0" y="0"/>
          <a:ext cx="0" cy="0"/>
          <a:chOff x="0" y="0"/>
          <a:chExt cx="0" cy="0"/>
        </a:xfrm>
      </p:grpSpPr>
      <p:pic>
        <p:nvPicPr>
          <p:cNvPr descr="EngageNY/Eureka Math Grade 3 Module 1 Lesson 14&#10;For more Eureka Math (EngageNY) videos and other resources, please visit http://EMBARC.online&#10;&#10;PLEASE leave a message if a video has a technical difficulty (audio separating from the video, writing not showing up, etc). Occasionally, Explain Everything will do that, requiring me to re-render the video.&#10;&#10;Duane Habecker:&#10;https://about.me/duanehabecker&#10;Twitter: @dhabecker&#10;&#10;&#10;NOTE: This video is a derivative of the curriculum created by GreatMinds.org under the Creative Commons Attribution-NonCommercial-ShareAlike 4.0 International Public License" id="864" name="Google Shape;864;p145" title="EngageNY Grade 3 Module 1 Lesson 14">
            <a:hlinkClick r:id="rId3"/>
          </p:cNvPr>
          <p:cNvPicPr preferRelativeResize="0"/>
          <p:nvPr/>
        </p:nvPicPr>
        <p:blipFill>
          <a:blip r:embed="rId4">
            <a:alphaModFix/>
          </a:blip>
          <a:stretch>
            <a:fillRect/>
          </a:stretch>
        </p:blipFill>
        <p:spPr>
          <a:xfrm>
            <a:off x="1418525" y="1708125"/>
            <a:ext cx="6306950" cy="4730213"/>
          </a:xfrm>
          <a:prstGeom prst="rect">
            <a:avLst/>
          </a:prstGeom>
          <a:noFill/>
          <a:ln>
            <a:noFill/>
          </a:ln>
        </p:spPr>
      </p:pic>
      <p:sp>
        <p:nvSpPr>
          <p:cNvPr id="865" name="Google Shape;865;p145"/>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5">
                  <a:extLst>
                    <a:ext uri="{A12FA001-AC4F-418D-AE19-62706E023703}">
                      <ahyp:hlinkClr val="tx"/>
                    </a:ext>
                  </a:extLst>
                </a:hlinkClick>
              </a:rPr>
              <a:t>1.14 </a:t>
            </a:r>
            <a:r>
              <a:rPr lang="en" sz="2000" u="sng">
                <a:solidFill>
                  <a:srgbClr val="666666"/>
                </a:solidFill>
                <a:hlinkClick r:id="rId6">
                  <a:extLst>
                    <a:ext uri="{A12FA001-AC4F-418D-AE19-62706E023703}">
                      <ahyp:hlinkClr val="tx"/>
                    </a:ext>
                  </a:extLst>
                </a:hlinkClick>
              </a:rPr>
              <a:t>Skip-count objects in models to build fluency with multiplication facts using units of 4</a:t>
            </a:r>
            <a:r>
              <a:rPr lang="en" sz="2000" u="sng">
                <a:solidFill>
                  <a:srgbClr val="666666"/>
                </a:solidFill>
                <a:hlinkClick r:id="rId7">
                  <a:extLst>
                    <a:ext uri="{A12FA001-AC4F-418D-AE19-62706E023703}">
                      <ahyp:hlinkClr val="tx"/>
                    </a:ext>
                  </a:extLst>
                </a:hlinkClick>
              </a:rPr>
              <a:t>.</a:t>
            </a:r>
            <a:endParaRPr sz="2000">
              <a:solidFill>
                <a:srgbClr val="666666"/>
              </a:solidFill>
            </a:endParaRPr>
          </a:p>
        </p:txBody>
      </p:sp>
    </p:spTree>
  </p:cSld>
  <p:clrMapOvr>
    <a:masterClrMapping/>
  </p:clrMapOvr>
</p:sld>
</file>

<file path=ppt/slides/slide1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9" name="Shape 869"/>
        <p:cNvGrpSpPr/>
        <p:nvPr/>
      </p:nvGrpSpPr>
      <p:grpSpPr>
        <a:xfrm>
          <a:off x="0" y="0"/>
          <a:ext cx="0" cy="0"/>
          <a:chOff x="0" y="0"/>
          <a:chExt cx="0" cy="0"/>
        </a:xfrm>
      </p:grpSpPr>
      <p:sp>
        <p:nvSpPr>
          <p:cNvPr id="870" name="Google Shape;870;p146"/>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3">
                  <a:extLst>
                    <a:ext uri="{A12FA001-AC4F-418D-AE19-62706E023703}">
                      <ahyp:hlinkClr val="tx"/>
                    </a:ext>
                  </a:extLst>
                </a:hlinkClick>
              </a:rPr>
              <a:t>1.13 Interpret the quotient as the number of groups or the number of objects in each group using units of 3.</a:t>
            </a:r>
            <a:endParaRPr sz="2000">
              <a:solidFill>
                <a:srgbClr val="666666"/>
              </a:solidFill>
            </a:endParaRPr>
          </a:p>
        </p:txBody>
      </p:sp>
      <p:sp>
        <p:nvSpPr>
          <p:cNvPr id="871" name="Google Shape;871;p146"/>
          <p:cNvSpPr txBox="1"/>
          <p:nvPr>
            <p:ph idx="1" type="body"/>
          </p:nvPr>
        </p:nvSpPr>
        <p:spPr>
          <a:xfrm>
            <a:off x="457200" y="1600200"/>
            <a:ext cx="8229600" cy="4967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2400"/>
              <a:t>Mark spends $16 on 2 video games. Each game costs the same amount. Find the cost of each game.</a:t>
            </a:r>
            <a:endParaRPr sz="2400"/>
          </a:p>
          <a:p>
            <a:pPr indent="0" lvl="0" marL="0" rtl="0" algn="l">
              <a:spcBef>
                <a:spcPts val="600"/>
              </a:spcBef>
              <a:spcAft>
                <a:spcPts val="0"/>
              </a:spcAft>
              <a:buNone/>
            </a:pPr>
            <a:r>
              <a:t/>
            </a:r>
            <a:endParaRPr sz="2400"/>
          </a:p>
          <a:p>
            <a:pPr indent="-381000" lvl="0" marL="457200" rtl="0" algn="l">
              <a:spcBef>
                <a:spcPts val="600"/>
              </a:spcBef>
              <a:spcAft>
                <a:spcPts val="0"/>
              </a:spcAft>
              <a:buClr>
                <a:schemeClr val="accent1"/>
              </a:buClr>
              <a:buSzPts val="2400"/>
              <a:buChar char="●"/>
            </a:pPr>
            <a:r>
              <a:rPr lang="en" sz="2400">
                <a:solidFill>
                  <a:schemeClr val="accent1"/>
                </a:solidFill>
              </a:rPr>
              <a:t>Draw a model, and then use numbers, labels, and a sentence to explain your thinking.</a:t>
            </a:r>
            <a:endParaRPr sz="2400">
              <a:solidFill>
                <a:schemeClr val="accent1"/>
              </a:solidFill>
            </a:endParaRPr>
          </a:p>
        </p:txBody>
      </p:sp>
    </p:spTree>
  </p:cSld>
  <p:clrMapOvr>
    <a:masterClrMapping/>
  </p:clrMapOvr>
</p:sld>
</file>

<file path=ppt/slides/slide1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5" name="Shape 875"/>
        <p:cNvGrpSpPr/>
        <p:nvPr/>
      </p:nvGrpSpPr>
      <p:grpSpPr>
        <a:xfrm>
          <a:off x="0" y="0"/>
          <a:ext cx="0" cy="0"/>
          <a:chOff x="0" y="0"/>
          <a:chExt cx="0" cy="0"/>
        </a:xfrm>
      </p:grpSpPr>
      <p:pic>
        <p:nvPicPr>
          <p:cNvPr descr="EngageNY/Eureka Math Grade 3 Module 1 Lesson 13&#10;For more Eureka Math (EngageNY) videos and other resources, please visit http://EMBARC.online&#10;&#10;PLEASE leave a message if a video has a technical difficulty (audio separating from the video, writing not showing up, etc). Occasionally, Explain Everything will do that, requiring me to re-render the video.&#10;&#10;Duane Habecker:&#10;https://about.me/duanehabecker&#10;Twitter: @dhabecker&#10;&#10;&#10;NOTE: This video is a derivative of the curriculum created by GreatMinds.org under the Creative Commons Attribution-NonCommercial-ShareAlike 4.0 International Public License" id="876" name="Google Shape;876;p147" title="EngageNY Grade 3 Module 1 Lesson 13">
            <a:hlinkClick r:id="rId3"/>
          </p:cNvPr>
          <p:cNvPicPr preferRelativeResize="0"/>
          <p:nvPr/>
        </p:nvPicPr>
        <p:blipFill>
          <a:blip r:embed="rId4">
            <a:alphaModFix/>
          </a:blip>
          <a:stretch>
            <a:fillRect/>
          </a:stretch>
        </p:blipFill>
        <p:spPr>
          <a:xfrm>
            <a:off x="1418513" y="1708125"/>
            <a:ext cx="6306967" cy="4730225"/>
          </a:xfrm>
          <a:prstGeom prst="rect">
            <a:avLst/>
          </a:prstGeom>
          <a:noFill/>
          <a:ln>
            <a:noFill/>
          </a:ln>
        </p:spPr>
      </p:pic>
      <p:sp>
        <p:nvSpPr>
          <p:cNvPr id="877" name="Google Shape;877;p147"/>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5">
                  <a:extLst>
                    <a:ext uri="{A12FA001-AC4F-418D-AE19-62706E023703}">
                      <ahyp:hlinkClr val="tx"/>
                    </a:ext>
                  </a:extLst>
                </a:hlinkClick>
              </a:rPr>
              <a:t>1.13 Interpret the quotient as the number of groups or the number of objects in each group using units of 3.</a:t>
            </a:r>
            <a:endParaRPr sz="2000">
              <a:solidFill>
                <a:schemeClr val="dk1"/>
              </a:solidFill>
            </a:endParaRPr>
          </a:p>
        </p:txBody>
      </p:sp>
    </p:spTree>
  </p:cSld>
  <p:clrMapOvr>
    <a:masterClrMapping/>
  </p:clrMapOvr>
</p:sld>
</file>

<file path=ppt/slides/slide1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1" name="Shape 881"/>
        <p:cNvGrpSpPr/>
        <p:nvPr/>
      </p:nvGrpSpPr>
      <p:grpSpPr>
        <a:xfrm>
          <a:off x="0" y="0"/>
          <a:ext cx="0" cy="0"/>
          <a:chOff x="0" y="0"/>
          <a:chExt cx="0" cy="0"/>
        </a:xfrm>
      </p:grpSpPr>
      <p:sp>
        <p:nvSpPr>
          <p:cNvPr id="882" name="Google Shape;882;p148"/>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3">
                  <a:extLst>
                    <a:ext uri="{A12FA001-AC4F-418D-AE19-62706E023703}">
                      <ahyp:hlinkClr val="tx"/>
                    </a:ext>
                  </a:extLst>
                </a:hlinkClick>
              </a:rPr>
              <a:t>1.12 Interpret the quotient as the number of groups or the number of objects in each group using units of 2.</a:t>
            </a:r>
            <a:endParaRPr sz="2000">
              <a:solidFill>
                <a:srgbClr val="666666"/>
              </a:solidFill>
            </a:endParaRPr>
          </a:p>
        </p:txBody>
      </p:sp>
      <p:sp>
        <p:nvSpPr>
          <p:cNvPr id="883" name="Google Shape;883;p148"/>
          <p:cNvSpPr txBox="1"/>
          <p:nvPr>
            <p:ph idx="1" type="body"/>
          </p:nvPr>
        </p:nvSpPr>
        <p:spPr>
          <a:xfrm>
            <a:off x="457200" y="1600200"/>
            <a:ext cx="8229600" cy="4967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2400"/>
              <a:t>A baker arranges 5 rows of 4 sugar cookies on a tray. She adds 3 more rows of 4 chocolate chip cookies. How many cookies are there altogether?</a:t>
            </a:r>
            <a:endParaRPr sz="2400"/>
          </a:p>
          <a:p>
            <a:pPr indent="0" lvl="0" marL="0" rtl="0" algn="l">
              <a:spcBef>
                <a:spcPts val="600"/>
              </a:spcBef>
              <a:spcAft>
                <a:spcPts val="0"/>
              </a:spcAft>
              <a:buNone/>
            </a:pPr>
            <a:r>
              <a:t/>
            </a:r>
            <a:endParaRPr sz="2400"/>
          </a:p>
          <a:p>
            <a:pPr indent="-381000" lvl="0" marL="457200" rtl="0" algn="l">
              <a:spcBef>
                <a:spcPts val="600"/>
              </a:spcBef>
              <a:spcAft>
                <a:spcPts val="0"/>
              </a:spcAft>
              <a:buClr>
                <a:schemeClr val="accent1"/>
              </a:buClr>
              <a:buSzPts val="2400"/>
              <a:buChar char="●"/>
            </a:pPr>
            <a:r>
              <a:rPr lang="en" sz="2400">
                <a:solidFill>
                  <a:schemeClr val="accent1"/>
                </a:solidFill>
              </a:rPr>
              <a:t>Draw a model, and then use numbers, labels, and a sentence to explain your thinking.</a:t>
            </a:r>
            <a:endParaRPr sz="2400">
              <a:solidFill>
                <a:schemeClr val="accent1"/>
              </a:solidFill>
            </a:endParaRPr>
          </a:p>
        </p:txBody>
      </p:sp>
    </p:spTree>
  </p:cSld>
  <p:clrMapOvr>
    <a:masterClrMapping/>
  </p:clrMapOvr>
</p:sld>
</file>

<file path=ppt/slides/slide1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7" name="Shape 887"/>
        <p:cNvGrpSpPr/>
        <p:nvPr/>
      </p:nvGrpSpPr>
      <p:grpSpPr>
        <a:xfrm>
          <a:off x="0" y="0"/>
          <a:ext cx="0" cy="0"/>
          <a:chOff x="0" y="0"/>
          <a:chExt cx="0" cy="0"/>
        </a:xfrm>
      </p:grpSpPr>
      <p:pic>
        <p:nvPicPr>
          <p:cNvPr descr="EngageNY/Eureka Math Grade 3 Module 1 Lesson 12&#10;For more Eureka Math (EngageNY) videos and other resources, please visit http://EMBARC.online&#10;&#10;PLEASE leave a message if a video has a technical difficulty (audio separating from the video, writing not showing up, etc). Occasionally, Explain Everything will do that, requiring me to re-render the video.&#10;&#10;Duane Habecker:&#10;https://about.me/duanehabecker&#10;Twitter: @dhabecker&#10;&#10;&#10;NOTE: This video is a derivative of the curriculum created by GreatMinds.org under the Creative Commons Attribution-NonCommercial-ShareAlike 4.0 International Public License" id="888" name="Google Shape;888;p149" title="EngageNY Grade 3 Module 1 Lesson 12">
            <a:hlinkClick r:id="rId3"/>
          </p:cNvPr>
          <p:cNvPicPr preferRelativeResize="0"/>
          <p:nvPr/>
        </p:nvPicPr>
        <p:blipFill>
          <a:blip r:embed="rId4">
            <a:alphaModFix/>
          </a:blip>
          <a:stretch>
            <a:fillRect/>
          </a:stretch>
        </p:blipFill>
        <p:spPr>
          <a:xfrm>
            <a:off x="1418500" y="1708113"/>
            <a:ext cx="6307000" cy="4730250"/>
          </a:xfrm>
          <a:prstGeom prst="rect">
            <a:avLst/>
          </a:prstGeom>
          <a:noFill/>
          <a:ln>
            <a:noFill/>
          </a:ln>
        </p:spPr>
      </p:pic>
      <p:sp>
        <p:nvSpPr>
          <p:cNvPr id="889" name="Google Shape;889;p149"/>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5">
                  <a:extLst>
                    <a:ext uri="{A12FA001-AC4F-418D-AE19-62706E023703}">
                      <ahyp:hlinkClr val="tx"/>
                    </a:ext>
                  </a:extLst>
                </a:hlinkClick>
              </a:rPr>
              <a:t>1.12 </a:t>
            </a:r>
            <a:r>
              <a:rPr lang="en" sz="2000" u="sng">
                <a:solidFill>
                  <a:srgbClr val="666666"/>
                </a:solidFill>
                <a:hlinkClick r:id="rId6">
                  <a:extLst>
                    <a:ext uri="{A12FA001-AC4F-418D-AE19-62706E023703}">
                      <ahyp:hlinkClr val="tx"/>
                    </a:ext>
                  </a:extLst>
                </a:hlinkClick>
              </a:rPr>
              <a:t>Interpret the quotient as the number of groups or the number of objects in each group using units of 2</a:t>
            </a:r>
            <a:r>
              <a:rPr lang="en" sz="2000" u="sng">
                <a:solidFill>
                  <a:srgbClr val="666666"/>
                </a:solidFill>
                <a:hlinkClick r:id="rId7">
                  <a:extLst>
                    <a:ext uri="{A12FA001-AC4F-418D-AE19-62706E023703}">
                      <ahyp:hlinkClr val="tx"/>
                    </a:ext>
                  </a:extLst>
                </a:hlinkClick>
              </a:rPr>
              <a:t>.</a:t>
            </a:r>
            <a:endParaRPr sz="2000">
              <a:solidFill>
                <a:srgbClr val="666666"/>
              </a:solidFill>
            </a:endParaRPr>
          </a:p>
        </p:txBody>
      </p:sp>
    </p:spTree>
  </p:cSld>
  <p:clrMapOvr>
    <a:masterClrMapping/>
  </p:clrMapOvr>
</p:sld>
</file>

<file path=ppt/slides/slide1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3" name="Shape 893"/>
        <p:cNvGrpSpPr/>
        <p:nvPr/>
      </p:nvGrpSpPr>
      <p:grpSpPr>
        <a:xfrm>
          <a:off x="0" y="0"/>
          <a:ext cx="0" cy="0"/>
          <a:chOff x="0" y="0"/>
          <a:chExt cx="0" cy="0"/>
        </a:xfrm>
      </p:grpSpPr>
      <p:sp>
        <p:nvSpPr>
          <p:cNvPr id="894" name="Google Shape;894;p150"/>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3">
                  <a:extLst>
                    <a:ext uri="{A12FA001-AC4F-418D-AE19-62706E023703}">
                      <ahyp:hlinkClr val="tx"/>
                    </a:ext>
                  </a:extLst>
                </a:hlinkClick>
              </a:rPr>
              <a:t>1.11 Model division as the unknown factor in multiplication using arrays and tape diagrams.</a:t>
            </a:r>
            <a:endParaRPr sz="2000">
              <a:solidFill>
                <a:srgbClr val="666666"/>
              </a:solidFill>
            </a:endParaRPr>
          </a:p>
        </p:txBody>
      </p:sp>
      <p:sp>
        <p:nvSpPr>
          <p:cNvPr id="895" name="Google Shape;895;p150"/>
          <p:cNvSpPr txBox="1"/>
          <p:nvPr>
            <p:ph idx="1" type="body"/>
          </p:nvPr>
        </p:nvSpPr>
        <p:spPr>
          <a:xfrm>
            <a:off x="457200" y="1600200"/>
            <a:ext cx="8229600" cy="4967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2400"/>
              <a:t>A chef arranges 4 rows of 3 red peppers on a tray. He adds 2 more rows of 3 yellow peppers. How many peppers are there altogether?</a:t>
            </a:r>
            <a:endParaRPr sz="2400"/>
          </a:p>
          <a:p>
            <a:pPr indent="0" lvl="0" marL="0" rtl="0" algn="l">
              <a:spcBef>
                <a:spcPts val="600"/>
              </a:spcBef>
              <a:spcAft>
                <a:spcPts val="0"/>
              </a:spcAft>
              <a:buNone/>
            </a:pPr>
            <a:r>
              <a:t/>
            </a:r>
            <a:endParaRPr sz="2400"/>
          </a:p>
          <a:p>
            <a:pPr indent="-381000" lvl="0" marL="457200" rtl="0" algn="l">
              <a:spcBef>
                <a:spcPts val="600"/>
              </a:spcBef>
              <a:spcAft>
                <a:spcPts val="0"/>
              </a:spcAft>
              <a:buClr>
                <a:schemeClr val="accent1"/>
              </a:buClr>
              <a:buSzPts val="2400"/>
              <a:buChar char="●"/>
            </a:pPr>
            <a:r>
              <a:rPr lang="en" sz="2400">
                <a:solidFill>
                  <a:schemeClr val="accent1"/>
                </a:solidFill>
              </a:rPr>
              <a:t>Draw a model, and then use numbers, labels, and a sentence to explain your thinking.</a:t>
            </a:r>
            <a:endParaRPr sz="2400">
              <a:solidFill>
                <a:schemeClr val="accent1"/>
              </a:solidFill>
            </a:endParaRPr>
          </a:p>
        </p:txBody>
      </p:sp>
    </p:spTree>
  </p:cSld>
  <p:clrMapOvr>
    <a:masterClrMapping/>
  </p:clrMapOvr>
</p:sld>
</file>

<file path=ppt/slides/slide1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9" name="Shape 899"/>
        <p:cNvGrpSpPr/>
        <p:nvPr/>
      </p:nvGrpSpPr>
      <p:grpSpPr>
        <a:xfrm>
          <a:off x="0" y="0"/>
          <a:ext cx="0" cy="0"/>
          <a:chOff x="0" y="0"/>
          <a:chExt cx="0" cy="0"/>
        </a:xfrm>
      </p:grpSpPr>
      <p:pic>
        <p:nvPicPr>
          <p:cNvPr descr="EngageNY/Eureka Math Grade 3 Module 1 Lesson 11&#10;For more Eureka Math (EngageNY) videos and other resources, please visit http://EMBARC.online&#10;&#10;PLEASE leave a message if a video has a technical difficulty (audio separating from the video, writing not showing up, etc). Occasionally, Explain Everything will do that, requiring me to re-render the video.&#10;&#10;Duane Habecker:&#10;https://about.me/duanehabecker&#10;Twitter: @dhabecker&#10;&#10;&#10;NOTE: This video is a derivative of the curriculum created by GreatMinds.org under the Creative Commons Attribution-NonCommercial-ShareAlike 4.0 International Public License" id="900" name="Google Shape;900;p151" title="EngageNY Grade 3 Module 1 Lesson 11 (updated version)">
            <a:hlinkClick r:id="rId3"/>
          </p:cNvPr>
          <p:cNvPicPr preferRelativeResize="0"/>
          <p:nvPr/>
        </p:nvPicPr>
        <p:blipFill>
          <a:blip r:embed="rId4">
            <a:alphaModFix/>
          </a:blip>
          <a:stretch>
            <a:fillRect/>
          </a:stretch>
        </p:blipFill>
        <p:spPr>
          <a:xfrm>
            <a:off x="1418500" y="1708113"/>
            <a:ext cx="6307000" cy="4730250"/>
          </a:xfrm>
          <a:prstGeom prst="rect">
            <a:avLst/>
          </a:prstGeom>
          <a:noFill/>
          <a:ln>
            <a:noFill/>
          </a:ln>
        </p:spPr>
      </p:pic>
      <p:sp>
        <p:nvSpPr>
          <p:cNvPr id="901" name="Google Shape;901;p151"/>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5">
                  <a:extLst>
                    <a:ext uri="{A12FA001-AC4F-418D-AE19-62706E023703}">
                      <ahyp:hlinkClr val="tx"/>
                    </a:ext>
                  </a:extLst>
                </a:hlinkClick>
              </a:rPr>
              <a:t>1.11 </a:t>
            </a:r>
            <a:r>
              <a:rPr lang="en" sz="2000" u="sng">
                <a:solidFill>
                  <a:srgbClr val="666666"/>
                </a:solidFill>
                <a:hlinkClick r:id="rId6">
                  <a:extLst>
                    <a:ext uri="{A12FA001-AC4F-418D-AE19-62706E023703}">
                      <ahyp:hlinkClr val="tx"/>
                    </a:ext>
                  </a:extLst>
                </a:hlinkClick>
              </a:rPr>
              <a:t>Model division as the unknown factor in multiplication using arrays and tape diagrams.</a:t>
            </a:r>
            <a:endParaRPr sz="2000">
              <a:solidFill>
                <a:srgbClr val="666666"/>
              </a:solidFill>
            </a:endParaRPr>
          </a:p>
        </p:txBody>
      </p:sp>
    </p:spTree>
  </p:cSld>
  <p:clrMapOvr>
    <a:masterClrMapping/>
  </p:clrMapOvr>
</p:sld>
</file>

<file path=ppt/slides/slide1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5" name="Shape 905"/>
        <p:cNvGrpSpPr/>
        <p:nvPr/>
      </p:nvGrpSpPr>
      <p:grpSpPr>
        <a:xfrm>
          <a:off x="0" y="0"/>
          <a:ext cx="0" cy="0"/>
          <a:chOff x="0" y="0"/>
          <a:chExt cx="0" cy="0"/>
        </a:xfrm>
      </p:grpSpPr>
      <p:sp>
        <p:nvSpPr>
          <p:cNvPr id="906" name="Google Shape;906;p152"/>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3">
                  <a:extLst>
                    <a:ext uri="{A12FA001-AC4F-418D-AE19-62706E023703}">
                      <ahyp:hlinkClr val="tx"/>
                    </a:ext>
                  </a:extLst>
                </a:hlinkClick>
              </a:rPr>
              <a:t>1.10 </a:t>
            </a:r>
            <a:r>
              <a:rPr lang="en" sz="2000" u="sng">
                <a:solidFill>
                  <a:srgbClr val="666666"/>
                </a:solidFill>
                <a:hlinkClick r:id="rId4">
                  <a:extLst>
                    <a:ext uri="{A12FA001-AC4F-418D-AE19-62706E023703}">
                      <ahyp:hlinkClr val="tx"/>
                    </a:ext>
                  </a:extLst>
                </a:hlinkClick>
              </a:rPr>
              <a:t>Model the distributive property with arrays to decompose units as a strategy to multiply</a:t>
            </a:r>
            <a:r>
              <a:rPr lang="en" sz="2000" u="sng">
                <a:solidFill>
                  <a:srgbClr val="666666"/>
                </a:solidFill>
                <a:hlinkClick r:id="rId5">
                  <a:extLst>
                    <a:ext uri="{A12FA001-AC4F-418D-AE19-62706E023703}">
                      <ahyp:hlinkClr val="tx"/>
                    </a:ext>
                  </a:extLst>
                </a:hlinkClick>
              </a:rPr>
              <a:t>.</a:t>
            </a:r>
            <a:endParaRPr sz="2000">
              <a:solidFill>
                <a:srgbClr val="666666"/>
              </a:solidFill>
            </a:endParaRPr>
          </a:p>
        </p:txBody>
      </p:sp>
      <p:sp>
        <p:nvSpPr>
          <p:cNvPr id="907" name="Google Shape;907;p152"/>
          <p:cNvSpPr txBox="1"/>
          <p:nvPr>
            <p:ph idx="1" type="body"/>
          </p:nvPr>
        </p:nvSpPr>
        <p:spPr>
          <a:xfrm>
            <a:off x="457200" y="1600200"/>
            <a:ext cx="8229600" cy="4967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2400"/>
              <a:t>72</a:t>
            </a:r>
            <a:r>
              <a:rPr lang="en" sz="2400"/>
              <a:t> students go to the school. There are exactly 9 students in each classroom. How many classrooms are there?</a:t>
            </a:r>
            <a:endParaRPr sz="2400"/>
          </a:p>
          <a:p>
            <a:pPr indent="0" lvl="0" marL="0" rtl="0" algn="l">
              <a:spcBef>
                <a:spcPts val="600"/>
              </a:spcBef>
              <a:spcAft>
                <a:spcPts val="0"/>
              </a:spcAft>
              <a:buNone/>
            </a:pPr>
            <a:r>
              <a:t/>
            </a:r>
            <a:endParaRPr sz="2400"/>
          </a:p>
          <a:p>
            <a:pPr indent="-381000" lvl="0" marL="457200" rtl="0" algn="l">
              <a:spcBef>
                <a:spcPts val="600"/>
              </a:spcBef>
              <a:spcAft>
                <a:spcPts val="0"/>
              </a:spcAft>
              <a:buClr>
                <a:schemeClr val="accent1"/>
              </a:buClr>
              <a:buSzPts val="2400"/>
              <a:buChar char="●"/>
            </a:pPr>
            <a:r>
              <a:rPr lang="en" sz="2400">
                <a:solidFill>
                  <a:schemeClr val="accent1"/>
                </a:solidFill>
              </a:rPr>
              <a:t>Draw a model, and then use numbers, labels, and a sentence to explain your thinking.</a:t>
            </a:r>
            <a:endParaRPr sz="2400">
              <a:solidFill>
                <a:schemeClr val="accent1"/>
              </a:solidFill>
            </a:endParaRPr>
          </a:p>
        </p:txBody>
      </p:sp>
    </p:spTree>
  </p:cSld>
  <p:clrMapOvr>
    <a:masterClrMapping/>
  </p:clrMapOvr>
</p:sld>
</file>

<file path=ppt/slides/slide1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1" name="Shape 911"/>
        <p:cNvGrpSpPr/>
        <p:nvPr/>
      </p:nvGrpSpPr>
      <p:grpSpPr>
        <a:xfrm>
          <a:off x="0" y="0"/>
          <a:ext cx="0" cy="0"/>
          <a:chOff x="0" y="0"/>
          <a:chExt cx="0" cy="0"/>
        </a:xfrm>
      </p:grpSpPr>
      <p:pic>
        <p:nvPicPr>
          <p:cNvPr descr="EngageNY/Eureka Math Grade 3 Module 1 Lesson 10&#10;For more Eureka Math (EngageNY) videos and other resources, please visit http://EMBARC.online&#10;&#10;PLEASE leave a message if a video has a technical difficulty (audio separating from the video, writing not showing up, etc). Occasionally, Explain Everything will do that, requiring me to re-render the video.&#10;&#10;Duane Habecker:&#10;https://about.me/duanehabecker&#10;Twitter: @dhabecker&#10;&#10;&#10;NOTE: This video is a derivative of the curriculum created by GreatMinds.org under the Creative Commons Attribution-NonCommercial-ShareAlike 4.0 International Public License" id="912" name="Google Shape;912;p153" title="EngageNY Grade 3 Module 1 Lesson 10">
            <a:hlinkClick r:id="rId3"/>
          </p:cNvPr>
          <p:cNvPicPr preferRelativeResize="0"/>
          <p:nvPr/>
        </p:nvPicPr>
        <p:blipFill>
          <a:blip r:embed="rId4">
            <a:alphaModFix/>
          </a:blip>
          <a:stretch>
            <a:fillRect/>
          </a:stretch>
        </p:blipFill>
        <p:spPr>
          <a:xfrm>
            <a:off x="1418500" y="1708113"/>
            <a:ext cx="6307000" cy="4730250"/>
          </a:xfrm>
          <a:prstGeom prst="rect">
            <a:avLst/>
          </a:prstGeom>
          <a:noFill/>
          <a:ln>
            <a:noFill/>
          </a:ln>
        </p:spPr>
      </p:pic>
      <p:sp>
        <p:nvSpPr>
          <p:cNvPr id="913" name="Google Shape;913;p153"/>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5">
                  <a:extLst>
                    <a:ext uri="{A12FA001-AC4F-418D-AE19-62706E023703}">
                      <ahyp:hlinkClr val="tx"/>
                    </a:ext>
                  </a:extLst>
                </a:hlinkClick>
              </a:rPr>
              <a:t>1.10 Model the distributive property with arrays to decompose units as a strategy to multiply.</a:t>
            </a:r>
            <a:endParaRPr sz="2000">
              <a:solidFill>
                <a:srgbClr val="666666"/>
              </a:solidFill>
            </a:endParaRPr>
          </a:p>
        </p:txBody>
      </p:sp>
    </p:spTree>
  </p:cSld>
  <p:clrMapOvr>
    <a:masterClrMapping/>
  </p:clrMapOvr>
</p:sld>
</file>

<file path=ppt/slides/slide1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7" name="Shape 917"/>
        <p:cNvGrpSpPr/>
        <p:nvPr/>
      </p:nvGrpSpPr>
      <p:grpSpPr>
        <a:xfrm>
          <a:off x="0" y="0"/>
          <a:ext cx="0" cy="0"/>
          <a:chOff x="0" y="0"/>
          <a:chExt cx="0" cy="0"/>
        </a:xfrm>
      </p:grpSpPr>
      <p:sp>
        <p:nvSpPr>
          <p:cNvPr id="918" name="Google Shape;918;p154"/>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3">
                  <a:extLst>
                    <a:ext uri="{A12FA001-AC4F-418D-AE19-62706E023703}">
                      <ahyp:hlinkClr val="tx"/>
                    </a:ext>
                  </a:extLst>
                </a:hlinkClick>
              </a:rPr>
              <a:t>1.9 Find related multiplication facts by adding and subtracting equal groups in array models.</a:t>
            </a:r>
            <a:endParaRPr sz="2000">
              <a:solidFill>
                <a:srgbClr val="666666"/>
              </a:solidFill>
            </a:endParaRPr>
          </a:p>
        </p:txBody>
      </p:sp>
      <p:sp>
        <p:nvSpPr>
          <p:cNvPr id="919" name="Google Shape;919;p154"/>
          <p:cNvSpPr txBox="1"/>
          <p:nvPr>
            <p:ph idx="1" type="body"/>
          </p:nvPr>
        </p:nvSpPr>
        <p:spPr>
          <a:xfrm>
            <a:off x="457200" y="1600200"/>
            <a:ext cx="8229600" cy="4967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2400"/>
              <a:t>81</a:t>
            </a:r>
            <a:r>
              <a:rPr lang="en" sz="2400"/>
              <a:t> grapes are in a bag. There are 9 grapes on each bunch. How many bunches of grapes are in the bag?</a:t>
            </a:r>
            <a:endParaRPr sz="2400"/>
          </a:p>
          <a:p>
            <a:pPr indent="0" lvl="0" marL="0" rtl="0" algn="l">
              <a:spcBef>
                <a:spcPts val="600"/>
              </a:spcBef>
              <a:spcAft>
                <a:spcPts val="0"/>
              </a:spcAft>
              <a:buNone/>
            </a:pPr>
            <a:r>
              <a:t/>
            </a:r>
            <a:endParaRPr sz="2400"/>
          </a:p>
          <a:p>
            <a:pPr indent="-381000" lvl="0" marL="457200" rtl="0" algn="l">
              <a:spcBef>
                <a:spcPts val="600"/>
              </a:spcBef>
              <a:spcAft>
                <a:spcPts val="0"/>
              </a:spcAft>
              <a:buClr>
                <a:schemeClr val="accent1"/>
              </a:buClr>
              <a:buSzPts val="2400"/>
              <a:buChar char="●"/>
            </a:pPr>
            <a:r>
              <a:rPr lang="en" sz="2400">
                <a:solidFill>
                  <a:schemeClr val="accent1"/>
                </a:solidFill>
              </a:rPr>
              <a:t>Draw a model, and then use numbers, labels, and a sentence to explain your thinking.</a:t>
            </a:r>
            <a:endParaRPr sz="2400">
              <a:solidFill>
                <a:schemeClr val="accent1"/>
              </a:solidFill>
            </a:endParaRPr>
          </a:p>
        </p:txBody>
      </p:sp>
    </p:spTree>
  </p:cSld>
  <p:clrMapOvr>
    <a:masterClrMapping/>
  </p:clrMapOvr>
</p:sld>
</file>

<file path=ppt/slides/slide1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3" name="Shape 923"/>
        <p:cNvGrpSpPr/>
        <p:nvPr/>
      </p:nvGrpSpPr>
      <p:grpSpPr>
        <a:xfrm>
          <a:off x="0" y="0"/>
          <a:ext cx="0" cy="0"/>
          <a:chOff x="0" y="0"/>
          <a:chExt cx="0" cy="0"/>
        </a:xfrm>
      </p:grpSpPr>
      <p:pic>
        <p:nvPicPr>
          <p:cNvPr descr="EngageNY/Eureka Math Grade 3 Module 1 Lesson 9&#10;For more Eureka Math (EngageNY) videos and other resources, please visit http://EMBARC.online&#10;&#10;PLEASE leave a message if a video has a technical difficulty (audio separating from the video, writing not showing up, etc). Occasionally, Explain Everything will do that, requiring me to re-render the video.&#10;&#10;Duane Habecker:&#10;https://about.me/duanehabecker&#10;Twitter: @dhabecker&#10;&#10;&#10;NOTE: This video is a derivative of the curriculum created by GreatMinds.org under the Creative Commons Attribution-NonCommercial-ShareAlike 4.0 International Public License" id="924" name="Google Shape;924;p155" title="EngageNY Grade 3 Module 1 Lesson 9">
            <a:hlinkClick r:id="rId3"/>
          </p:cNvPr>
          <p:cNvPicPr preferRelativeResize="0"/>
          <p:nvPr/>
        </p:nvPicPr>
        <p:blipFill>
          <a:blip r:embed="rId4">
            <a:alphaModFix/>
          </a:blip>
          <a:stretch>
            <a:fillRect/>
          </a:stretch>
        </p:blipFill>
        <p:spPr>
          <a:xfrm>
            <a:off x="1418500" y="1708113"/>
            <a:ext cx="6307000" cy="4730250"/>
          </a:xfrm>
          <a:prstGeom prst="rect">
            <a:avLst/>
          </a:prstGeom>
          <a:noFill/>
          <a:ln>
            <a:noFill/>
          </a:ln>
        </p:spPr>
      </p:pic>
      <p:sp>
        <p:nvSpPr>
          <p:cNvPr id="925" name="Google Shape;925;p155"/>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5">
                  <a:extLst>
                    <a:ext uri="{A12FA001-AC4F-418D-AE19-62706E023703}">
                      <ahyp:hlinkClr val="tx"/>
                    </a:ext>
                  </a:extLst>
                </a:hlinkClick>
              </a:rPr>
              <a:t>1.9 </a:t>
            </a:r>
            <a:r>
              <a:rPr lang="en" sz="2000" u="sng">
                <a:solidFill>
                  <a:srgbClr val="666666"/>
                </a:solidFill>
                <a:hlinkClick r:id="rId6">
                  <a:extLst>
                    <a:ext uri="{A12FA001-AC4F-418D-AE19-62706E023703}">
                      <ahyp:hlinkClr val="tx"/>
                    </a:ext>
                  </a:extLst>
                </a:hlinkClick>
              </a:rPr>
              <a:t>Find related multiplication facts by adding and subtracting equal groups in array models</a:t>
            </a:r>
            <a:r>
              <a:rPr lang="en" sz="2000" u="sng">
                <a:solidFill>
                  <a:srgbClr val="666666"/>
                </a:solidFill>
                <a:hlinkClick r:id="rId7">
                  <a:extLst>
                    <a:ext uri="{A12FA001-AC4F-418D-AE19-62706E023703}">
                      <ahyp:hlinkClr val="tx"/>
                    </a:ext>
                  </a:extLst>
                </a:hlinkClick>
              </a:rPr>
              <a:t>.</a:t>
            </a:r>
            <a:endParaRPr sz="2000">
              <a:solidFill>
                <a:srgbClr val="666666"/>
              </a:solidFill>
            </a:endParaRPr>
          </a:p>
        </p:txBody>
      </p:sp>
    </p:spTree>
  </p:cSld>
  <p:clrMapOvr>
    <a:masterClrMapping/>
  </p:clrMapOvr>
</p:sld>
</file>

<file path=ppt/slides/slide1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9" name="Shape 929"/>
        <p:cNvGrpSpPr/>
        <p:nvPr/>
      </p:nvGrpSpPr>
      <p:grpSpPr>
        <a:xfrm>
          <a:off x="0" y="0"/>
          <a:ext cx="0" cy="0"/>
          <a:chOff x="0" y="0"/>
          <a:chExt cx="0" cy="0"/>
        </a:xfrm>
      </p:grpSpPr>
      <p:sp>
        <p:nvSpPr>
          <p:cNvPr id="930" name="Google Shape;930;p156"/>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3">
                  <a:extLst>
                    <a:ext uri="{A12FA001-AC4F-418D-AE19-62706E023703}">
                      <ahyp:hlinkClr val="tx"/>
                    </a:ext>
                  </a:extLst>
                </a:hlinkClick>
              </a:rPr>
              <a:t>1.8 Demonstrate the commutativity of multiplication and practice related facts by skip-counting objects in array models.</a:t>
            </a:r>
            <a:endParaRPr sz="2000">
              <a:solidFill>
                <a:srgbClr val="666666"/>
              </a:solidFill>
            </a:endParaRPr>
          </a:p>
        </p:txBody>
      </p:sp>
      <p:sp>
        <p:nvSpPr>
          <p:cNvPr id="931" name="Google Shape;931;p156"/>
          <p:cNvSpPr txBox="1"/>
          <p:nvPr>
            <p:ph idx="1" type="body"/>
          </p:nvPr>
        </p:nvSpPr>
        <p:spPr>
          <a:xfrm>
            <a:off x="457200" y="1600200"/>
            <a:ext cx="8229600" cy="4967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2400"/>
              <a:t>64</a:t>
            </a:r>
            <a:r>
              <a:rPr lang="en" sz="2400"/>
              <a:t> </a:t>
            </a:r>
            <a:r>
              <a:rPr lang="en" sz="2400"/>
              <a:t>children</a:t>
            </a:r>
            <a:r>
              <a:rPr lang="en" sz="2400"/>
              <a:t> </a:t>
            </a:r>
            <a:r>
              <a:rPr lang="en" sz="2400"/>
              <a:t>play</a:t>
            </a:r>
            <a:r>
              <a:rPr lang="en" sz="2400"/>
              <a:t> </a:t>
            </a:r>
            <a:r>
              <a:rPr lang="en" sz="2400"/>
              <a:t>a</a:t>
            </a:r>
            <a:r>
              <a:rPr lang="en" sz="2400"/>
              <a:t> </a:t>
            </a:r>
            <a:r>
              <a:rPr lang="en" sz="2400"/>
              <a:t>game</a:t>
            </a:r>
            <a:r>
              <a:rPr lang="en" sz="2400"/>
              <a:t>. There are 8 </a:t>
            </a:r>
            <a:r>
              <a:rPr lang="en" sz="2400"/>
              <a:t>children</a:t>
            </a:r>
            <a:r>
              <a:rPr lang="en" sz="2400"/>
              <a:t> on each </a:t>
            </a:r>
            <a:r>
              <a:rPr lang="en" sz="2400"/>
              <a:t>team</a:t>
            </a:r>
            <a:r>
              <a:rPr lang="en" sz="2400"/>
              <a:t>. How many teams play the game?</a:t>
            </a:r>
            <a:endParaRPr sz="2400"/>
          </a:p>
          <a:p>
            <a:pPr indent="0" lvl="0" marL="0" rtl="0" algn="l">
              <a:spcBef>
                <a:spcPts val="600"/>
              </a:spcBef>
              <a:spcAft>
                <a:spcPts val="0"/>
              </a:spcAft>
              <a:buNone/>
            </a:pPr>
            <a:r>
              <a:t/>
            </a:r>
            <a:endParaRPr sz="2400"/>
          </a:p>
          <a:p>
            <a:pPr indent="-381000" lvl="0" marL="457200" rtl="0" algn="l">
              <a:spcBef>
                <a:spcPts val="600"/>
              </a:spcBef>
              <a:spcAft>
                <a:spcPts val="0"/>
              </a:spcAft>
              <a:buClr>
                <a:schemeClr val="accent1"/>
              </a:buClr>
              <a:buSzPts val="2400"/>
              <a:buChar char="●"/>
            </a:pPr>
            <a:r>
              <a:rPr lang="en" sz="2400">
                <a:solidFill>
                  <a:schemeClr val="accent1"/>
                </a:solidFill>
              </a:rPr>
              <a:t>Draw a model, and then use numbers, labels, and a sentence to explain your thinking.</a:t>
            </a:r>
            <a:endParaRPr sz="2400">
              <a:solidFill>
                <a:schemeClr val="accent1"/>
              </a:solidFill>
            </a:endParaRPr>
          </a:p>
        </p:txBody>
      </p:sp>
    </p:spTree>
  </p:cSld>
  <p:clrMapOvr>
    <a:masterClrMapping/>
  </p:clrMapOvr>
</p:sld>
</file>

<file path=ppt/slides/slide1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5" name="Shape 935"/>
        <p:cNvGrpSpPr/>
        <p:nvPr/>
      </p:nvGrpSpPr>
      <p:grpSpPr>
        <a:xfrm>
          <a:off x="0" y="0"/>
          <a:ext cx="0" cy="0"/>
          <a:chOff x="0" y="0"/>
          <a:chExt cx="0" cy="0"/>
        </a:xfrm>
      </p:grpSpPr>
      <p:pic>
        <p:nvPicPr>
          <p:cNvPr descr="EngageNY/Eureka Math Grade 3 Module 1 Lesson 8&#10;For more Eureka Math (EngageNY) videos and other resources, please visit http://EMBARC.online&#10;&#10;PLEASE leave a message if a video has a technical difficulty (audio separating from the video, writing not showing up, etc). Occasionally, Explain Everything will do that, requiring me to re-render the video.&#10;&#10;Duane Habecker:&#10;https://about.me/duanehabecker&#10;Twitter: @dhabecker&#10;&#10;&#10;NOTE: This video is a derivative of the curriculum created by GreatMinds.org under the Creative Commons Attribution-NonCommercial-ShareAlike 4.0 International Public License" id="936" name="Google Shape;936;p157" title="EngageNY Grade 3 Module 1 Lesson  8">
            <a:hlinkClick r:id="rId3"/>
          </p:cNvPr>
          <p:cNvPicPr preferRelativeResize="0"/>
          <p:nvPr/>
        </p:nvPicPr>
        <p:blipFill>
          <a:blip r:embed="rId4">
            <a:alphaModFix/>
          </a:blip>
          <a:stretch>
            <a:fillRect/>
          </a:stretch>
        </p:blipFill>
        <p:spPr>
          <a:xfrm>
            <a:off x="1418500" y="1708113"/>
            <a:ext cx="6307000" cy="4730250"/>
          </a:xfrm>
          <a:prstGeom prst="rect">
            <a:avLst/>
          </a:prstGeom>
          <a:noFill/>
          <a:ln>
            <a:noFill/>
          </a:ln>
        </p:spPr>
      </p:pic>
      <p:sp>
        <p:nvSpPr>
          <p:cNvPr id="937" name="Google Shape;937;p157"/>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5">
                  <a:extLst>
                    <a:ext uri="{A12FA001-AC4F-418D-AE19-62706E023703}">
                      <ahyp:hlinkClr val="tx"/>
                    </a:ext>
                  </a:extLst>
                </a:hlinkClick>
              </a:rPr>
              <a:t>1.8 </a:t>
            </a:r>
            <a:r>
              <a:rPr lang="en" sz="2000" u="sng">
                <a:solidFill>
                  <a:srgbClr val="666666"/>
                </a:solidFill>
                <a:hlinkClick r:id="rId6">
                  <a:extLst>
                    <a:ext uri="{A12FA001-AC4F-418D-AE19-62706E023703}">
                      <ahyp:hlinkClr val="tx"/>
                    </a:ext>
                  </a:extLst>
                </a:hlinkClick>
              </a:rPr>
              <a:t>Demonstrate the commutativity of multiplication and practice related facts by skip-counting objects in array models.</a:t>
            </a:r>
            <a:endParaRPr sz="2000">
              <a:solidFill>
                <a:srgbClr val="666666"/>
              </a:solidFill>
            </a:endParaRPr>
          </a:p>
        </p:txBody>
      </p:sp>
    </p:spTree>
  </p:cSld>
  <p:clrMapOvr>
    <a:masterClrMapping/>
  </p:clrMapOvr>
</p:sld>
</file>

<file path=ppt/slides/slide1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1" name="Shape 941"/>
        <p:cNvGrpSpPr/>
        <p:nvPr/>
      </p:nvGrpSpPr>
      <p:grpSpPr>
        <a:xfrm>
          <a:off x="0" y="0"/>
          <a:ext cx="0" cy="0"/>
          <a:chOff x="0" y="0"/>
          <a:chExt cx="0" cy="0"/>
        </a:xfrm>
      </p:grpSpPr>
      <p:sp>
        <p:nvSpPr>
          <p:cNvPr id="942" name="Google Shape;942;p158"/>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3">
                  <a:extLst>
                    <a:ext uri="{A12FA001-AC4F-418D-AE19-62706E023703}">
                      <ahyp:hlinkClr val="tx"/>
                    </a:ext>
                  </a:extLst>
                </a:hlinkClick>
              </a:rPr>
              <a:t>1.7 Demonstrate the commutativity of multiplication and practice related facts by skip-counting in array models.</a:t>
            </a:r>
            <a:endParaRPr sz="2000">
              <a:solidFill>
                <a:srgbClr val="666666"/>
              </a:solidFill>
            </a:endParaRPr>
          </a:p>
        </p:txBody>
      </p:sp>
      <p:sp>
        <p:nvSpPr>
          <p:cNvPr id="943" name="Google Shape;943;p158"/>
          <p:cNvSpPr txBox="1"/>
          <p:nvPr>
            <p:ph idx="1" type="body"/>
          </p:nvPr>
        </p:nvSpPr>
        <p:spPr>
          <a:xfrm>
            <a:off x="457200" y="1600200"/>
            <a:ext cx="8229600" cy="4967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2400"/>
              <a:t>56</a:t>
            </a:r>
            <a:r>
              <a:rPr lang="en" sz="2400"/>
              <a:t> children play a game. There are 8 children on each team. How many teams play the game?</a:t>
            </a:r>
            <a:endParaRPr sz="2400"/>
          </a:p>
          <a:p>
            <a:pPr indent="0" lvl="0" marL="0" rtl="0" algn="l">
              <a:spcBef>
                <a:spcPts val="600"/>
              </a:spcBef>
              <a:spcAft>
                <a:spcPts val="0"/>
              </a:spcAft>
              <a:buNone/>
            </a:pPr>
            <a:r>
              <a:t/>
            </a:r>
            <a:endParaRPr sz="2400"/>
          </a:p>
          <a:p>
            <a:pPr indent="-381000" lvl="0" marL="457200" rtl="0" algn="l">
              <a:spcBef>
                <a:spcPts val="600"/>
              </a:spcBef>
              <a:spcAft>
                <a:spcPts val="0"/>
              </a:spcAft>
              <a:buClr>
                <a:schemeClr val="accent1"/>
              </a:buClr>
              <a:buSzPts val="2400"/>
              <a:buChar char="●"/>
            </a:pPr>
            <a:r>
              <a:rPr lang="en" sz="2400">
                <a:solidFill>
                  <a:schemeClr val="accent1"/>
                </a:solidFill>
              </a:rPr>
              <a:t>Draw a model, and then use numbers, labels, and a sentence to explain your thinking.</a:t>
            </a:r>
            <a:endParaRPr sz="2400">
              <a:solidFill>
                <a:schemeClr val="accent1"/>
              </a:solidFill>
            </a:endParaRPr>
          </a:p>
        </p:txBody>
      </p:sp>
    </p:spTree>
  </p:cSld>
  <p:clrMapOvr>
    <a:masterClrMapping/>
  </p:clrMapOvr>
</p:sld>
</file>

<file path=ppt/slides/slide1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7" name="Shape 947"/>
        <p:cNvGrpSpPr/>
        <p:nvPr/>
      </p:nvGrpSpPr>
      <p:grpSpPr>
        <a:xfrm>
          <a:off x="0" y="0"/>
          <a:ext cx="0" cy="0"/>
          <a:chOff x="0" y="0"/>
          <a:chExt cx="0" cy="0"/>
        </a:xfrm>
      </p:grpSpPr>
      <p:pic>
        <p:nvPicPr>
          <p:cNvPr descr="EngageNY/Eureka Math Grade 3 Module 1 Lesson 7&#10;For more Eureka Math (EngageNY) videos and other resources, please visit http://EMBARC.online&#10;&#10;PLEASE leave a message if a video has a technical difficulty (audio separating from the video, writing not showing up, etc). Occasionally, Explain Everything will do that, requiring me to re-render the video.&#10;&#10;Duane Habecker:&#10;https://about.me/duanehabecker&#10;Twitter: @dhabecker&#10;&#10;&#10;NOTE: This video is a derivative of the curriculum created by GreatMinds.org under the Creative Commons Attribution-NonCommercial-ShareAlike 4.0 International Public License" id="948" name="Google Shape;948;p159" title="EngageNY Grade 3 Module 1 Lesson 7">
            <a:hlinkClick r:id="rId3"/>
          </p:cNvPr>
          <p:cNvPicPr preferRelativeResize="0"/>
          <p:nvPr/>
        </p:nvPicPr>
        <p:blipFill>
          <a:blip r:embed="rId4">
            <a:alphaModFix/>
          </a:blip>
          <a:stretch>
            <a:fillRect/>
          </a:stretch>
        </p:blipFill>
        <p:spPr>
          <a:xfrm>
            <a:off x="1409988" y="1701713"/>
            <a:ext cx="6324034" cy="4743025"/>
          </a:xfrm>
          <a:prstGeom prst="rect">
            <a:avLst/>
          </a:prstGeom>
          <a:noFill/>
          <a:ln>
            <a:noFill/>
          </a:ln>
        </p:spPr>
      </p:pic>
      <p:sp>
        <p:nvSpPr>
          <p:cNvPr id="949" name="Google Shape;949;p159"/>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5">
                  <a:extLst>
                    <a:ext uri="{A12FA001-AC4F-418D-AE19-62706E023703}">
                      <ahyp:hlinkClr val="tx"/>
                    </a:ext>
                  </a:extLst>
                </a:hlinkClick>
              </a:rPr>
              <a:t>1.7 Demonstrate the commutativity of multiplication and practice related facts by skip-counting in array models.</a:t>
            </a:r>
            <a:endParaRPr sz="2000">
              <a:solidFill>
                <a:srgbClr val="666666"/>
              </a:solidFill>
            </a:endParaRPr>
          </a:p>
        </p:txBody>
      </p:sp>
    </p:spTree>
  </p:cSld>
  <p:clrMapOvr>
    <a:masterClrMapping/>
  </p:clrMapOvr>
</p:sld>
</file>

<file path=ppt/slides/slide1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3" name="Shape 953"/>
        <p:cNvGrpSpPr/>
        <p:nvPr/>
      </p:nvGrpSpPr>
      <p:grpSpPr>
        <a:xfrm>
          <a:off x="0" y="0"/>
          <a:ext cx="0" cy="0"/>
          <a:chOff x="0" y="0"/>
          <a:chExt cx="0" cy="0"/>
        </a:xfrm>
      </p:grpSpPr>
      <p:sp>
        <p:nvSpPr>
          <p:cNvPr id="954" name="Google Shape;954;p160"/>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3">
                  <a:extLst>
                    <a:ext uri="{A12FA001-AC4F-418D-AE19-62706E023703}">
                      <ahyp:hlinkClr val="tx"/>
                    </a:ext>
                  </a:extLst>
                </a:hlinkClick>
              </a:rPr>
              <a:t>1.6 Interpret the unknown in division using the array model.</a:t>
            </a:r>
            <a:endParaRPr sz="2000">
              <a:solidFill>
                <a:srgbClr val="666666"/>
              </a:solidFill>
            </a:endParaRPr>
          </a:p>
        </p:txBody>
      </p:sp>
      <p:sp>
        <p:nvSpPr>
          <p:cNvPr id="955" name="Google Shape;955;p160"/>
          <p:cNvSpPr txBox="1"/>
          <p:nvPr>
            <p:ph idx="1" type="body"/>
          </p:nvPr>
        </p:nvSpPr>
        <p:spPr>
          <a:xfrm>
            <a:off x="457200" y="1600200"/>
            <a:ext cx="8229600" cy="4967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2400"/>
              <a:t>28</a:t>
            </a:r>
            <a:r>
              <a:rPr lang="en" sz="2400"/>
              <a:t> children play a game. There are 7 children on each team. How many teams play the game?</a:t>
            </a:r>
            <a:endParaRPr sz="2400"/>
          </a:p>
          <a:p>
            <a:pPr indent="0" lvl="0" marL="0" rtl="0" algn="l">
              <a:spcBef>
                <a:spcPts val="600"/>
              </a:spcBef>
              <a:spcAft>
                <a:spcPts val="0"/>
              </a:spcAft>
              <a:buNone/>
            </a:pPr>
            <a:r>
              <a:t/>
            </a:r>
            <a:endParaRPr sz="2400"/>
          </a:p>
          <a:p>
            <a:pPr indent="-381000" lvl="0" marL="457200" rtl="0" algn="l">
              <a:spcBef>
                <a:spcPts val="600"/>
              </a:spcBef>
              <a:spcAft>
                <a:spcPts val="0"/>
              </a:spcAft>
              <a:buClr>
                <a:schemeClr val="accent1"/>
              </a:buClr>
              <a:buSzPts val="2400"/>
              <a:buChar char="●"/>
            </a:pPr>
            <a:r>
              <a:rPr lang="en" sz="2400">
                <a:solidFill>
                  <a:schemeClr val="accent1"/>
                </a:solidFill>
              </a:rPr>
              <a:t>Draw a model, and then use numbers, labels, and a sentence to explain your thinking.</a:t>
            </a:r>
            <a:endParaRPr sz="2400">
              <a:solidFill>
                <a:schemeClr val="accent1"/>
              </a:solidFill>
            </a:endParaRPr>
          </a:p>
        </p:txBody>
      </p:sp>
    </p:spTree>
  </p:cSld>
  <p:clrMapOvr>
    <a:masterClrMapping/>
  </p:clrMapOvr>
</p:sld>
</file>

<file path=ppt/slides/slide1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9" name="Shape 959"/>
        <p:cNvGrpSpPr/>
        <p:nvPr/>
      </p:nvGrpSpPr>
      <p:grpSpPr>
        <a:xfrm>
          <a:off x="0" y="0"/>
          <a:ext cx="0" cy="0"/>
          <a:chOff x="0" y="0"/>
          <a:chExt cx="0" cy="0"/>
        </a:xfrm>
      </p:grpSpPr>
      <p:pic>
        <p:nvPicPr>
          <p:cNvPr descr="EngageNY/Eureka Math Grade 3 Module 1 Lesson 6&#10;For more Eureka Math (EngageNY) videos and other resources, please visit http://EMBARC.online&#10;&#10;PLEASE leave a message if a video has a technical difficulty (audio separating from the video, writing not showing up, etc). Occasionally, Explain Everything will do that, requiring me to re-render the video.&#10;&#10;Duane Habecker:&#10;https://about.me/duanehabecker&#10;Twitter: @dhabecker&#10;&#10;&#10;NOTE: This video is a derivative of the curriculum created by GreatMinds.org under the Creative Commons Attribution-NonCommercial-ShareAlike 4.0 International Public License" id="960" name="Google Shape;960;p161" title="EngageNY Grade 3 Module 1 Lesson 6">
            <a:hlinkClick r:id="rId3"/>
          </p:cNvPr>
          <p:cNvPicPr preferRelativeResize="0"/>
          <p:nvPr/>
        </p:nvPicPr>
        <p:blipFill>
          <a:blip r:embed="rId4">
            <a:alphaModFix/>
          </a:blip>
          <a:stretch>
            <a:fillRect/>
          </a:stretch>
        </p:blipFill>
        <p:spPr>
          <a:xfrm>
            <a:off x="1392938" y="1688925"/>
            <a:ext cx="6358133" cy="4768600"/>
          </a:xfrm>
          <a:prstGeom prst="rect">
            <a:avLst/>
          </a:prstGeom>
          <a:noFill/>
          <a:ln>
            <a:noFill/>
          </a:ln>
        </p:spPr>
      </p:pic>
      <p:sp>
        <p:nvSpPr>
          <p:cNvPr id="961" name="Google Shape;961;p161"/>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5">
                  <a:extLst>
                    <a:ext uri="{A12FA001-AC4F-418D-AE19-62706E023703}">
                      <ahyp:hlinkClr val="tx"/>
                    </a:ext>
                  </a:extLst>
                </a:hlinkClick>
              </a:rPr>
              <a:t>1.6 Interpret the unknown in division using the array model.</a:t>
            </a:r>
            <a:endParaRPr sz="2000">
              <a:solidFill>
                <a:srgbClr val="666666"/>
              </a:solidFill>
            </a:endParaRPr>
          </a:p>
        </p:txBody>
      </p:sp>
    </p:spTree>
  </p:cSld>
  <p:clrMapOvr>
    <a:masterClrMapping/>
  </p:clrMapOvr>
</p:sld>
</file>

<file path=ppt/slides/slide1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5" name="Shape 965"/>
        <p:cNvGrpSpPr/>
        <p:nvPr/>
      </p:nvGrpSpPr>
      <p:grpSpPr>
        <a:xfrm>
          <a:off x="0" y="0"/>
          <a:ext cx="0" cy="0"/>
          <a:chOff x="0" y="0"/>
          <a:chExt cx="0" cy="0"/>
        </a:xfrm>
      </p:grpSpPr>
      <p:sp>
        <p:nvSpPr>
          <p:cNvPr id="966" name="Google Shape;966;p162"/>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3">
                  <a:extLst>
                    <a:ext uri="{A12FA001-AC4F-418D-AE19-62706E023703}">
                      <ahyp:hlinkClr val="tx"/>
                    </a:ext>
                  </a:extLst>
                </a:hlinkClick>
              </a:rPr>
              <a:t>1.5 Understand the meaning of the unknown as the number of groups in division</a:t>
            </a:r>
            <a:endParaRPr sz="2000">
              <a:solidFill>
                <a:srgbClr val="666666"/>
              </a:solidFill>
            </a:endParaRPr>
          </a:p>
        </p:txBody>
      </p:sp>
      <p:sp>
        <p:nvSpPr>
          <p:cNvPr id="967" name="Google Shape;967;p162"/>
          <p:cNvSpPr txBox="1"/>
          <p:nvPr>
            <p:ph idx="1" type="body"/>
          </p:nvPr>
        </p:nvSpPr>
        <p:spPr>
          <a:xfrm>
            <a:off x="457200" y="1600200"/>
            <a:ext cx="8229600" cy="4967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2400"/>
              <a:t>20 children play a game. There are 5 children on each team. How many teams play the game?</a:t>
            </a:r>
            <a:endParaRPr sz="2400"/>
          </a:p>
          <a:p>
            <a:pPr indent="0" lvl="0" marL="0" rtl="0" algn="l">
              <a:spcBef>
                <a:spcPts val="600"/>
              </a:spcBef>
              <a:spcAft>
                <a:spcPts val="0"/>
              </a:spcAft>
              <a:buNone/>
            </a:pPr>
            <a:r>
              <a:t/>
            </a:r>
            <a:endParaRPr sz="2400"/>
          </a:p>
          <a:p>
            <a:pPr indent="-381000" lvl="0" marL="457200" rtl="0" algn="l">
              <a:spcBef>
                <a:spcPts val="600"/>
              </a:spcBef>
              <a:spcAft>
                <a:spcPts val="0"/>
              </a:spcAft>
              <a:buClr>
                <a:schemeClr val="accent1"/>
              </a:buClr>
              <a:buSzPts val="2400"/>
              <a:buChar char="●"/>
            </a:pPr>
            <a:r>
              <a:rPr lang="en" sz="2400">
                <a:solidFill>
                  <a:schemeClr val="accent1"/>
                </a:solidFill>
              </a:rPr>
              <a:t>Draw a model, and then use numbers, labels, and a sentence to explain your thinking.</a:t>
            </a:r>
            <a:endParaRPr sz="2400">
              <a:solidFill>
                <a:schemeClr val="accent1"/>
              </a:solidFill>
            </a:endParaRPr>
          </a:p>
        </p:txBody>
      </p:sp>
    </p:spTree>
  </p:cSld>
  <p:clrMapOvr>
    <a:masterClrMapping/>
  </p:clrMapOvr>
</p:sld>
</file>

<file path=ppt/slides/slide1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1" name="Shape 971"/>
        <p:cNvGrpSpPr/>
        <p:nvPr/>
      </p:nvGrpSpPr>
      <p:grpSpPr>
        <a:xfrm>
          <a:off x="0" y="0"/>
          <a:ext cx="0" cy="0"/>
          <a:chOff x="0" y="0"/>
          <a:chExt cx="0" cy="0"/>
        </a:xfrm>
      </p:grpSpPr>
      <p:pic>
        <p:nvPicPr>
          <p:cNvPr descr="EngageNY/Eureka Math Grade 3 Module 1 Lesson 5&#10;For more Eureka Math (EngageNY) videos and other resources, please visit http://EMBARC.online&#10;&#10;PLEASE leave a message if a video has a technical difficulty (audio separating from the video, writing not showing up, etc). Occasionally, Explain Everything will do that, requiring me to re-render the video.&#10;&#10;Duane Habecker:&#10;https://about.me/duanehabecker&#10;Twitter: @dhabecker&#10;&#10;&#10;NOTE: This video is a derivative of the curriculum created by GreatMinds.org under the Creative Commons Attribution-NonCommercial-ShareAlike 4.0 International Public License" id="972" name="Google Shape;972;p163" title="EngageNY Grade 3 Module 1 Lesson 5">
            <a:hlinkClick r:id="rId3"/>
          </p:cNvPr>
          <p:cNvPicPr preferRelativeResize="0"/>
          <p:nvPr/>
        </p:nvPicPr>
        <p:blipFill>
          <a:blip r:embed="rId4">
            <a:alphaModFix/>
          </a:blip>
          <a:stretch>
            <a:fillRect/>
          </a:stretch>
        </p:blipFill>
        <p:spPr>
          <a:xfrm>
            <a:off x="1392925" y="1688925"/>
            <a:ext cx="6358150" cy="4768612"/>
          </a:xfrm>
          <a:prstGeom prst="rect">
            <a:avLst/>
          </a:prstGeom>
          <a:noFill/>
          <a:ln>
            <a:noFill/>
          </a:ln>
        </p:spPr>
      </p:pic>
      <p:sp>
        <p:nvSpPr>
          <p:cNvPr id="973" name="Google Shape;973;p163"/>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5">
                  <a:extLst>
                    <a:ext uri="{A12FA001-AC4F-418D-AE19-62706E023703}">
                      <ahyp:hlinkClr val="tx"/>
                    </a:ext>
                  </a:extLst>
                </a:hlinkClick>
              </a:rPr>
              <a:t>1.5 Understand the meaning of the unknown as the number of groups in division</a:t>
            </a:r>
            <a:endParaRPr sz="2000">
              <a:solidFill>
                <a:srgbClr val="666666"/>
              </a:solidFill>
            </a:endParaRPr>
          </a:p>
        </p:txBody>
      </p:sp>
    </p:spTree>
  </p:cSld>
  <p:clrMapOvr>
    <a:masterClrMapping/>
  </p:clrMapOvr>
</p:sld>
</file>

<file path=ppt/slides/slide1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7" name="Shape 977"/>
        <p:cNvGrpSpPr/>
        <p:nvPr/>
      </p:nvGrpSpPr>
      <p:grpSpPr>
        <a:xfrm>
          <a:off x="0" y="0"/>
          <a:ext cx="0" cy="0"/>
          <a:chOff x="0" y="0"/>
          <a:chExt cx="0" cy="0"/>
        </a:xfrm>
      </p:grpSpPr>
      <p:sp>
        <p:nvSpPr>
          <p:cNvPr id="978" name="Google Shape;978;p164"/>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3">
                  <a:extLst>
                    <a:ext uri="{A12FA001-AC4F-418D-AE19-62706E023703}">
                      <ahyp:hlinkClr val="tx"/>
                    </a:ext>
                  </a:extLst>
                </a:hlinkClick>
              </a:rPr>
              <a:t>1.4 Understand the meaning of the unknown as the size of the group in division.</a:t>
            </a:r>
            <a:endParaRPr sz="2000">
              <a:solidFill>
                <a:srgbClr val="666666"/>
              </a:solidFill>
            </a:endParaRPr>
          </a:p>
        </p:txBody>
      </p:sp>
      <p:sp>
        <p:nvSpPr>
          <p:cNvPr id="979" name="Google Shape;979;p164"/>
          <p:cNvSpPr txBox="1"/>
          <p:nvPr>
            <p:ph idx="1" type="body"/>
          </p:nvPr>
        </p:nvSpPr>
        <p:spPr>
          <a:xfrm>
            <a:off x="457200" y="1600200"/>
            <a:ext cx="8229600" cy="4967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2400"/>
              <a:t>Next weekend, my friend Cynthia is having a party. 18 people are coming. I told her I’d help her set-up tables. We know that 6 people can sit at each table. How many tables do we need?</a:t>
            </a:r>
            <a:endParaRPr sz="2400"/>
          </a:p>
          <a:p>
            <a:pPr indent="0" lvl="0" marL="0" rtl="0" algn="l">
              <a:spcBef>
                <a:spcPts val="600"/>
              </a:spcBef>
              <a:spcAft>
                <a:spcPts val="0"/>
              </a:spcAft>
              <a:buNone/>
            </a:pPr>
            <a:r>
              <a:t/>
            </a:r>
            <a:endParaRPr sz="2400"/>
          </a:p>
          <a:p>
            <a:pPr indent="-381000" lvl="0" marL="457200" rtl="0" algn="l">
              <a:spcBef>
                <a:spcPts val="600"/>
              </a:spcBef>
              <a:spcAft>
                <a:spcPts val="0"/>
              </a:spcAft>
              <a:buClr>
                <a:schemeClr val="accent1"/>
              </a:buClr>
              <a:buSzPts val="2400"/>
              <a:buChar char="●"/>
            </a:pPr>
            <a:r>
              <a:rPr lang="en" sz="2400">
                <a:solidFill>
                  <a:schemeClr val="accent1"/>
                </a:solidFill>
              </a:rPr>
              <a:t>Draw a model, and then use numbers, labels, and a sentence to explain your thinking.</a:t>
            </a:r>
            <a:endParaRPr sz="2400">
              <a:solidFill>
                <a:schemeClr val="accent1"/>
              </a:solidFill>
            </a:endParaRPr>
          </a:p>
        </p:txBody>
      </p:sp>
    </p:spTree>
  </p:cSld>
  <p:clrMapOvr>
    <a:masterClrMapping/>
  </p:clrMapOvr>
</p:sld>
</file>

<file path=ppt/slides/slide1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3" name="Shape 983"/>
        <p:cNvGrpSpPr/>
        <p:nvPr/>
      </p:nvGrpSpPr>
      <p:grpSpPr>
        <a:xfrm>
          <a:off x="0" y="0"/>
          <a:ext cx="0" cy="0"/>
          <a:chOff x="0" y="0"/>
          <a:chExt cx="0" cy="0"/>
        </a:xfrm>
      </p:grpSpPr>
      <p:pic>
        <p:nvPicPr>
          <p:cNvPr descr="EngageNY/Eureka Math Grade 3 Module 1 Lesson 4&#10;For more Eureka Math (EngageNY) videos and other resources, please visit http://EMBARC.online&#10;&#10;PLEASE leave a message if a video has a technical difficulty (audio separating from the video, writing not showing up, etc). Occasionally, Explain Everything will do that, requiring me to re-render the video.&#10;&#10;Duane Habecker:&#10;https://about.me/duanehabecker&#10;Twitter: @dhabecker&#10;&#10;&#10;NOTE: This video is a derivative of the curriculum created by GreatMinds.org under the Creative Commons Attribution-NonCommercial-ShareAlike 4.0 International Public License" id="984" name="Google Shape;984;p165" title="EngageNY Grade 3 Module 1 Lesson 4">
            <a:hlinkClick r:id="rId3"/>
          </p:cNvPr>
          <p:cNvPicPr preferRelativeResize="0"/>
          <p:nvPr/>
        </p:nvPicPr>
        <p:blipFill>
          <a:blip r:embed="rId4">
            <a:alphaModFix/>
          </a:blip>
          <a:stretch>
            <a:fillRect/>
          </a:stretch>
        </p:blipFill>
        <p:spPr>
          <a:xfrm>
            <a:off x="1392913" y="1688913"/>
            <a:ext cx="6358166" cy="4768625"/>
          </a:xfrm>
          <a:prstGeom prst="rect">
            <a:avLst/>
          </a:prstGeom>
          <a:noFill/>
          <a:ln>
            <a:noFill/>
          </a:ln>
        </p:spPr>
      </p:pic>
      <p:sp>
        <p:nvSpPr>
          <p:cNvPr id="985" name="Google Shape;985;p165"/>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5">
                  <a:extLst>
                    <a:ext uri="{A12FA001-AC4F-418D-AE19-62706E023703}">
                      <ahyp:hlinkClr val="tx"/>
                    </a:ext>
                  </a:extLst>
                </a:hlinkClick>
              </a:rPr>
              <a:t>1.4 Understand the meaning of the unknown as the size of the group in division.</a:t>
            </a:r>
            <a:endParaRPr sz="2000">
              <a:solidFill>
                <a:srgbClr val="000000"/>
              </a:solidFill>
            </a:endParaRPr>
          </a:p>
        </p:txBody>
      </p:sp>
    </p:spTree>
  </p:cSld>
  <p:clrMapOvr>
    <a:masterClrMapping/>
  </p:clrMapOvr>
</p:sld>
</file>

<file path=ppt/slides/slide1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9" name="Shape 989"/>
        <p:cNvGrpSpPr/>
        <p:nvPr/>
      </p:nvGrpSpPr>
      <p:grpSpPr>
        <a:xfrm>
          <a:off x="0" y="0"/>
          <a:ext cx="0" cy="0"/>
          <a:chOff x="0" y="0"/>
          <a:chExt cx="0" cy="0"/>
        </a:xfrm>
      </p:grpSpPr>
      <p:sp>
        <p:nvSpPr>
          <p:cNvPr id="990" name="Google Shape;990;p166"/>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3">
                  <a:extLst>
                    <a:ext uri="{A12FA001-AC4F-418D-AE19-62706E023703}">
                      <ahyp:hlinkClr val="tx"/>
                    </a:ext>
                  </a:extLst>
                </a:hlinkClick>
              </a:rPr>
              <a:t>1.3 Interpret the meaning of factors-the size of the group or the number of groups.</a:t>
            </a:r>
            <a:endParaRPr sz="2000">
              <a:solidFill>
                <a:srgbClr val="666666"/>
              </a:solidFill>
            </a:endParaRPr>
          </a:p>
        </p:txBody>
      </p:sp>
      <p:sp>
        <p:nvSpPr>
          <p:cNvPr id="991" name="Google Shape;991;p166"/>
          <p:cNvSpPr txBox="1"/>
          <p:nvPr>
            <p:ph idx="1" type="body"/>
          </p:nvPr>
        </p:nvSpPr>
        <p:spPr>
          <a:xfrm>
            <a:off x="457200" y="1600200"/>
            <a:ext cx="8229600" cy="4967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2600"/>
              <a:t>In Trevor’s classroom, he has 6 caddies with 8 pencils in each one. How many pencils are there?</a:t>
            </a:r>
            <a:endParaRPr sz="2600"/>
          </a:p>
          <a:p>
            <a:pPr indent="0" lvl="0" marL="0" rtl="0" algn="l">
              <a:spcBef>
                <a:spcPts val="600"/>
              </a:spcBef>
              <a:spcAft>
                <a:spcPts val="0"/>
              </a:spcAft>
              <a:buNone/>
            </a:pPr>
            <a:r>
              <a:t/>
            </a:r>
            <a:endParaRPr sz="2600"/>
          </a:p>
          <a:p>
            <a:pPr indent="-381000" lvl="0" marL="457200" rtl="0" algn="l">
              <a:spcBef>
                <a:spcPts val="600"/>
              </a:spcBef>
              <a:spcAft>
                <a:spcPts val="0"/>
              </a:spcAft>
              <a:buClr>
                <a:schemeClr val="accent1"/>
              </a:buClr>
              <a:buSzPts val="2400"/>
              <a:buChar char="●"/>
            </a:pPr>
            <a:r>
              <a:rPr lang="en" sz="2400">
                <a:solidFill>
                  <a:schemeClr val="accent1"/>
                </a:solidFill>
              </a:rPr>
              <a:t>Draw a model, and then use numbers, labels, and a sentence to explain your thinking.</a:t>
            </a:r>
            <a:endParaRPr sz="2600">
              <a:solidFill>
                <a:schemeClr val="accent1"/>
              </a:solidFill>
            </a:endParaRPr>
          </a:p>
        </p:txBody>
      </p:sp>
    </p:spTree>
  </p:cSld>
  <p:clrMapOvr>
    <a:masterClrMapping/>
  </p:clrMapOvr>
</p:sld>
</file>

<file path=ppt/slides/slide1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5" name="Shape 995"/>
        <p:cNvGrpSpPr/>
        <p:nvPr/>
      </p:nvGrpSpPr>
      <p:grpSpPr>
        <a:xfrm>
          <a:off x="0" y="0"/>
          <a:ext cx="0" cy="0"/>
          <a:chOff x="0" y="0"/>
          <a:chExt cx="0" cy="0"/>
        </a:xfrm>
      </p:grpSpPr>
      <p:sp>
        <p:nvSpPr>
          <p:cNvPr id="996" name="Google Shape;996;p167"/>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3">
                  <a:extLst>
                    <a:ext uri="{A12FA001-AC4F-418D-AE19-62706E023703}">
                      <ahyp:hlinkClr val="tx"/>
                    </a:ext>
                  </a:extLst>
                </a:hlinkClick>
              </a:rPr>
              <a:t>1.3 Interpret the meaning of factors-the size of the group or the number of groups.</a:t>
            </a:r>
            <a:endParaRPr sz="2000">
              <a:solidFill>
                <a:srgbClr val="666666"/>
              </a:solidFill>
            </a:endParaRPr>
          </a:p>
        </p:txBody>
      </p:sp>
      <p:pic>
        <p:nvPicPr>
          <p:cNvPr descr="EngageNY Grade 3 Module 1 Lesson 3" id="997" name="Google Shape;997;p167" title="EngageNY Grade 3 Module 1 Lesson 3">
            <a:hlinkClick r:id="rId4"/>
          </p:cNvPr>
          <p:cNvPicPr preferRelativeResize="0"/>
          <p:nvPr/>
        </p:nvPicPr>
        <p:blipFill>
          <a:blip r:embed="rId5">
            <a:alphaModFix/>
          </a:blip>
          <a:stretch>
            <a:fillRect/>
          </a:stretch>
        </p:blipFill>
        <p:spPr>
          <a:xfrm>
            <a:off x="1358800" y="1663330"/>
            <a:ext cx="6426400" cy="4819800"/>
          </a:xfrm>
          <a:prstGeom prst="rect">
            <a:avLst/>
          </a:prstGeom>
          <a:noFill/>
          <a:ln>
            <a:noFill/>
          </a:ln>
        </p:spPr>
      </p:pic>
    </p:spTree>
  </p:cSld>
  <p:clrMapOvr>
    <a:masterClrMapping/>
  </p:clrMapOvr>
</p:sld>
</file>

<file path=ppt/slides/slide1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1" name="Shape 1001"/>
        <p:cNvGrpSpPr/>
        <p:nvPr/>
      </p:nvGrpSpPr>
      <p:grpSpPr>
        <a:xfrm>
          <a:off x="0" y="0"/>
          <a:ext cx="0" cy="0"/>
          <a:chOff x="0" y="0"/>
          <a:chExt cx="0" cy="0"/>
        </a:xfrm>
      </p:grpSpPr>
      <p:sp>
        <p:nvSpPr>
          <p:cNvPr id="1002" name="Google Shape;1002;p168"/>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3">
                  <a:extLst>
                    <a:ext uri="{A12FA001-AC4F-418D-AE19-62706E023703}">
                      <ahyp:hlinkClr val="tx"/>
                    </a:ext>
                  </a:extLst>
                </a:hlinkClick>
              </a:rPr>
              <a:t>1.2 Relate multiplication to the array model.</a:t>
            </a:r>
            <a:endParaRPr sz="2000">
              <a:solidFill>
                <a:srgbClr val="666666"/>
              </a:solidFill>
            </a:endParaRPr>
          </a:p>
        </p:txBody>
      </p:sp>
      <p:sp>
        <p:nvSpPr>
          <p:cNvPr id="1003" name="Google Shape;1003;p168"/>
          <p:cNvSpPr txBox="1"/>
          <p:nvPr>
            <p:ph idx="1" type="body"/>
          </p:nvPr>
        </p:nvSpPr>
        <p:spPr>
          <a:xfrm>
            <a:off x="457200" y="1600200"/>
            <a:ext cx="8229600" cy="4967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2400"/>
              <a:t>Jordan uses 3 lemons to make 1 pitcher of lemonade. He makes 4 pitchers. How many lemons does he use altogether?</a:t>
            </a:r>
            <a:endParaRPr sz="2400"/>
          </a:p>
          <a:p>
            <a:pPr indent="0" lvl="0" marL="0" rtl="0" algn="l">
              <a:spcBef>
                <a:spcPts val="600"/>
              </a:spcBef>
              <a:spcAft>
                <a:spcPts val="0"/>
              </a:spcAft>
              <a:buNone/>
            </a:pPr>
            <a:r>
              <a:t/>
            </a:r>
            <a:endParaRPr sz="2400"/>
          </a:p>
          <a:p>
            <a:pPr indent="-381000" lvl="0" marL="457200" rtl="0" algn="l">
              <a:spcBef>
                <a:spcPts val="600"/>
              </a:spcBef>
              <a:spcAft>
                <a:spcPts val="0"/>
              </a:spcAft>
              <a:buClr>
                <a:schemeClr val="accent1"/>
              </a:buClr>
              <a:buSzPts val="2400"/>
              <a:buChar char="●"/>
            </a:pPr>
            <a:r>
              <a:rPr lang="en" sz="2400">
                <a:solidFill>
                  <a:schemeClr val="accent1"/>
                </a:solidFill>
              </a:rPr>
              <a:t>Draw a model, and then use numbers, labels, and a sentence to explain your thinking.</a:t>
            </a:r>
            <a:endParaRPr sz="2400">
              <a:solidFill>
                <a:schemeClr val="accent1"/>
              </a:solidFill>
            </a:endParaRPr>
          </a:p>
        </p:txBody>
      </p:sp>
    </p:spTree>
  </p:cSld>
  <p:clrMapOvr>
    <a:masterClrMapping/>
  </p:clrMapOvr>
</p:sld>
</file>

<file path=ppt/slides/slide1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7" name="Shape 1007"/>
        <p:cNvGrpSpPr/>
        <p:nvPr/>
      </p:nvGrpSpPr>
      <p:grpSpPr>
        <a:xfrm>
          <a:off x="0" y="0"/>
          <a:ext cx="0" cy="0"/>
          <a:chOff x="0" y="0"/>
          <a:chExt cx="0" cy="0"/>
        </a:xfrm>
      </p:grpSpPr>
      <p:sp>
        <p:nvSpPr>
          <p:cNvPr id="1008" name="Google Shape;1008;p169"/>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3">
                  <a:extLst>
                    <a:ext uri="{A12FA001-AC4F-418D-AE19-62706E023703}">
                      <ahyp:hlinkClr val="tx"/>
                    </a:ext>
                  </a:extLst>
                </a:hlinkClick>
              </a:rPr>
              <a:t>1.2 Relate multiplication to the array model.</a:t>
            </a:r>
            <a:endParaRPr sz="2000">
              <a:solidFill>
                <a:srgbClr val="666666"/>
              </a:solidFill>
            </a:endParaRPr>
          </a:p>
        </p:txBody>
      </p:sp>
      <p:pic>
        <p:nvPicPr>
          <p:cNvPr descr="EngageNY/Eureka Math Grade 3 Module 1 Lesson 2&#10;For more Eureka Math (EngageNY) videos and other resources, please visit http://EMBARC.online&#10;&#10;PLEASE leave a message if a video has a technical difficulty (audio separating from the video, writing not showing up, etc). Occasionally, Explain Everything will do that, requiring me to re-render the video.&#10;&#10;Duane Habecker:&#10;https://about.me/duanehabecker&#10;Twitter: @dhabecker&#10;&#10;&#10;NOTE: This video is a derivative of the curriculum created by GreatMinds.org under the Creative Commons Attribution-NonCommercial-ShareAlike 4.0 International Public License" id="1009" name="Google Shape;1009;p169" title="EngageNY Grade 3 Module 1 Lesson 2">
            <a:hlinkClick r:id="rId4"/>
          </p:cNvPr>
          <p:cNvPicPr preferRelativeResize="0"/>
          <p:nvPr/>
        </p:nvPicPr>
        <p:blipFill>
          <a:blip r:embed="rId5">
            <a:alphaModFix/>
          </a:blip>
          <a:stretch>
            <a:fillRect/>
          </a:stretch>
        </p:blipFill>
        <p:spPr>
          <a:xfrm>
            <a:off x="1371600" y="1714500"/>
            <a:ext cx="6400800" cy="4800600"/>
          </a:xfrm>
          <a:prstGeom prst="rect">
            <a:avLst/>
          </a:prstGeom>
          <a:noFill/>
          <a:ln>
            <a:noFill/>
          </a:ln>
        </p:spPr>
      </p:pic>
    </p:spTree>
  </p:cSld>
  <p:clrMapOvr>
    <a:masterClrMapping/>
  </p:clrMapOvr>
</p:sld>
</file>

<file path=ppt/slides/slide1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3" name="Shape 1013"/>
        <p:cNvGrpSpPr/>
        <p:nvPr/>
      </p:nvGrpSpPr>
      <p:grpSpPr>
        <a:xfrm>
          <a:off x="0" y="0"/>
          <a:ext cx="0" cy="0"/>
          <a:chOff x="0" y="0"/>
          <a:chExt cx="0" cy="0"/>
        </a:xfrm>
      </p:grpSpPr>
      <p:sp>
        <p:nvSpPr>
          <p:cNvPr id="1014" name="Google Shape;1014;p170"/>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3">
                  <a:extLst>
                    <a:ext uri="{A12FA001-AC4F-418D-AE19-62706E023703}">
                      <ahyp:hlinkClr val="tx"/>
                    </a:ext>
                  </a:extLst>
                </a:hlinkClick>
              </a:rPr>
              <a:t>1.1 Understand equal groups of multiplication.</a:t>
            </a:r>
            <a:endParaRPr sz="2000">
              <a:solidFill>
                <a:srgbClr val="666666"/>
              </a:solidFill>
            </a:endParaRPr>
          </a:p>
        </p:txBody>
      </p:sp>
      <p:sp>
        <p:nvSpPr>
          <p:cNvPr id="1015" name="Google Shape;1015;p170"/>
          <p:cNvSpPr txBox="1"/>
          <p:nvPr>
            <p:ph idx="1" type="body"/>
          </p:nvPr>
        </p:nvSpPr>
        <p:spPr>
          <a:xfrm>
            <a:off x="457200" y="1600200"/>
            <a:ext cx="8229600" cy="4967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2400"/>
              <a:t>12 students stand in front of the class and raise both of their arms to skip count them by 2’s.</a:t>
            </a:r>
            <a:endParaRPr sz="2400"/>
          </a:p>
          <a:p>
            <a:pPr indent="0" lvl="0" marL="0" rtl="0" algn="l">
              <a:spcBef>
                <a:spcPts val="600"/>
              </a:spcBef>
              <a:spcAft>
                <a:spcPts val="0"/>
              </a:spcAft>
              <a:buNone/>
            </a:pPr>
            <a:r>
              <a:t/>
            </a:r>
            <a:endParaRPr sz="2400"/>
          </a:p>
          <a:p>
            <a:pPr indent="-381000" lvl="0" marL="457200" rtl="0" algn="l">
              <a:spcBef>
                <a:spcPts val="600"/>
              </a:spcBef>
              <a:spcAft>
                <a:spcPts val="0"/>
              </a:spcAft>
              <a:buClr>
                <a:schemeClr val="accent1"/>
              </a:buClr>
              <a:buSzPts val="2400"/>
              <a:buChar char="●"/>
            </a:pPr>
            <a:r>
              <a:rPr lang="en" sz="2400">
                <a:solidFill>
                  <a:schemeClr val="accent1"/>
                </a:solidFill>
              </a:rPr>
              <a:t>Draw a model, and then use numbers, labels, and a sentence to explain your thinking.</a:t>
            </a:r>
            <a:endParaRPr sz="2400">
              <a:solidFill>
                <a:schemeClr val="accent1"/>
              </a:solidFill>
            </a:endParaRPr>
          </a:p>
        </p:txBody>
      </p:sp>
    </p:spTree>
  </p:cSld>
  <p:clrMapOvr>
    <a:masterClrMapping/>
  </p:clrMapOvr>
</p:sld>
</file>

<file path=ppt/slides/slide1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9" name="Shape 1019"/>
        <p:cNvGrpSpPr/>
        <p:nvPr/>
      </p:nvGrpSpPr>
      <p:grpSpPr>
        <a:xfrm>
          <a:off x="0" y="0"/>
          <a:ext cx="0" cy="0"/>
          <a:chOff x="0" y="0"/>
          <a:chExt cx="0" cy="0"/>
        </a:xfrm>
      </p:grpSpPr>
      <p:sp>
        <p:nvSpPr>
          <p:cNvPr id="1020" name="Google Shape;1020;p171"/>
          <p:cNvSpPr txBox="1"/>
          <p:nvPr>
            <p:ph type="title"/>
          </p:nvPr>
        </p:nvSpPr>
        <p:spPr>
          <a:xfrm>
            <a:off x="457200" y="274638"/>
            <a:ext cx="8229600" cy="114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u="sng">
                <a:solidFill>
                  <a:srgbClr val="666666"/>
                </a:solidFill>
                <a:hlinkClick r:id="rId3">
                  <a:extLst>
                    <a:ext uri="{A12FA001-AC4F-418D-AE19-62706E023703}">
                      <ahyp:hlinkClr val="tx"/>
                    </a:ext>
                  </a:extLst>
                </a:hlinkClick>
              </a:rPr>
              <a:t>1.1 Understand equal groups of multiplication.</a:t>
            </a:r>
            <a:endParaRPr sz="2000">
              <a:solidFill>
                <a:srgbClr val="666666"/>
              </a:solidFill>
            </a:endParaRPr>
          </a:p>
        </p:txBody>
      </p:sp>
      <p:pic>
        <p:nvPicPr>
          <p:cNvPr descr="EngageNY/Eureka Math Grade 3 Module 1 Lesson 1&#10;For more Eureka Math (EngageNY) videos and other resources, please visit http://EMBARC.online&#10;&#10;PLEASE leave a message if a video has a technical difficulty (audio separating from the video, writing not showing up, etc). Occasionally, Explain Everything will do that, requiring me to re-render the video.&#10;&#10;Duane Habecker:&#10;https://about.me/duanehabecker&#10;Twitter: @dhabecker&#10;&#10;&#10;NOTE: This video is a derivative of the curriculum created by GreatMinds.org under the Creative Commons Attribution-NonCommercial-ShareAlike 4.0 International Public License" id="1021" name="Google Shape;1021;p171" title="EngageNY Grade 3 Module 1 Lesson 1">
            <a:hlinkClick r:id="rId4"/>
          </p:cNvPr>
          <p:cNvPicPr preferRelativeResize="0"/>
          <p:nvPr/>
        </p:nvPicPr>
        <p:blipFill>
          <a:blip r:embed="rId5">
            <a:alphaModFix/>
          </a:blip>
          <a:stretch>
            <a:fillRect/>
          </a:stretch>
        </p:blipFill>
        <p:spPr>
          <a:xfrm>
            <a:off x="1371600" y="1683750"/>
            <a:ext cx="6400800" cy="48006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wiss">
  <a:themeElements>
    <a:clrScheme name="Custom 218">
      <a:dk1>
        <a:srgbClr val="000000"/>
      </a:dk1>
      <a:lt1>
        <a:srgbClr val="FFFFFF"/>
      </a:lt1>
      <a:dk2>
        <a:srgbClr val="5B595A"/>
      </a:dk2>
      <a:lt2>
        <a:srgbClr val="CFD4D4"/>
      </a:lt2>
      <a:accent1>
        <a:srgbClr val="CC0202"/>
      </a:accent1>
      <a:accent2>
        <a:srgbClr val="228AFF"/>
      </a:accent2>
      <a:accent3>
        <a:srgbClr val="FBC82F"/>
      </a:accent3>
      <a:accent4>
        <a:srgbClr val="253E91"/>
      </a:accent4>
      <a:accent5>
        <a:srgbClr val="F68D0C"/>
      </a:accent5>
      <a:accent6>
        <a:srgbClr val="257E12"/>
      </a:accent6>
      <a:hlink>
        <a:srgbClr val="144C72"/>
      </a:hlink>
      <a:folHlink>
        <a:srgbClr val="8C9D9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