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2" r:id="rId5"/>
    <p:sldId id="263" r:id="rId6"/>
    <p:sldId id="260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04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0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3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0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3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42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8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2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7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1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FFC000"/>
            </a:gs>
            <a:gs pos="0">
              <a:schemeClr val="accent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FA394-31D8-4D97-8504-A00C6C3F26C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9E6C2-A655-4203-B25B-D97CB9C4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1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21607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1</a:t>
            </a:r>
            <a:r>
              <a:rPr lang="en-US" sz="8000" baseline="30000" dirty="0" smtClean="0"/>
              <a:t>st</a:t>
            </a:r>
            <a:r>
              <a:rPr lang="en-US" sz="8000" dirty="0"/>
              <a:t> </a:t>
            </a:r>
            <a:r>
              <a:rPr lang="en-US" sz="8000" dirty="0" smtClean="0"/>
              <a:t>Grade</a:t>
            </a:r>
            <a:br>
              <a:rPr lang="en-US" sz="8000" dirty="0" smtClean="0"/>
            </a:br>
            <a:r>
              <a:rPr lang="en-US" sz="8000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Storytelling/Recreation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8000" dirty="0" smtClean="0"/>
              <a:t>Unit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8680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932" y="233720"/>
            <a:ext cx="9144000" cy="222209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Kid Friendly Objectives:</a:t>
            </a:r>
            <a:b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I will…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932" y="2455818"/>
            <a:ext cx="9144000" cy="3391190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Name the appropriate season to create </a:t>
            </a:r>
            <a:r>
              <a:rPr lang="en-US" sz="4800" b="1" dirty="0" err="1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4800" b="1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designs</a:t>
            </a:r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algn="l"/>
            <a:endParaRPr lang="en-US" sz="4400" dirty="0"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Associate </a:t>
            </a:r>
            <a:r>
              <a:rPr lang="en-US" sz="4800" b="1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48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to the appropriate season.</a:t>
            </a:r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485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sz="53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Name </a:t>
            </a:r>
            <a:r>
              <a:rPr lang="en-US" sz="5300" b="1" dirty="0">
                <a:latin typeface="Aharoni" panose="02010803020104030203" pitchFamily="2" charset="-79"/>
                <a:cs typeface="Aharoni" panose="02010803020104030203" pitchFamily="2" charset="-79"/>
              </a:rPr>
              <a:t>the appropriate season to create </a:t>
            </a:r>
            <a:r>
              <a:rPr lang="en-US" sz="6000" b="1" dirty="0" err="1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6000" b="1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5300" b="1" dirty="0">
                <a:latin typeface="Aharoni" panose="02010803020104030203" pitchFamily="2" charset="-79"/>
                <a:cs typeface="Aharoni" panose="02010803020104030203" pitchFamily="2" charset="-79"/>
              </a:rPr>
              <a:t>designs.</a:t>
            </a: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73" y="4082196"/>
            <a:ext cx="3324209" cy="2493158"/>
          </a:xfrm>
        </p:spPr>
      </p:pic>
      <p:pic>
        <p:nvPicPr>
          <p:cNvPr id="1028" name="Picture 4" descr="Image result for Winter Ho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3" y="1891079"/>
            <a:ext cx="3324209" cy="201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5" y="1690689"/>
            <a:ext cx="3627659" cy="2220130"/>
          </a:xfrm>
          <a:prstGeom prst="rect">
            <a:avLst/>
          </a:prstGeom>
        </p:spPr>
      </p:pic>
      <p:pic>
        <p:nvPicPr>
          <p:cNvPr id="1038" name="Picture 14" descr="Image result for Summer on the Navajo Reserv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525" y="4082197"/>
            <a:ext cx="3627659" cy="24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74272" y="5950634"/>
            <a:ext cx="282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Aak’eeh</a:t>
            </a:r>
            <a:r>
              <a:rPr lang="en-US" sz="24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- Autumn</a:t>
            </a:r>
            <a:endParaRPr lang="en-US" sz="24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3773" y="3457476"/>
            <a:ext cx="1941557" cy="44627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23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Hai -  Winter</a:t>
            </a:r>
            <a:endParaRPr lang="en-US" sz="23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29022" y="1726151"/>
            <a:ext cx="2172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Daan</a:t>
            </a:r>
            <a:r>
              <a:rPr lang="en-US" sz="24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- Spring</a:t>
            </a:r>
            <a:endParaRPr lang="en-US" sz="24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14010" y="4150753"/>
            <a:ext cx="2048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8F200"/>
                </a:solidFill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Sh9 </a:t>
            </a:r>
            <a:r>
              <a:rPr lang="en-US" sz="2400" dirty="0" smtClean="0">
                <a:solidFill>
                  <a:srgbClr val="F8F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solidFill>
                  <a:srgbClr val="F8F200"/>
                </a:solidFill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 Summer</a:t>
            </a:r>
            <a:endParaRPr lang="en-US" sz="2400" b="1" dirty="0">
              <a:solidFill>
                <a:srgbClr val="F8F200"/>
              </a:solidFill>
              <a:latin typeface="Times New Roman Navajo" panose="02020603050405020304" pitchFamily="18" charset="0"/>
              <a:cs typeface="Times New Roman Navajo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88055" y="2075275"/>
            <a:ext cx="379142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Seasons</a:t>
            </a:r>
          </a:p>
          <a:p>
            <a:r>
              <a:rPr lang="en-US" sz="2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of the Navajo People</a:t>
            </a:r>
          </a:p>
          <a:p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Aak’eeh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– Harvesting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Hai – Winter Stories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Daan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– Planting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Sh9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– Outdoor Activities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899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r>
              <a:rPr lang="en-US" sz="53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Name </a:t>
            </a:r>
            <a:r>
              <a:rPr lang="en-US" sz="5300" b="1" dirty="0">
                <a:latin typeface="Aharoni" panose="02010803020104030203" pitchFamily="2" charset="-79"/>
                <a:cs typeface="Aharoni" panose="02010803020104030203" pitchFamily="2" charset="-79"/>
              </a:rPr>
              <a:t>the appropriate season to create </a:t>
            </a:r>
            <a:r>
              <a:rPr lang="en-US" sz="6000" b="1" dirty="0" err="1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6000" b="1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5300" b="1" dirty="0">
                <a:latin typeface="Aharoni" panose="02010803020104030203" pitchFamily="2" charset="-79"/>
                <a:cs typeface="Aharoni" panose="02010803020104030203" pitchFamily="2" charset="-79"/>
              </a:rPr>
              <a:t>designs.</a:t>
            </a:r>
            <a: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73" y="4082196"/>
            <a:ext cx="3324209" cy="2493158"/>
          </a:xfrm>
        </p:spPr>
      </p:pic>
      <p:pic>
        <p:nvPicPr>
          <p:cNvPr id="1028" name="Picture 4" descr="Image result for Winter Ho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3" y="1891079"/>
            <a:ext cx="3324209" cy="201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5" y="1690689"/>
            <a:ext cx="3627659" cy="2220130"/>
          </a:xfrm>
          <a:prstGeom prst="rect">
            <a:avLst/>
          </a:prstGeom>
        </p:spPr>
      </p:pic>
      <p:pic>
        <p:nvPicPr>
          <p:cNvPr id="1038" name="Picture 14" descr="Image result for Summer on the Navajo Reserv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525" y="4082197"/>
            <a:ext cx="3627659" cy="24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888055" y="2075275"/>
            <a:ext cx="379142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Seasons</a:t>
            </a:r>
          </a:p>
          <a:p>
            <a:r>
              <a:rPr lang="en-US" sz="2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of the Navajo People</a:t>
            </a:r>
          </a:p>
          <a:p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Name the season</a:t>
            </a:r>
          </a:p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with the correct picture:</a:t>
            </a:r>
          </a:p>
          <a:p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Aak’eeh</a:t>
            </a:r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Hai</a:t>
            </a:r>
          </a:p>
          <a:p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Daan</a:t>
            </a:r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Sh9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47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5300" b="1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53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Name the appropriate season to create </a:t>
            </a:r>
            <a:r>
              <a:rPr lang="en-US" sz="5300" b="1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53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53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designs.</a:t>
            </a:r>
            <a: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/>
            </a:r>
            <a:br>
              <a:rPr lang="en-US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900" dirty="0" smtClean="0">
                <a:latin typeface="Aharoni" panose="02010803020104030203" pitchFamily="2" charset="-79"/>
                <a:cs typeface="Aharoni" panose="02010803020104030203" pitchFamily="2" charset="-79"/>
              </a:rPr>
              <a:t>What occurs in each season?</a:t>
            </a:r>
          </a:p>
          <a:p>
            <a:pPr marL="0" indent="0">
              <a:buNone/>
            </a:pP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Aak’eeh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-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3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Hai -</a:t>
            </a:r>
          </a:p>
          <a:p>
            <a:pPr marL="0" indent="0">
              <a:buNone/>
            </a:pPr>
            <a:endParaRPr lang="en-US" sz="3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Daan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-</a:t>
            </a:r>
          </a:p>
          <a:p>
            <a:pPr marL="0" indent="0">
              <a:buNone/>
            </a:pPr>
            <a:endParaRPr lang="en-US" sz="3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6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Sh9 </a:t>
            </a:r>
            <a:r>
              <a:rPr lang="en-US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-</a:t>
            </a:r>
            <a:endParaRPr lang="en-US" sz="3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7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Associate </a:t>
            </a:r>
            <a:r>
              <a:rPr lang="en-US" sz="5400" b="1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54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to the </a:t>
            </a: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appropriate </a:t>
            </a: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season.</a:t>
            </a:r>
            <a:endParaRPr lang="en-US" sz="4800" dirty="0"/>
          </a:p>
        </p:txBody>
      </p:sp>
      <p:pic>
        <p:nvPicPr>
          <p:cNvPr id="2050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149" y="1949878"/>
            <a:ext cx="3996983" cy="231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winter sea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185" y="2256522"/>
            <a:ext cx="3657599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7" y="2110235"/>
            <a:ext cx="2944099" cy="2177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889" y="4707428"/>
            <a:ext cx="1190422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 Winter Game created by our </a:t>
            </a:r>
            <a:r>
              <a:rPr lang="en-US" sz="3200" b="1" dirty="0" err="1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Diyin</a:t>
            </a:r>
            <a:r>
              <a:rPr lang="en-US" sz="32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 </a:t>
            </a:r>
            <a:r>
              <a:rPr lang="en-US" sz="32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Dine’4,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Spider People.</a:t>
            </a:r>
            <a:endParaRPr lang="en-US" sz="3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string is the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web of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Spider. The string is to be taken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are of and not missed used. The string is put away properly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w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hen the winter season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ends.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4595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Associate </a:t>
            </a:r>
            <a:r>
              <a:rPr lang="en-US" sz="4800" b="1" dirty="0" err="1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na’at</a:t>
            </a:r>
            <a:r>
              <a:rPr lang="en-US" sz="4800" b="1" dirty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[’o’ </a:t>
            </a: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to the appropriate season.</a:t>
            </a:r>
            <a:endParaRPr lang="en-US" sz="4800" dirty="0"/>
          </a:p>
        </p:txBody>
      </p:sp>
      <p:pic>
        <p:nvPicPr>
          <p:cNvPr id="4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03" y="1690688"/>
            <a:ext cx="5300193" cy="265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2661" y="4461864"/>
            <a:ext cx="115066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What </a:t>
            </a:r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Diyin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b="1" dirty="0" smtClean="0">
                <a:latin typeface="Times New Roman Navajo" panose="02020603050405020304" pitchFamily="18" charset="0"/>
                <a:cs typeface="Times New Roman Navajo" panose="02020603050405020304" pitchFamily="18" charset="0"/>
              </a:rPr>
              <a:t>Dine’4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Created String game? __________________________________</a:t>
            </a:r>
          </a:p>
          <a:p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In what Season was this particular game played?__________________________</a:t>
            </a:r>
          </a:p>
          <a:p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What does the string represent?___________________________________________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5969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181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Times New Roman</vt:lpstr>
      <vt:lpstr>Times New Roman Navajo</vt:lpstr>
      <vt:lpstr>Wingdings</vt:lpstr>
      <vt:lpstr>Office Theme</vt:lpstr>
      <vt:lpstr>1st Grade Storytelling/Recreation Unit</vt:lpstr>
      <vt:lpstr>Kid Friendly Objectives:  I will…</vt:lpstr>
      <vt:lpstr> Name the appropriate season to create na’at[’o’ designs. </vt:lpstr>
      <vt:lpstr> Name the appropriate season to create na’at[’o’ designs. </vt:lpstr>
      <vt:lpstr> Name the appropriate season to create na’at[’o’ designs. </vt:lpstr>
      <vt:lpstr>Associate na’at[’o’ to the appropriate season.</vt:lpstr>
      <vt:lpstr>Associate na’at[’o’ to the appropriate season.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LEIGH ANTONE</dc:creator>
  <cp:lastModifiedBy>LEIGH ANTONE</cp:lastModifiedBy>
  <cp:revision>47</cp:revision>
  <dcterms:created xsi:type="dcterms:W3CDTF">2018-06-15T18:01:16Z</dcterms:created>
  <dcterms:modified xsi:type="dcterms:W3CDTF">2018-06-20T22:45:56Z</dcterms:modified>
</cp:coreProperties>
</file>