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59" d="100"/>
          <a:sy n="59" d="100"/>
        </p:scale>
        <p:origin x="84" y="11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32735-83EA-4C29-98ED-A06E64C3D622}" type="datetimeFigureOut">
              <a:rPr lang="en-US" smtClean="0"/>
              <a:t>6/12/2019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B0606-2A5A-4525-ADDC-1B55850746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6659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32735-83EA-4C29-98ED-A06E64C3D622}" type="datetimeFigureOut">
              <a:rPr lang="en-US" smtClean="0"/>
              <a:t>6/12/2019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B0606-2A5A-4525-ADDC-1B55850746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11791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32735-83EA-4C29-98ED-A06E64C3D622}" type="datetimeFigureOut">
              <a:rPr lang="en-US" smtClean="0"/>
              <a:t>6/12/2019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B0606-2A5A-4525-ADDC-1B55850746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31654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32735-83EA-4C29-98ED-A06E64C3D622}" type="datetimeFigureOut">
              <a:rPr lang="en-US" smtClean="0"/>
              <a:t>6/12/2019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B0606-2A5A-4525-ADDC-1B55850746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09454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32735-83EA-4C29-98ED-A06E64C3D622}" type="datetimeFigureOut">
              <a:rPr lang="en-US" smtClean="0"/>
              <a:t>6/12/2019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B0606-2A5A-4525-ADDC-1B55850746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80789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32735-83EA-4C29-98ED-A06E64C3D622}" type="datetimeFigureOut">
              <a:rPr lang="en-US" smtClean="0"/>
              <a:t>6/12/2019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B0606-2A5A-4525-ADDC-1B55850746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9466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32735-83EA-4C29-98ED-A06E64C3D622}" type="datetimeFigureOut">
              <a:rPr lang="en-US" smtClean="0"/>
              <a:t>6/12/2019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B0606-2A5A-4525-ADDC-1B55850746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84662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32735-83EA-4C29-98ED-A06E64C3D622}" type="datetimeFigureOut">
              <a:rPr lang="en-US" smtClean="0"/>
              <a:t>6/12/2019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B0606-2A5A-4525-ADDC-1B55850746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1728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32735-83EA-4C29-98ED-A06E64C3D622}" type="datetimeFigureOut">
              <a:rPr lang="en-US" smtClean="0"/>
              <a:t>6/12/2019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B0606-2A5A-4525-ADDC-1B55850746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16296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32735-83EA-4C29-98ED-A06E64C3D622}" type="datetimeFigureOut">
              <a:rPr lang="en-US" smtClean="0"/>
              <a:t>6/12/2019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B0606-2A5A-4525-ADDC-1B55850746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93729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32735-83EA-4C29-98ED-A06E64C3D622}" type="datetimeFigureOut">
              <a:rPr lang="en-US" smtClean="0"/>
              <a:t>6/12/2019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B0606-2A5A-4525-ADDC-1B55850746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2682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332735-83EA-4C29-98ED-A06E64C3D622}" type="datetimeFigureOut">
              <a:rPr lang="en-US" smtClean="0"/>
              <a:t>6/12/2019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4B0606-2A5A-4525-ADDC-1B55850746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8198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1</a:t>
            </a:r>
            <a:r>
              <a:rPr lang="en-US" baseline="30000" dirty="0" smtClean="0"/>
              <a:t>st</a:t>
            </a:r>
            <a:r>
              <a:rPr lang="en-US" dirty="0" smtClean="0"/>
              <a:t> Grade</a:t>
            </a:r>
            <a:br>
              <a:rPr lang="en-US" dirty="0" smtClean="0"/>
            </a:br>
            <a:r>
              <a:rPr lang="en-US" dirty="0" smtClean="0"/>
              <a:t>Weaving unit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400" dirty="0" smtClean="0"/>
              <a:t>I will </a:t>
            </a:r>
            <a:r>
              <a:rPr lang="en-US" sz="4400" dirty="0"/>
              <a:t>Identify and name weaving tools.</a:t>
            </a:r>
          </a:p>
        </p:txBody>
      </p:sp>
    </p:spTree>
    <p:extLst>
      <p:ext uri="{BB962C8B-B14F-4D97-AF65-F5344CB8AC3E}">
        <p14:creationId xmlns:p14="http://schemas.microsoft.com/office/powerpoint/2010/main" val="8567793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native designs"/>
          <p:cNvPicPr>
            <a:picLocks noChangeAspect="1" noChangeArrowheads="1"/>
          </p:cNvPicPr>
          <p:nvPr/>
        </p:nvPicPr>
        <p:blipFill>
          <a:blip r:embed="rId2">
            <a:lum contrast="-5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795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Vocabulary</a:t>
            </a:r>
            <a:endParaRPr lang="en-US" b="1" dirty="0"/>
          </a:p>
        </p:txBody>
      </p:sp>
      <p:sp>
        <p:nvSpPr>
          <p:cNvPr id="3" name="Rectangle 2"/>
          <p:cNvSpPr/>
          <p:nvPr/>
        </p:nvSpPr>
        <p:spPr>
          <a:xfrm>
            <a:off x="3048000" y="3105835"/>
            <a:ext cx="6096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3600" b="1" dirty="0" err="1" smtClean="0">
                <a:solidFill>
                  <a:srgbClr val="FFFF00"/>
                </a:solidFill>
                <a:effectLst/>
                <a:latin typeface="Times New Roman Navajo" panose="000004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Dahyist</a:t>
            </a:r>
            <a:r>
              <a:rPr lang="en-US" sz="3600" b="1" dirty="0" smtClean="0">
                <a:solidFill>
                  <a:srgbClr val="FFFF00"/>
                </a:solidFill>
                <a:effectLst/>
                <a:latin typeface="Times New Roman Navajo" panose="000004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[‘=h</a:t>
            </a:r>
            <a:r>
              <a:rPr lang="en-US" sz="3600" b="1" dirty="0" smtClean="0">
                <a:solidFill>
                  <a:srgbClr val="FFFF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-(Loom)</a:t>
            </a:r>
          </a:p>
          <a:p>
            <a:r>
              <a:rPr lang="en-US" sz="3600" b="1" dirty="0" smtClean="0">
                <a:solidFill>
                  <a:srgbClr val="FFFF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rgbClr val="FFFF00"/>
                </a:solidFill>
                <a:effectLst/>
                <a:latin typeface="Times New Roman Navajo" panose="000004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Nanoolzhee</a:t>
            </a:r>
            <a:r>
              <a:rPr lang="en-US" sz="3600" b="1" dirty="0" smtClean="0">
                <a:solidFill>
                  <a:srgbClr val="FFFF00"/>
                </a:solidFill>
                <a:effectLst/>
                <a:latin typeface="Times New Roman Navajo" panose="000004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sz="3600" b="1" dirty="0" smtClean="0">
                <a:solidFill>
                  <a:srgbClr val="FFFF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-(Warp)</a:t>
            </a:r>
          </a:p>
          <a:p>
            <a:r>
              <a:rPr lang="en-US" sz="3600" b="1" dirty="0" smtClean="0">
                <a:solidFill>
                  <a:srgbClr val="FFFF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smtClean="0">
                <a:solidFill>
                  <a:srgbClr val="FFFF00"/>
                </a:solidFill>
                <a:effectLst/>
                <a:latin typeface="Times New Roman Navajo" panose="000004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Bee’adzo7</a:t>
            </a:r>
            <a:r>
              <a:rPr lang="en-US" sz="3600" b="1" dirty="0" smtClean="0">
                <a:solidFill>
                  <a:srgbClr val="FFFF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-(Weaving Comb)</a:t>
            </a:r>
          </a:p>
          <a:p>
            <a:r>
              <a:rPr lang="en-US" sz="3600" b="1" dirty="0" smtClean="0">
                <a:solidFill>
                  <a:srgbClr val="FFFF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smtClean="0">
                <a:solidFill>
                  <a:srgbClr val="FFFF00"/>
                </a:solidFill>
                <a:effectLst/>
                <a:latin typeface="Times New Roman Navajo" panose="000004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Bee ak’7n7lt[</a:t>
            </a:r>
            <a:r>
              <a:rPr lang="en-US" sz="3600" b="1" dirty="0" err="1" smtClean="0">
                <a:solidFill>
                  <a:srgbClr val="FFFF00"/>
                </a:solidFill>
                <a:effectLst/>
                <a:latin typeface="Times New Roman Navajo" panose="000004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ish</a:t>
            </a:r>
            <a:r>
              <a:rPr lang="en-US" sz="3600" b="1" dirty="0" smtClean="0">
                <a:solidFill>
                  <a:srgbClr val="FFFF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-(Batten)</a:t>
            </a:r>
          </a:p>
          <a:p>
            <a:r>
              <a:rPr lang="en-US" sz="3600" b="1" dirty="0" smtClean="0">
                <a:solidFill>
                  <a:srgbClr val="FFFF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rgbClr val="FFFF00"/>
                </a:solidFill>
                <a:effectLst/>
                <a:latin typeface="Times New Roman Navajo" panose="000004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Ii’sinil</a:t>
            </a:r>
            <a:r>
              <a:rPr lang="en-US" sz="3600" b="1" dirty="0" smtClean="0">
                <a:solidFill>
                  <a:srgbClr val="FFFF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-( Heddle rods)</a:t>
            </a:r>
            <a:endParaRPr lang="en-US" sz="36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5824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>
                <a:latin typeface="Times New Roman Navajo" panose="00000400000000000000" pitchFamily="2" charset="0"/>
              </a:rPr>
              <a:t>Dahyiist</a:t>
            </a:r>
            <a:r>
              <a:rPr lang="en-US" dirty="0" smtClean="0">
                <a:latin typeface="Times New Roman Navajo" panose="00000400000000000000" pitchFamily="2" charset="0"/>
              </a:rPr>
              <a:t>[‘=</a:t>
            </a:r>
            <a:br>
              <a:rPr lang="en-US" dirty="0" smtClean="0">
                <a:latin typeface="Times New Roman Navajo" panose="00000400000000000000" pitchFamily="2" charset="0"/>
              </a:rPr>
            </a:br>
            <a:r>
              <a:rPr lang="en-US" dirty="0" smtClean="0">
                <a:latin typeface="Times New Roman Navajo" panose="00000400000000000000" pitchFamily="2" charset="0"/>
              </a:rPr>
              <a:t>Loom</a:t>
            </a:r>
            <a:endParaRPr lang="en-US" dirty="0">
              <a:latin typeface="Times New Roman Navajo" panose="000004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4054461" y="1690689"/>
            <a:ext cx="3881226" cy="5167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84364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>
                <a:latin typeface="Times New Roman Navajo" panose="00000400000000000000" pitchFamily="2" charset="0"/>
              </a:rPr>
              <a:t>Nanoolzhee</a:t>
            </a:r>
            <a:r>
              <a:rPr lang="en-US" dirty="0" smtClean="0">
                <a:latin typeface="Times New Roman Navajo" panose="00000400000000000000" pitchFamily="2" charset="0"/>
              </a:rPr>
              <a:t>’</a:t>
            </a:r>
            <a:br>
              <a:rPr lang="en-US" dirty="0" smtClean="0">
                <a:latin typeface="Times New Roman Navajo" panose="00000400000000000000" pitchFamily="2" charset="0"/>
              </a:rPr>
            </a:br>
            <a:r>
              <a:rPr lang="en-US" dirty="0" smtClean="0">
                <a:latin typeface="Times New Roman Navajo" panose="00000400000000000000" pitchFamily="2" charset="0"/>
              </a:rPr>
              <a:t>Warp</a:t>
            </a:r>
            <a:endParaRPr lang="en-US" dirty="0">
              <a:latin typeface="Times New Roman Navajo" panose="00000400000000000000" pitchFamily="2" charset="0"/>
            </a:endParaRPr>
          </a:p>
        </p:txBody>
      </p:sp>
      <p:pic>
        <p:nvPicPr>
          <p:cNvPr id="2050" name="Picture 2" descr="Image result for Navajo weaving war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90688"/>
            <a:ext cx="12192000" cy="5167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09472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Times New Roman Navajo" panose="00000400000000000000" pitchFamily="2" charset="0"/>
              </a:rPr>
              <a:t>Bee’adzoo’7</a:t>
            </a:r>
            <a:br>
              <a:rPr lang="en-US" dirty="0" smtClean="0">
                <a:latin typeface="Times New Roman Navajo" panose="00000400000000000000" pitchFamily="2" charset="0"/>
              </a:rPr>
            </a:br>
            <a:r>
              <a:rPr lang="en-US" dirty="0" smtClean="0">
                <a:latin typeface="Times New Roman Navajo" panose="00000400000000000000" pitchFamily="2" charset="0"/>
              </a:rPr>
              <a:t>Weaving comb</a:t>
            </a:r>
            <a:endParaRPr lang="en-US" dirty="0">
              <a:latin typeface="Times New Roman Navajo" panose="00000400000000000000" pitchFamily="2" charset="0"/>
            </a:endParaRPr>
          </a:p>
        </p:txBody>
      </p:sp>
      <p:pic>
        <p:nvPicPr>
          <p:cNvPr id="3074" name="Picture 2" descr="Image result for Navajo weaving comb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08214" y="1690688"/>
            <a:ext cx="12752614" cy="5167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51678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>
                <a:latin typeface="Times New Roman Navajo" panose="00000400000000000000" pitchFamily="2" charset="0"/>
              </a:rPr>
              <a:t>Bee’ak’7n7lt[</a:t>
            </a:r>
            <a:r>
              <a:rPr lang="en-US" dirty="0" err="1" smtClean="0">
                <a:latin typeface="Times New Roman Navajo" panose="00000400000000000000" pitchFamily="2" charset="0"/>
              </a:rPr>
              <a:t>ish</a:t>
            </a:r>
            <a:r>
              <a:rPr lang="en-US" dirty="0" smtClean="0">
                <a:latin typeface="Times New Roman Navajo" panose="00000400000000000000" pitchFamily="2" charset="0"/>
              </a:rPr>
              <a:t/>
            </a:r>
            <a:br>
              <a:rPr lang="en-US" dirty="0" smtClean="0">
                <a:latin typeface="Times New Roman Navajo" panose="00000400000000000000" pitchFamily="2" charset="0"/>
              </a:rPr>
            </a:br>
            <a:r>
              <a:rPr lang="en-US" dirty="0" smtClean="0">
                <a:latin typeface="Times New Roman Navajo" panose="00000400000000000000" pitchFamily="2" charset="0"/>
              </a:rPr>
              <a:t>Batten</a:t>
            </a:r>
            <a:br>
              <a:rPr lang="en-US" dirty="0" smtClean="0">
                <a:latin typeface="Times New Roman Navajo" panose="00000400000000000000" pitchFamily="2" charset="0"/>
              </a:rPr>
            </a:br>
            <a:endParaRPr lang="en-US" dirty="0">
              <a:latin typeface="Times New Roman Navajo" panose="000004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0" y="1690688"/>
            <a:ext cx="7609113" cy="5159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5008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>
                <a:latin typeface="Times New Roman Navajo" panose="00000400000000000000" pitchFamily="2" charset="0"/>
              </a:rPr>
              <a:t>Ii’sinil</a:t>
            </a:r>
            <a:r>
              <a:rPr lang="en-US" dirty="0" smtClean="0">
                <a:latin typeface="Times New Roman Navajo" panose="00000400000000000000" pitchFamily="2" charset="0"/>
              </a:rPr>
              <a:t/>
            </a:r>
            <a:br>
              <a:rPr lang="en-US" dirty="0" smtClean="0">
                <a:latin typeface="Times New Roman Navajo" panose="00000400000000000000" pitchFamily="2" charset="0"/>
              </a:rPr>
            </a:br>
            <a:r>
              <a:rPr lang="en-US" dirty="0" smtClean="0">
                <a:latin typeface="Times New Roman Navajo" panose="00000400000000000000" pitchFamily="2" charset="0"/>
              </a:rPr>
              <a:t>Heddle rods</a:t>
            </a:r>
            <a:endParaRPr lang="en-US" dirty="0">
              <a:latin typeface="Times New Roman Navajo" panose="000004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6099" y="1690688"/>
            <a:ext cx="5959929" cy="5167312"/>
          </a:xfrm>
          <a:prstGeom prst="rect">
            <a:avLst/>
          </a:prstGeom>
        </p:spPr>
      </p:pic>
      <p:sp>
        <p:nvSpPr>
          <p:cNvPr id="4" name="Right Arrow 3"/>
          <p:cNvSpPr/>
          <p:nvPr/>
        </p:nvSpPr>
        <p:spPr>
          <a:xfrm>
            <a:off x="146958" y="3951514"/>
            <a:ext cx="2939141" cy="94705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4571997" y="4106635"/>
            <a:ext cx="2906486" cy="63681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9872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45</TotalTime>
  <Words>47</Words>
  <Application>Microsoft Office PowerPoint</Application>
  <PresentationFormat>Widescreen</PresentationFormat>
  <Paragraphs>13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Times New Roman</vt:lpstr>
      <vt:lpstr>Times New Roman Navajo</vt:lpstr>
      <vt:lpstr>Office Theme</vt:lpstr>
      <vt:lpstr>1st Grade Weaving unit</vt:lpstr>
      <vt:lpstr>Vocabulary</vt:lpstr>
      <vt:lpstr>Dahyiist[‘= Loom</vt:lpstr>
      <vt:lpstr>Nanoolzhee’ Warp</vt:lpstr>
      <vt:lpstr>Bee’adzoo’7 Weaving comb</vt:lpstr>
      <vt:lpstr>Bee’ak’7n7lt[ish Batten </vt:lpstr>
      <vt:lpstr>Ii’sinil Heddle rods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1st Grade Weaving unit</dc:title>
  <dc:creator>BRYAN BEGAY</dc:creator>
  <cp:lastModifiedBy>BRYAN BEGAY</cp:lastModifiedBy>
  <cp:revision>4</cp:revision>
  <dcterms:created xsi:type="dcterms:W3CDTF">2019-06-12T14:45:43Z</dcterms:created>
  <dcterms:modified xsi:type="dcterms:W3CDTF">2019-06-12T15:31:05Z</dcterms:modified>
</cp:coreProperties>
</file>