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8" r:id="rId2"/>
    <p:sldId id="257" r:id="rId3"/>
    <p:sldId id="259" r:id="rId4"/>
    <p:sldId id="260" r:id="rId5"/>
    <p:sldId id="261" r:id="rId6"/>
    <p:sldId id="25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26" y="-10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29D5B-F6E9-4949-914C-82768C449D8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80331-A58A-401B-A160-F33113F9E6C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02F43E1-784B-4956-A04B-F87D4B7FB0AC}" type="datetime1">
              <a:rPr lang="en-US" smtClean="0"/>
              <a:t>6/11/2018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4C3A12-6E4A-4C1F-B3E0-266974890F08}" type="datetime1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A8D0A54-696A-4909-BBE0-7B2E036DD908}" type="datetime1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001EF-D5FB-4C87-B53B-FE9471211C89}" type="datetime1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7D5D23-E78D-4C96-84CD-E5D65AF74ACD}" type="datetime1">
              <a:rPr lang="en-US" smtClean="0"/>
              <a:t>6/11/2018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0B38E-72F9-4DA9-B23D-CBFEDA80AB35}" type="datetime1">
              <a:rPr lang="en-US" smtClean="0"/>
              <a:t>6/11/2018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1A8F44D-CFB6-4FB3-B73F-4EA921C59C38}" type="datetime1">
              <a:rPr lang="en-US" smtClean="0"/>
              <a:t>6/11/2018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183448-479D-4CAF-BE5E-87AF3719E53B}" type="datetime1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1BBD6B-A334-4538-92E5-632E1C0C0C90}" type="datetime1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46B9EA-62A9-4AD6-9F82-4618C1D50E65}" type="datetime1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5FC1F9A3-B969-46FF-A0B3-904FFE71EAD5}" type="datetime1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4004EE4-9B11-4172-AC42-6320A3E2F077}" type="datetime1">
              <a:rPr lang="en-US" smtClean="0"/>
              <a:t>6/11/2018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39ADCD6-AE3B-412E-BE6A-AF5E0678F5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7758" y="1439160"/>
            <a:ext cx="8567803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 Navajo" pitchFamily="18" charset="0"/>
                <a:cs typeface="Times New Roman Navajo" pitchFamily="18" charset="0"/>
              </a:rPr>
              <a:t>K’4 Clans</a:t>
            </a:r>
            <a:r>
              <a:rPr lang="en-US" sz="1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 Navajo" pitchFamily="18" charset="0"/>
                <a:cs typeface="Times New Roman Navajo" pitchFamily="18" charset="0"/>
              </a:rPr>
              <a:t> </a:t>
            </a:r>
          </a:p>
          <a:p>
            <a:pPr algn="ctr"/>
            <a:r>
              <a:rPr lang="en-US" sz="1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2000" b="1" cap="none" spc="0" baseline="30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 Navajo" pitchFamily="18" charset="0"/>
                <a:cs typeface="Times New Roman Navajo" pitchFamily="18" charset="0"/>
              </a:rPr>
              <a:t>Grade </a:t>
            </a:r>
            <a:endParaRPr lang="en-US" sz="12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 Navajo" pitchFamily="18" charset="0"/>
              <a:cs typeface="Times New Roman Navajo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6822" y="892978"/>
            <a:ext cx="1094704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/>
            <a:r>
              <a:rPr lang="en-US" sz="5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Kid Friendly Objective: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5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will identify</a:t>
            </a:r>
            <a:r>
              <a:rPr lang="en-US" sz="5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name and verbally introduce self, using maternal and paternal clans</a:t>
            </a:r>
            <a:r>
              <a:rPr lang="en-US" sz="4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5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5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will introduce </a:t>
            </a:r>
            <a:r>
              <a:rPr lang="en-US" sz="5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family kinship.</a:t>
            </a:r>
            <a:endParaRPr lang="en-US" sz="5400" dirty="0"/>
          </a:p>
        </p:txBody>
      </p:sp>
    </p:spTree>
    <p:extLst>
      <p:ext uri="{BB962C8B-B14F-4D97-AF65-F5344CB8AC3E}">
        <p14:creationId xmlns="" xmlns:p14="http://schemas.microsoft.com/office/powerpoint/2010/main" val="402222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tick figure paren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7375" y="1089660"/>
            <a:ext cx="4988560" cy="3741420"/>
          </a:xfrm>
          <a:prstGeom prst="rect">
            <a:avLst/>
          </a:prstGeom>
          <a:noFill/>
          <a:scene3d>
            <a:camera prst="orthographicFront">
              <a:rot lat="0" lon="10799978" rev="0"/>
            </a:camera>
            <a:lightRig rig="threePt" dir="t"/>
          </a:scene3d>
        </p:spPr>
      </p:pic>
      <p:sp>
        <p:nvSpPr>
          <p:cNvPr id="3" name="TextBox 2"/>
          <p:cNvSpPr txBox="1"/>
          <p:nvPr/>
        </p:nvSpPr>
        <p:spPr>
          <a:xfrm>
            <a:off x="7848600" y="1264920"/>
            <a:ext cx="3505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Shizh4’4</a:t>
            </a:r>
          </a:p>
          <a:p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Paternal</a:t>
            </a:r>
          </a:p>
          <a:p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Clan</a:t>
            </a:r>
            <a:endParaRPr lang="en-US" sz="6600" dirty="0">
              <a:solidFill>
                <a:schemeClr val="accent4">
                  <a:lumMod val="50000"/>
                </a:schemeClr>
              </a:solidFill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" y="1402080"/>
            <a:ext cx="3230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Shim1</a:t>
            </a:r>
          </a:p>
          <a:p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Maternal Clan	</a:t>
            </a:r>
            <a:endParaRPr lang="en-US" sz="6600" dirty="0">
              <a:solidFill>
                <a:schemeClr val="accent4">
                  <a:lumMod val="50000"/>
                </a:schemeClr>
              </a:solidFill>
              <a:latin typeface="Times New Roman Navajo" pitchFamily="18" charset="0"/>
              <a:cs typeface="Times New Roman Navaj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 result for stick figure family with grandparen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1240" y="739457"/>
            <a:ext cx="6156091" cy="5690965"/>
          </a:xfrm>
          <a:prstGeom prst="rect">
            <a:avLst/>
          </a:prstGeom>
          <a:noFill/>
          <a:scene3d>
            <a:camera prst="orthographicFront">
              <a:rot lat="0" lon="10499978" rev="0"/>
            </a:camera>
            <a:lightRig rig="threePt" dir="t"/>
          </a:scene3d>
        </p:spPr>
      </p:pic>
      <p:sp>
        <p:nvSpPr>
          <p:cNvPr id="3" name="TextBox 2"/>
          <p:cNvSpPr txBox="1"/>
          <p:nvPr/>
        </p:nvSpPr>
        <p:spPr>
          <a:xfrm>
            <a:off x="396240" y="3383399"/>
            <a:ext cx="3230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Shim1</a:t>
            </a:r>
          </a:p>
          <a:p>
            <a:pPr algn="ctr"/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Maternal Clan	</a:t>
            </a:r>
            <a:endParaRPr lang="en-US" sz="6600" dirty="0">
              <a:solidFill>
                <a:schemeClr val="accent4">
                  <a:lumMod val="50000"/>
                </a:schemeClr>
              </a:solidFill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79920" y="3398520"/>
            <a:ext cx="3505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Shizh4’4</a:t>
            </a:r>
          </a:p>
          <a:p>
            <a:pPr algn="ctr"/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Paternal</a:t>
            </a:r>
          </a:p>
          <a:p>
            <a:pPr algn="ctr"/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Clan</a:t>
            </a:r>
            <a:endParaRPr lang="en-US" sz="6600" dirty="0">
              <a:solidFill>
                <a:schemeClr val="accent4">
                  <a:lumMod val="50000"/>
                </a:schemeClr>
              </a:solidFill>
              <a:latin typeface="Times New Roman Navajo" pitchFamily="18" charset="0"/>
              <a:cs typeface="Times New Roman Navajo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7080" y="-152400"/>
            <a:ext cx="4328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Times New Roman Navajo" pitchFamily="18" charset="0"/>
                <a:cs typeface="Times New Roman Navajo" pitchFamily="18" charset="0"/>
              </a:rPr>
              <a:t>Family Tree</a:t>
            </a:r>
            <a:endParaRPr lang="en-US" sz="6600" dirty="0">
              <a:solidFill>
                <a:schemeClr val="bg1"/>
              </a:solidFill>
              <a:latin typeface="Times New Roman Navajo" pitchFamily="18" charset="0"/>
              <a:cs typeface="Times New Roman Navajo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7262" y="237658"/>
            <a:ext cx="1094704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/>
            <a:r>
              <a:rPr lang="en-US" sz="32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Kid Friendly Objective: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will identify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name and verbally introduce self, using maternal and paternal clans.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will introduce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family kinship.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0102" y="2797978"/>
            <a:ext cx="1094704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/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Y1’1t’44h</a:t>
            </a:r>
          </a:p>
          <a:p>
            <a:pPr marL="571500" indent="-571500"/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Sh7 ‘47 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___________ 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yinishy4.</a:t>
            </a:r>
          </a:p>
          <a:p>
            <a:pPr marL="571500" indent="-571500"/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_________________ </a:t>
            </a:r>
            <a:r>
              <a:rPr lang="en-US" sz="4800" dirty="0" err="1" smtClean="0">
                <a:solidFill>
                  <a:schemeClr val="accent6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nish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[9.</a:t>
            </a:r>
          </a:p>
          <a:p>
            <a:pPr marL="571500" indent="-571500"/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_________________ 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  <a:latin typeface="Times New Roman Navajo" pitchFamily="18" charset="0"/>
                <a:cs typeface="Times New Roman Navajo" pitchFamily="18" charset="0"/>
              </a:rPr>
              <a:t>b1sh7shch99n. </a:t>
            </a:r>
          </a:p>
          <a:p>
            <a:pPr marL="571500" indent="-571500"/>
            <a:endParaRPr lang="en-US" sz="3200" dirty="0" smtClean="0">
              <a:latin typeface="Times New Roman Navajo" pitchFamily="18" charset="0"/>
              <a:cs typeface="Times New Roman Navaj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7701" y="0"/>
            <a:ext cx="78867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544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95</TotalTime>
  <Words>83</Words>
  <Application>Microsoft Office PowerPoint</Application>
  <PresentationFormat>Custom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Opulent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 James</dc:creator>
  <cp:lastModifiedBy>jtsosie2011</cp:lastModifiedBy>
  <cp:revision>13</cp:revision>
  <dcterms:created xsi:type="dcterms:W3CDTF">2015-06-08T17:43:26Z</dcterms:created>
  <dcterms:modified xsi:type="dcterms:W3CDTF">2018-06-11T22:03:24Z</dcterms:modified>
</cp:coreProperties>
</file>