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2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1984 Book Jacket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6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18441"/>
            <a:ext cx="9720071" cy="4023360"/>
          </a:xfrm>
        </p:spPr>
        <p:txBody>
          <a:bodyPr>
            <a:noAutofit/>
          </a:bodyPr>
          <a:lstStyle/>
          <a:p>
            <a:r>
              <a:rPr lang="en-US" sz="4800" dirty="0" smtClean="0"/>
              <a:t>Read through the excerpt from the book, </a:t>
            </a:r>
            <a:r>
              <a:rPr lang="en-US" sz="4800" u="sng" dirty="0" smtClean="0"/>
              <a:t>1984</a:t>
            </a:r>
            <a:r>
              <a:rPr lang="en-US" sz="4800" dirty="0" smtClean="0"/>
              <a:t> to give you a glimpse of what a totalitarian state looks like.</a:t>
            </a:r>
          </a:p>
          <a:p>
            <a:endParaRPr lang="en-US" sz="4800" dirty="0"/>
          </a:p>
          <a:p>
            <a:r>
              <a:rPr lang="en-US" sz="4800" dirty="0" smtClean="0"/>
              <a:t>Take notes as you see fit, but please do not write on the class set.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554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2675"/>
            <a:ext cx="12192000" cy="5013435"/>
          </a:xfrm>
        </p:spPr>
        <p:txBody>
          <a:bodyPr>
            <a:noAutofit/>
          </a:bodyPr>
          <a:lstStyle/>
          <a:p>
            <a:r>
              <a:rPr lang="en-US" sz="3600" dirty="0" smtClean="0"/>
              <a:t>Design a book jacket for </a:t>
            </a:r>
            <a:r>
              <a:rPr lang="en-US" sz="3600" u="sng" dirty="0" smtClean="0"/>
              <a:t>1984.</a:t>
            </a:r>
            <a:r>
              <a:rPr lang="en-US" sz="3600" dirty="0" smtClean="0"/>
              <a:t>  Use colors and images that capture what life is like under a totalitarian regime.  Your book jacket will need to include the following: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sz="3200" dirty="0" smtClean="0"/>
              <a:t>Title and author (use the real ones)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sz="3200" dirty="0" smtClean="0"/>
              <a:t>A description of the book. (this can be brief – three to five sentences is perfect)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sz="3200" dirty="0" smtClean="0"/>
              <a:t>Create two reviews or quotes about the book.  These are your own creation.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sz="3200" dirty="0" smtClean="0"/>
              <a:t>Finally, include colors and images that depict life in a totalitarian state.  (This can be from the book, or just your knowledge of totalitarianism.)</a:t>
            </a:r>
          </a:p>
        </p:txBody>
      </p:sp>
    </p:spTree>
    <p:extLst>
      <p:ext uri="{BB962C8B-B14F-4D97-AF65-F5344CB8AC3E}">
        <p14:creationId xmlns:p14="http://schemas.microsoft.com/office/powerpoint/2010/main" val="385856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369</TotalTime>
  <Words>150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Tw Cen MT</vt:lpstr>
      <vt:lpstr>Tw Cen MT Condensed</vt:lpstr>
      <vt:lpstr>Wingdings 3</vt:lpstr>
      <vt:lpstr>Integral</vt:lpstr>
      <vt:lpstr>1984 Book Jacket</vt:lpstr>
      <vt:lpstr>Step one</vt:lpstr>
      <vt:lpstr>Step 2</vt:lpstr>
    </vt:vector>
  </TitlesOfParts>
  <Company>Phoenix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1984 Book Jacket</dc:title>
  <dc:creator>Fitzpatrick, Colleen</dc:creator>
  <cp:lastModifiedBy>Fitzpatrick, Colleen</cp:lastModifiedBy>
  <cp:revision>5</cp:revision>
  <dcterms:created xsi:type="dcterms:W3CDTF">2015-03-10T22:11:12Z</dcterms:created>
  <dcterms:modified xsi:type="dcterms:W3CDTF">2016-03-24T15:13:06Z</dcterms:modified>
</cp:coreProperties>
</file>