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81123-35F5-48EA-A06B-250B91BE6A51}" type="datetimeFigureOut">
              <a:rPr lang="en-US" smtClean="0"/>
              <a:t>12/8/2013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6BA74-FD07-4A80-8B2C-EFF22061CE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3049-A016-4031-89E6-7B5B95548ADC}" type="datetime1">
              <a:rPr lang="en-US" smtClean="0"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4B15-DF13-4304-A17C-5986CD87824F}" type="datetime1">
              <a:rPr lang="en-US" smtClean="0"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0F74-7F3A-4042-BA52-172A3AEF559E}" type="datetime1">
              <a:rPr lang="en-US" smtClean="0"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6A63-5CCD-4BDA-963F-45775714C93F}" type="datetime1">
              <a:rPr lang="en-US" smtClean="0"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F2391-8CD8-45B8-BD39-DC0A8BD45942}" type="datetime1">
              <a:rPr lang="en-US" smtClean="0"/>
              <a:t>12/8/2013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5654-7F6F-48C0-BF44-C378DE9D6D87}" type="datetime1">
              <a:rPr lang="en-US" smtClean="0"/>
              <a:t>12/8/2013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B2A7-C5D6-4626-88D9-E78860D54777}" type="datetime1">
              <a:rPr lang="en-US" smtClean="0"/>
              <a:t>12/8/2013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08946-C851-40DC-B065-CAF30C64CDA4}" type="datetime1">
              <a:rPr lang="en-US" smtClean="0"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9A17-DDCD-47D5-A46A-F3D1EFE4B25F}" type="datetime1">
              <a:rPr lang="en-US" smtClean="0"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6A00-1960-4BF7-95C6-4A25D300E4FB}" type="datetime1">
              <a:rPr lang="en-US" smtClean="0"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5134-A541-4DEC-8AAF-4D2BC6449964}" type="datetime1">
              <a:rPr lang="en-US" smtClean="0"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E2377-D1F8-4A87-9692-ADC0C428BE4E}" type="datetime1">
              <a:rPr lang="en-US" smtClean="0"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F9DD0-1F4B-48E0-AF2A-3C0C1A8F06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457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Be Rational!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Clipboard Math </a:t>
            </a:r>
            <a:r>
              <a:rPr lang="en-US" dirty="0" smtClean="0"/>
              <a:t>#14</a:t>
            </a:r>
            <a:endParaRPr lang="en-US" dirty="0" smtClean="0"/>
          </a:p>
        </p:txBody>
      </p:sp>
      <p:pic>
        <p:nvPicPr>
          <p:cNvPr id="27650" name="Picture 2" descr="303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295400"/>
            <a:ext cx="3514725" cy="37623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5000" y="17526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is the slope of the line?</a:t>
            </a:r>
            <a:endParaRPr lang="en-US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Extreme Exponents and Radical Radicals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714999"/>
          </a:xfrm>
        </p:spPr>
        <p:txBody>
          <a:bodyPr rtlCol="0">
            <a:normAutofit/>
          </a:bodyPr>
          <a:lstStyle/>
          <a:p>
            <a:pPr>
              <a:buNone/>
            </a:pPr>
            <a:endParaRPr lang="en-US" sz="3600" dirty="0" smtClean="0"/>
          </a:p>
          <a:p>
            <a:pPr>
              <a:buNone/>
            </a:pP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199" y="1676400"/>
            <a:ext cx="812136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71600" y="4800600"/>
            <a:ext cx="383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***Please show work to receive credit.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Scientific Notation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pic>
        <p:nvPicPr>
          <p:cNvPr id="24577" name="Picture 1" descr="25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600200"/>
            <a:ext cx="4133850" cy="41529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14400" y="1295400"/>
            <a:ext cx="622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is the equation of the line graphed below?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Slippery Slope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pic>
        <p:nvPicPr>
          <p:cNvPr id="23554" name="Picture 2" descr="272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09800"/>
            <a:ext cx="3381375" cy="34004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52600" y="1600200"/>
            <a:ext cx="622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is the equation of the line graphed below?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Balance those Equations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Research shows that the number of years of college education that a person earns, </a:t>
            </a:r>
            <a:r>
              <a:rPr lang="en-US" i="1" dirty="0" smtClean="0"/>
              <a:t>x</a:t>
            </a:r>
            <a:r>
              <a:rPr lang="en-US" dirty="0" smtClean="0"/>
              <a:t>, the higher that person’s salary will be, </a:t>
            </a:r>
            <a:r>
              <a:rPr lang="en-US" i="1" dirty="0" smtClean="0"/>
              <a:t>y</a:t>
            </a:r>
            <a:r>
              <a:rPr lang="en-US" dirty="0" smtClean="0"/>
              <a:t>. Using the linear model </a:t>
            </a:r>
            <a:r>
              <a:rPr lang="en-US" i="1" dirty="0" smtClean="0"/>
              <a:t>y</a:t>
            </a:r>
            <a:r>
              <a:rPr lang="en-US" dirty="0" smtClean="0"/>
              <a:t> = 5,000</a:t>
            </a:r>
            <a:r>
              <a:rPr lang="en-US" i="1" dirty="0" smtClean="0"/>
              <a:t>x</a:t>
            </a:r>
            <a:r>
              <a:rPr lang="en-US" dirty="0" smtClean="0"/>
              <a:t> + 20,000, what is the value of the y-intercept and what does the </a:t>
            </a:r>
            <a:r>
              <a:rPr lang="en-US" i="1" dirty="0" smtClean="0"/>
              <a:t>y</a:t>
            </a:r>
            <a:r>
              <a:rPr lang="en-US" dirty="0" smtClean="0"/>
              <a:t>-intercept represent?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Two Variable Problems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12192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What is (3</a:t>
            </a:r>
            <a:r>
              <a:rPr lang="en-US" sz="2000" baseline="30000" dirty="0" smtClean="0"/>
              <a:t>-2</a:t>
            </a:r>
            <a:r>
              <a:rPr lang="en-US" sz="2000" dirty="0" smtClean="0"/>
              <a:t>) (9</a:t>
            </a:r>
            <a:r>
              <a:rPr lang="en-US" sz="2000" baseline="30000" dirty="0" smtClean="0"/>
              <a:t>-1</a:t>
            </a:r>
            <a:r>
              <a:rPr lang="en-US" sz="2000" dirty="0" smtClean="0"/>
              <a:t>) (3</a:t>
            </a:r>
            <a:r>
              <a:rPr lang="en-US" sz="2000" baseline="30000" dirty="0"/>
              <a:t>3</a:t>
            </a:r>
            <a:r>
              <a:rPr lang="en-US" sz="2000" dirty="0" smtClean="0"/>
              <a:t>)?</a:t>
            </a:r>
          </a:p>
          <a:p>
            <a:r>
              <a:rPr lang="en-US" sz="2000" dirty="0" smtClean="0"/>
              <a:t>Write your answer in exponential form.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419600"/>
          </a:xfrm>
        </p:spPr>
        <p:txBody>
          <a:bodyPr rtlCol="0">
            <a:noAutofit/>
          </a:bodyPr>
          <a:lstStyle/>
          <a:p>
            <a:pPr>
              <a:buNone/>
            </a:pPr>
            <a:r>
              <a:rPr lang="en-US" sz="3600" dirty="0" smtClean="0"/>
              <a:t>The volume of a cube is 64 cm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.  What is the length of one side of the cube?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Funky Functions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1752600" y="838200"/>
            <a:ext cx="6705600" cy="4800600"/>
          </a:xfrm>
        </p:spPr>
        <p:txBody>
          <a:bodyPr rtlCol="0">
            <a:normAutofit/>
          </a:bodyPr>
          <a:lstStyle/>
          <a:p>
            <a:pPr>
              <a:buNone/>
            </a:pPr>
            <a:r>
              <a:rPr lang="en-US" sz="2400" dirty="0" smtClean="0"/>
              <a:t>What is the value of n in the equation</a:t>
            </a:r>
          </a:p>
          <a:p>
            <a:pPr>
              <a:buNone/>
            </a:pPr>
            <a:r>
              <a:rPr lang="en-US" sz="2400" dirty="0"/>
              <a:t>n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= 4/25 ?</a:t>
            </a:r>
            <a:endParaRPr 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Modeling Relationships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600" dirty="0"/>
          </a:p>
          <a:p>
            <a:pPr>
              <a:buFont typeface="Arial" charset="0"/>
              <a:buNone/>
            </a:pPr>
            <a:endParaRPr lang="en-US" sz="48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Graph This!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00200" y="2209800"/>
            <a:ext cx="3584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your answer in standard form.</a:t>
            </a:r>
          </a:p>
          <a:p>
            <a:r>
              <a:rPr lang="en-US" dirty="0" smtClean="0"/>
              <a:t>(8 x 10</a:t>
            </a:r>
            <a:r>
              <a:rPr lang="en-US" baseline="30000" dirty="0" smtClean="0"/>
              <a:t>2</a:t>
            </a:r>
            <a:r>
              <a:rPr lang="en-US" dirty="0" smtClean="0"/>
              <a:t>)(12)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1706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/>
              <a:t>Write an equation of a line that has a slope of 1.5 and passes through the points (-8, -9).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Transforming Transformations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4343400"/>
            <a:ext cx="5026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***Please show work to receive credit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Geometry Gems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71532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5105400"/>
            <a:ext cx="56106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Which statement is true?</a:t>
            </a:r>
          </a:p>
          <a:p>
            <a:pPr marL="342900" indent="-342900">
              <a:buAutoNum type="alphaUcPeriod"/>
            </a:pPr>
            <a:r>
              <a:rPr lang="en-US" dirty="0" smtClean="0"/>
              <a:t>Jennifer biked up a steep hill in section 1.</a:t>
            </a:r>
          </a:p>
          <a:p>
            <a:pPr marL="342900" indent="-342900">
              <a:buAutoNum type="alphaUcPeriod"/>
            </a:pPr>
            <a:r>
              <a:rPr lang="en-US" dirty="0" smtClean="0"/>
              <a:t>Jennifer biked back to her house in section 3.</a:t>
            </a:r>
          </a:p>
          <a:p>
            <a:pPr marL="342900" indent="-342900">
              <a:buAutoNum type="alphaUcPeriod"/>
            </a:pPr>
            <a:r>
              <a:rPr lang="en-US" dirty="0" smtClean="0"/>
              <a:t>Jennifer biked at a constant rate in section 2.</a:t>
            </a:r>
          </a:p>
          <a:p>
            <a:pPr marL="342900" indent="-342900">
              <a:buAutoNum type="alphaUcPeriod"/>
            </a:pPr>
            <a:r>
              <a:rPr lang="en-US" dirty="0" smtClean="0"/>
              <a:t>Jennifer biked at the same rate to and from her home.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24384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/>
              <a:t>What is the value of (4.6 × 10</a:t>
            </a:r>
            <a:r>
              <a:rPr lang="en-US" sz="2400" baseline="30000" dirty="0"/>
              <a:t>5</a:t>
            </a:r>
            <a:r>
              <a:rPr lang="en-US" sz="2400" dirty="0"/>
              <a:t>)(5.2 × 10</a:t>
            </a:r>
            <a:r>
              <a:rPr lang="en-US" sz="2400" baseline="30000" dirty="0"/>
              <a:t>–2</a:t>
            </a:r>
            <a:r>
              <a:rPr lang="en-US" sz="2400" dirty="0"/>
              <a:t>)?</a:t>
            </a:r>
            <a:endParaRPr lang="en-US" sz="23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Pythagorean Theorem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dirty="0" smtClean="0"/>
              <a:t>The speed of light is about 3.0 x 10</a:t>
            </a:r>
            <a:r>
              <a:rPr lang="en-US" baseline="30000" dirty="0" smtClean="0"/>
              <a:t>8</a:t>
            </a:r>
            <a:r>
              <a:rPr lang="en-US" dirty="0" smtClean="0"/>
              <a:t> meters per second. The speed of sound at sea level is about 3.0 x 10</a:t>
            </a:r>
            <a:r>
              <a:rPr lang="en-US" baseline="30000" dirty="0" smtClean="0"/>
              <a:t>2</a:t>
            </a:r>
            <a:r>
              <a:rPr lang="en-US" dirty="0" smtClean="0"/>
              <a:t> meters per second. </a:t>
            </a:r>
            <a:r>
              <a:rPr lang="en-US" b="1" i="1" dirty="0" smtClean="0"/>
              <a:t>About</a:t>
            </a:r>
            <a:r>
              <a:rPr lang="en-US" dirty="0" smtClean="0"/>
              <a:t> how many times faster is the speed of light than sound?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Formula, Formula, Formula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0" y="4495800"/>
            <a:ext cx="383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***Please show work to receive credit.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7848600" cy="376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4000" dirty="0" smtClean="0"/>
              <a:t> </a:t>
            </a:r>
            <a:endParaRPr lang="en-US" sz="4000" dirty="0"/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sz="4000" dirty="0" smtClean="0"/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sz="4000" dirty="0"/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sz="4000" dirty="0" smtClean="0"/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sz="4000" dirty="0" smtClean="0"/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sz="4000" dirty="0" smtClean="0"/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sz="4000" dirty="0" smtClean="0"/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sz="40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Scatterbrained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7239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What is the solution to the equation 8 – 7(4</a:t>
            </a:r>
            <a:r>
              <a:rPr lang="en-US" sz="4000" i="1" dirty="0" smtClean="0"/>
              <a:t>x</a:t>
            </a:r>
            <a:r>
              <a:rPr lang="en-US" sz="4000" dirty="0" smtClean="0"/>
              <a:t> – 2) = -28x + 6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2209800" y="4419600"/>
            <a:ext cx="383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***Please show work to receive credit.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2209800"/>
          </a:xfrm>
        </p:spPr>
        <p:txBody>
          <a:bodyPr rtlCol="0">
            <a:normAutofit/>
          </a:bodyPr>
          <a:lstStyle/>
          <a:p>
            <a:r>
              <a:rPr lang="en-US" dirty="0"/>
              <a:t>What is the approximate volume of a cone with height 10 cm and radius 4 cm?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9216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Data, Data, Data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The graph below displays the value of a computer after so many years.</a:t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n-US" sz="17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Clipboard Math #14</a:t>
            </a:r>
            <a:endParaRPr lang="en-US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" y="1275381"/>
            <a:ext cx="70104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 triangle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WXY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below,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XY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measures 16 cm,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YZ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measures 4 cm, and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WX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measures 13 cm.</a:t>
            </a:r>
            <a:b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What is the area of triangle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WXY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? Please show work to receive credit.</a:t>
            </a:r>
          </a:p>
        </p:txBody>
      </p:sp>
      <p:pic>
        <p:nvPicPr>
          <p:cNvPr id="11266" name="Picture 2" descr="282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5133975"/>
            <a:ext cx="3781425" cy="2257425"/>
          </a:xfrm>
          <a:prstGeom prst="rect">
            <a:avLst/>
          </a:prstGeom>
          <a:noFill/>
        </p:spPr>
      </p:pic>
      <p:pic>
        <p:nvPicPr>
          <p:cNvPr id="11268" name="Picture 4" descr="282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038600"/>
            <a:ext cx="3781425" cy="2257426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9DD0-1F4B-48E0-AF2A-3C0C1A8F06CF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Be Rational!&amp;quot;&quot;/&gt;&lt;property id=&quot;20307&quot; value=&quot;257&quot;/&gt;&lt;/object&gt;&lt;object type=&quot;3&quot; unique_id=&quot;10005&quot;&gt;&lt;property id=&quot;20148&quot; value=&quot;5&quot;/&gt;&lt;property id=&quot;20300&quot; value=&quot;Slide 2 - &amp;quot;Extreme Exponents and Radical Radicals&amp;quot;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59&quot;/&gt;&lt;/object&gt;&lt;object type=&quot;3&quot; unique_id=&quot;10007&quot;&gt;&lt;property id=&quot;20148&quot; value=&quot;5&quot;/&gt;&lt;property id=&quot;20300&quot; value=&quot;Slide 4&quot;/&gt;&lt;property id=&quot;20307&quot; value=&quot;260&quot;/&gt;&lt;/object&gt;&lt;object type=&quot;3&quot; unique_id=&quot;10008&quot;&gt;&lt;property id=&quot;20148&quot; value=&quot;5&quot;/&gt;&lt;property id=&quot;20300&quot; value=&quot;Slide 5&quot;/&gt;&lt;property id=&quot;20307&quot; value=&quot;261&quot;/&gt;&lt;/object&gt;&lt;object type=&quot;3&quot; unique_id=&quot;10009&quot;&gt;&lt;property id=&quot;20148&quot; value=&quot;5&quot;/&gt;&lt;property id=&quot;20300&quot; value=&quot;Slide 6&quot;/&gt;&lt;property id=&quot;20307&quot; value=&quot;262&quot;/&gt;&lt;/object&gt;&lt;object type=&quot;3&quot; unique_id=&quot;10010&quot;&gt;&lt;property id=&quot;20148&quot; value=&quot;5&quot;/&gt;&lt;property id=&quot;20300&quot; value=&quot;Slide 7&quot;/&gt;&lt;property id=&quot;20307&quot; value=&quot;263&quot;/&gt;&lt;/object&gt;&lt;object type=&quot;3&quot; unique_id=&quot;10011&quot;&gt;&lt;property id=&quot;20148&quot; value=&quot;5&quot;/&gt;&lt;property id=&quot;20300&quot; value=&quot;Slide 8&quot;/&gt;&lt;property id=&quot;20307&quot; value=&quot;264&quot;/&gt;&lt;/object&gt;&lt;object type=&quot;3&quot; unique_id=&quot;10012&quot;&gt;&lt;property id=&quot;20148&quot; value=&quot;5&quot;/&gt;&lt;property id=&quot;20300&quot; value=&quot;Slide 9&quot;/&gt;&lt;property id=&quot;20307&quot; value=&quot;265&quot;/&gt;&lt;/object&gt;&lt;object type=&quot;3&quot; unique_id=&quot;10013&quot;&gt;&lt;property id=&quot;20148&quot; value=&quot;5&quot;/&gt;&lt;property id=&quot;20300&quot; value=&quot;Slide 10&quot;/&gt;&lt;property id=&quot;20307&quot; value=&quot;266&quot;/&gt;&lt;/object&gt;&lt;object type=&quot;3&quot; unique_id=&quot;10014&quot;&gt;&lt;property id=&quot;20148&quot; value=&quot;5&quot;/&gt;&lt;property id=&quot;20300&quot; value=&quot;Slide 11&quot;/&gt;&lt;property id=&quot;20307&quot; value=&quot;267&quot;/&gt;&lt;/object&gt;&lt;object type=&quot;3&quot; unique_id=&quot;10015&quot;&gt;&lt;property id=&quot;20148&quot; value=&quot;5&quot;/&gt;&lt;property id=&quot;20300&quot; value=&quot;Slide 12&quot;/&gt;&lt;property id=&quot;20307&quot; value=&quot;268&quot;/&gt;&lt;/object&gt;&lt;object type=&quot;3&quot; unique_id=&quot;10016&quot;&gt;&lt;property id=&quot;20148&quot; value=&quot;5&quot;/&gt;&lt;property id=&quot;20300&quot; value=&quot;Slide 13&quot;/&gt;&lt;property id=&quot;20307&quot; value=&quot;269&quot;/&gt;&lt;/object&gt;&lt;object type=&quot;3&quot; unique_id=&quot;10017&quot;&gt;&lt;property id=&quot;20148&quot; value=&quot;5&quot;/&gt;&lt;property id=&quot;20300&quot; value=&quot;Slide 14&quot;/&gt;&lt;property id=&quot;20307&quot; value=&quot;270&quot;/&gt;&lt;/object&gt;&lt;object type=&quot;3&quot; unique_id=&quot;10018&quot;&gt;&lt;property id=&quot;20148&quot; value=&quot;5&quot;/&gt;&lt;property id=&quot;20300&quot; value=&quot;Slide 15&quot;/&gt;&lt;property id=&quot;20307&quot; value=&quot;271&quot;/&gt;&lt;/object&gt;&lt;object type=&quot;3&quot; unique_id=&quot;10019&quot;&gt;&lt;property id=&quot;20148&quot; value=&quot;5&quot;/&gt;&lt;property id=&quot;20300&quot; value=&quot;Slide 16 - &amp;quot;BONUS&amp;quot;&quot;/&gt;&lt;property id=&quot;20307&quot; value=&quot;27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490</Words>
  <Application>Microsoft Office PowerPoint</Application>
  <PresentationFormat>On-screen Show (4:3)</PresentationFormat>
  <Paragraphs>84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Be Rational!</vt:lpstr>
      <vt:lpstr>Extreme Exponents and Radical Radicals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BONUS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Rational!</dc:title>
  <dc:creator>Ben</dc:creator>
  <cp:lastModifiedBy>Ben</cp:lastModifiedBy>
  <cp:revision>8</cp:revision>
  <dcterms:created xsi:type="dcterms:W3CDTF">2013-12-08T23:57:36Z</dcterms:created>
  <dcterms:modified xsi:type="dcterms:W3CDTF">2013-12-09T00:47:11Z</dcterms:modified>
</cp:coreProperties>
</file>