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5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9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doe.org/Curriculum-Instruction-andAssessment/CTAE/Documents/BRIDGE-separate-card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bit.ly/2KSfSoU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82" y="653142"/>
            <a:ext cx="5507582" cy="1397726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Career Survey </a:t>
            </a:r>
            <a:r>
              <a:rPr lang="en-US" dirty="0"/>
              <a:t>	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612571"/>
            <a:ext cx="12191999" cy="3178629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Please complete the career survey.  Final exams will not be opened until I have received your completed survey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“The General Assembly of Georgia enacted the BRIDGE Law (House Bill 400) on May 20, 2010. This law was passed to ensure that Georgia’s 6th - 12th grade students were made aware of available college and career options.”</a:t>
            </a:r>
          </a:p>
          <a:p>
            <a:r>
              <a:rPr lang="en-US" dirty="0"/>
              <a:t> </a:t>
            </a:r>
            <a:r>
              <a:rPr lang="en-US" dirty="0">
                <a:hlinkClick r:id="rId2"/>
              </a:rPr>
              <a:t>https://www.gadoe.org/Curriculum-Instruction-andAssessment/CTAE/Documents/BRIDGE-separate-card.pdf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737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914400"/>
            <a:ext cx="3783286" cy="5786846"/>
          </a:xfrm>
        </p:spPr>
        <p:txBody>
          <a:bodyPr>
            <a:normAutofit/>
          </a:bodyPr>
          <a:lstStyle/>
          <a:p>
            <a:r>
              <a:rPr lang="en-US" sz="2000" dirty="0"/>
              <a:t>Log into my backpack Using</a:t>
            </a:r>
            <a:br>
              <a:rPr lang="en-US" sz="2000" dirty="0"/>
            </a:br>
            <a:r>
              <a:rPr lang="en-US" sz="2000" dirty="0"/>
              <a:t>Username: Network ID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Password: Lunch Number</a:t>
            </a:r>
            <a:br>
              <a:rPr lang="en-US" sz="2000" dirty="0"/>
            </a:br>
            <a:r>
              <a:rPr lang="en-US" sz="2000" dirty="0"/>
              <a:t>Log Into Infinite Campus</a:t>
            </a:r>
            <a:br>
              <a:rPr lang="en-US" sz="2000" dirty="0"/>
            </a:br>
            <a:r>
              <a:rPr lang="en-US" sz="2000" dirty="0"/>
              <a:t>Click on SLDS Portal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56" y="202474"/>
            <a:ext cx="5895030" cy="4705746"/>
          </a:xfrm>
        </p:spPr>
      </p:pic>
      <p:sp>
        <p:nvSpPr>
          <p:cNvPr id="7" name="Left Arrow 6"/>
          <p:cNvSpPr/>
          <p:nvPr/>
        </p:nvSpPr>
        <p:spPr>
          <a:xfrm>
            <a:off x="5865224" y="3951514"/>
            <a:ext cx="518833" cy="2481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1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5352291" y="1214846"/>
            <a:ext cx="1463040" cy="177655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303520" y="1345473"/>
            <a:ext cx="1567543" cy="1776550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182972"/>
            <a:ext cx="8534400" cy="2675028"/>
          </a:xfrm>
        </p:spPr>
        <p:txBody>
          <a:bodyPr>
            <a:normAutofit fontScale="90000"/>
          </a:bodyPr>
          <a:lstStyle/>
          <a:p>
            <a:r>
              <a:rPr lang="en-US" dirty="0"/>
              <a:t>Once in the SLDS Portal</a:t>
            </a:r>
            <a:br>
              <a:rPr lang="en-US" dirty="0"/>
            </a:br>
            <a:r>
              <a:rPr lang="en-US" dirty="0"/>
              <a:t>My Career Plan will be Displayed</a:t>
            </a:r>
            <a:br>
              <a:rPr lang="en-US" dirty="0"/>
            </a:br>
            <a:r>
              <a:rPr lang="en-US" dirty="0"/>
              <a:t>Click on “My Career Plan”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09" y="568234"/>
            <a:ext cx="6891406" cy="3614738"/>
          </a:xfrm>
        </p:spPr>
      </p:pic>
      <p:sp>
        <p:nvSpPr>
          <p:cNvPr id="5" name="Right Arrow 4"/>
          <p:cNvSpPr/>
          <p:nvPr/>
        </p:nvSpPr>
        <p:spPr>
          <a:xfrm>
            <a:off x="1619794" y="1214846"/>
            <a:ext cx="914400" cy="130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709851" y="1972491"/>
            <a:ext cx="1802675" cy="378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2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Click on GCIS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503" y="1090749"/>
            <a:ext cx="3993109" cy="36147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66" y="1234168"/>
            <a:ext cx="3105583" cy="1933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4846" y="3344092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Disable your pop up blockers</a:t>
            </a:r>
          </a:p>
        </p:txBody>
      </p:sp>
    </p:spTree>
    <p:extLst>
      <p:ext uri="{BB962C8B-B14F-4D97-AF65-F5344CB8AC3E}">
        <p14:creationId xmlns:p14="http://schemas.microsoft.com/office/powerpoint/2010/main" val="88120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828" y="4997259"/>
            <a:ext cx="8534400" cy="1507067"/>
          </a:xfrm>
        </p:spPr>
        <p:txBody>
          <a:bodyPr/>
          <a:lstStyle/>
          <a:p>
            <a:r>
              <a:rPr lang="en-US" dirty="0"/>
              <a:t>You should see a summary of your activities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" y="698863"/>
            <a:ext cx="7725804" cy="4338436"/>
          </a:xfrm>
        </p:spPr>
      </p:pic>
      <p:sp>
        <p:nvSpPr>
          <p:cNvPr id="7" name="Flowchart: Process 6"/>
          <p:cNvSpPr/>
          <p:nvPr/>
        </p:nvSpPr>
        <p:spPr>
          <a:xfrm>
            <a:off x="684212" y="1907177"/>
            <a:ext cx="1000897" cy="19594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rocess 7"/>
          <p:cNvSpPr/>
          <p:nvPr/>
        </p:nvSpPr>
        <p:spPr>
          <a:xfrm>
            <a:off x="684212" y="1502229"/>
            <a:ext cx="1000897" cy="169817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68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32499" y="1776548"/>
            <a:ext cx="7184571" cy="256032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5300" dirty="0"/>
              <a:t>Seniors</a:t>
            </a:r>
            <a:br>
              <a:rPr lang="en-US" sz="5300" dirty="0"/>
            </a:br>
            <a:br>
              <a:rPr lang="en-US" dirty="0"/>
            </a:br>
            <a:r>
              <a:rPr lang="en-US" dirty="0"/>
              <a:t>1. Click on Graduation/IGP Plan and Update it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2. Complete the senior survey </a:t>
            </a:r>
            <a:br>
              <a:rPr lang="en-US" dirty="0"/>
            </a:br>
            <a:r>
              <a:rPr lang="en-US" b="1" u="sng" dirty="0">
                <a:hlinkClick r:id="rId2" tooltip="https://bit.ly/2KSfSoU"/>
              </a:rPr>
              <a:t>https://bit.ly/2KSfSoU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693" y="2230713"/>
            <a:ext cx="4849324" cy="272314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370217" y="3615144"/>
            <a:ext cx="1750423" cy="352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5855164" y="3556360"/>
            <a:ext cx="1593669" cy="3526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rocess 7"/>
          <p:cNvSpPr/>
          <p:nvPr/>
        </p:nvSpPr>
        <p:spPr>
          <a:xfrm>
            <a:off x="2756263" y="2723605"/>
            <a:ext cx="613954" cy="66620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8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490097"/>
            <a:ext cx="3915153" cy="6015206"/>
          </a:xfrm>
        </p:spPr>
        <p:txBody>
          <a:bodyPr/>
          <a:lstStyle/>
          <a:p>
            <a:r>
              <a:rPr lang="en-US" dirty="0"/>
              <a:t>Juniors 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1. SAVE 3 choices of post secondary options in your career profile.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2. Research at least one additional  workforce development initiative.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3. Update your Graduation plan/IGP </a:t>
            </a:r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33" y="771985"/>
            <a:ext cx="7764992" cy="4360442"/>
          </a:xfrm>
          <a:prstGeom prst="rect">
            <a:avLst/>
          </a:prstGeom>
        </p:spPr>
      </p:pic>
      <p:sp>
        <p:nvSpPr>
          <p:cNvPr id="4" name="Flowchart: Process 3"/>
          <p:cNvSpPr/>
          <p:nvPr/>
        </p:nvSpPr>
        <p:spPr>
          <a:xfrm>
            <a:off x="4215466" y="1918682"/>
            <a:ext cx="1005974" cy="1844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4215466" y="1512200"/>
            <a:ext cx="1005974" cy="159846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389120" y="2952206"/>
            <a:ext cx="3279751" cy="2970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10332719" y="2952206"/>
            <a:ext cx="1319349" cy="3657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8985431" y="2332243"/>
            <a:ext cx="369464" cy="4833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9599872" y="2336122"/>
            <a:ext cx="369526" cy="4841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720246" y="2327585"/>
            <a:ext cx="355525" cy="4663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82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" y="320281"/>
            <a:ext cx="3735977" cy="6041330"/>
          </a:xfrm>
        </p:spPr>
        <p:txBody>
          <a:bodyPr/>
          <a:lstStyle/>
          <a:p>
            <a:r>
              <a:rPr lang="en-US"/>
              <a:t>Sophomores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1. complete a career interest and aptitude Survey 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2. Review and Revise your Graduation Plan/IGP  </a:t>
            </a:r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196" y="907868"/>
            <a:ext cx="7725804" cy="4338436"/>
          </a:xfrm>
          <a:prstGeom prst="rect">
            <a:avLst/>
          </a:prstGeom>
        </p:spPr>
      </p:pic>
      <p:sp>
        <p:nvSpPr>
          <p:cNvPr id="4" name="Flowchart: Process 3"/>
          <p:cNvSpPr/>
          <p:nvPr/>
        </p:nvSpPr>
        <p:spPr>
          <a:xfrm>
            <a:off x="4562580" y="2063931"/>
            <a:ext cx="1000897" cy="19594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4562580" y="1658983"/>
            <a:ext cx="1000897" cy="169817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6792686" y="2351314"/>
            <a:ext cx="391885" cy="5094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6074229" y="2351314"/>
            <a:ext cx="444137" cy="5094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8621486" y="2338251"/>
            <a:ext cx="496388" cy="5355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1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83326"/>
            <a:ext cx="3522028" cy="5511073"/>
          </a:xfrm>
        </p:spPr>
        <p:txBody>
          <a:bodyPr>
            <a:normAutofit/>
          </a:bodyPr>
          <a:lstStyle/>
          <a:p>
            <a:r>
              <a:rPr lang="en-US" dirty="0"/>
              <a:t>Freshmen</a:t>
            </a:r>
            <a:br>
              <a:rPr lang="en-US" u="sng" dirty="0"/>
            </a:br>
            <a:br>
              <a:rPr lang="en-US" dirty="0"/>
            </a:br>
            <a:r>
              <a:rPr lang="en-US" sz="2700" dirty="0"/>
              <a:t>1. Explore at least 3 Careers and save those 3 Results in their Profile.</a:t>
            </a:r>
            <a:br>
              <a:rPr lang="en-US" sz="2700" dirty="0"/>
            </a:br>
            <a:br>
              <a:rPr lang="en-US" sz="2700" dirty="0"/>
            </a:br>
            <a:r>
              <a:rPr lang="en-US" sz="2700" dirty="0"/>
              <a:t>2. Review, Revise your Graduation Plan, IGP </a:t>
            </a:r>
            <a:br>
              <a:rPr lang="en-US" dirty="0"/>
            </a:br>
            <a:endParaRPr lang="en-US" dirty="0"/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49" y="711925"/>
            <a:ext cx="7725804" cy="4338436"/>
          </a:xfrm>
          <a:prstGeom prst="rect">
            <a:avLst/>
          </a:prstGeom>
        </p:spPr>
      </p:pic>
      <p:sp>
        <p:nvSpPr>
          <p:cNvPr id="4" name="Flowchart: Process 3"/>
          <p:cNvSpPr/>
          <p:nvPr/>
        </p:nvSpPr>
        <p:spPr>
          <a:xfrm>
            <a:off x="4158933" y="1920239"/>
            <a:ext cx="1000897" cy="19594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4158933" y="1515291"/>
            <a:ext cx="1000897" cy="169817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5682343" y="2116182"/>
            <a:ext cx="431074" cy="574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8294914" y="2116182"/>
            <a:ext cx="418012" cy="574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8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761" y="378824"/>
            <a:ext cx="8534400" cy="575926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Final exams will not be opened until I have received your completed activities. 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Feel free to take a picture of your completed activities and send them to me.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Ayanna.echols@atlanta.k12.ga.us  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Picture 3" descr="Kesz &quot;Na próbę&quot; - Geocaching Opencaching Polsk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896" y="4376057"/>
            <a:ext cx="3450707" cy="229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084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2612</TotalTime>
  <Words>126</Words>
  <Application>Microsoft Macintosh PowerPoint</Application>
  <PresentationFormat>Widescreen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Century Gothic</vt:lpstr>
      <vt:lpstr>Wingdings 3</vt:lpstr>
      <vt:lpstr>Slice</vt:lpstr>
      <vt:lpstr>Career Survey   </vt:lpstr>
      <vt:lpstr>Log into my backpack Using Username: Network ID  Password: Lunch Number Log Into Infinite Campus Click on SLDS Portal</vt:lpstr>
      <vt:lpstr>Once in the SLDS Portal My Career Plan will be Displayed Click on “My Career Plan”   </vt:lpstr>
      <vt:lpstr>Click on GCIS</vt:lpstr>
      <vt:lpstr>You should see a summary of your activities </vt:lpstr>
      <vt:lpstr> Seniors  1. Click on Graduation/IGP Plan and Update it       2. Complete the senior survey  https://bit.ly/2KSfSoU </vt:lpstr>
      <vt:lpstr>Juniors   1. SAVE 3 choices of post secondary options in your career profile.  2. Research at least one additional  workforce development initiative.  3. Update your Graduation plan/IGP </vt:lpstr>
      <vt:lpstr>Sophomores  1. complete a career interest and aptitude Survey   2. Review and Revise your Graduation Plan/IGP  </vt:lpstr>
      <vt:lpstr>Freshmen  1. Explore at least 3 Careers and save those 3 Results in their Profile.  2. Review, Revise your Graduation Plan, IGP  </vt:lpstr>
      <vt:lpstr>Final exams will not be opened until I have received your completed activities.   Feel free to take a picture of your completed activities and send them to me.  Ayanna.echols@atlanta.k12.ga.us   </vt:lpstr>
    </vt:vector>
  </TitlesOfParts>
  <Company>Atlanta Public Schools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Survey</dc:title>
  <dc:creator>Echols, Ayanna</dc:creator>
  <cp:lastModifiedBy>Microsoft Office User</cp:lastModifiedBy>
  <cp:revision>15</cp:revision>
  <dcterms:created xsi:type="dcterms:W3CDTF">2019-05-07T20:40:48Z</dcterms:created>
  <dcterms:modified xsi:type="dcterms:W3CDTF">2019-09-12T18:30:03Z</dcterms:modified>
</cp:coreProperties>
</file>