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6858000" cx="12192000"/>
  <p:notesSz cx="6858000" cy="9144000"/>
  <p:embeddedFontLst>
    <p:embeddedFont>
      <p:font typeface="Roboto"/>
      <p:regular r:id="rId52"/>
      <p:bold r:id="rId53"/>
      <p:italic r:id="rId54"/>
      <p:boldItalic r:id="rId55"/>
    </p:embeddedFont>
    <p:embeddedFont>
      <p:font typeface="Poppins"/>
      <p:regular r:id="rId56"/>
      <p:bold r:id="rId57"/>
      <p:italic r:id="rId58"/>
      <p:boldItalic r:id="rId59"/>
    </p:embeddedFont>
    <p:embeddedFont>
      <p:font typeface="Barlow Condensed"/>
      <p:regular r:id="rId60"/>
      <p:bold r:id="rId61"/>
      <p:italic r:id="rId62"/>
      <p:boldItalic r:id="rId63"/>
    </p:embeddedFont>
    <p:embeddedFont>
      <p:font typeface="Roboto Condensed"/>
      <p:regular r:id="rId64"/>
      <p:bold r:id="rId65"/>
      <p:italic r:id="rId66"/>
      <p:boldItalic r:id="rId67"/>
    </p:embeddedFont>
    <p:embeddedFont>
      <p:font typeface="Share Tech Mono"/>
      <p:regular r:id="rId68"/>
    </p:embeddedFont>
    <p:embeddedFont>
      <p:font typeface="Homemade Apple"/>
      <p:regular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BarlowCondensed-italic.fntdata"/><Relationship Id="rId61" Type="http://schemas.openxmlformats.org/officeDocument/2006/relationships/font" Target="fonts/BarlowCondensed-bold.fntdata"/><Relationship Id="rId20" Type="http://schemas.openxmlformats.org/officeDocument/2006/relationships/slide" Target="slides/slide15.xml"/><Relationship Id="rId64" Type="http://schemas.openxmlformats.org/officeDocument/2006/relationships/font" Target="fonts/RobotoCondensed-regular.fntdata"/><Relationship Id="rId63" Type="http://schemas.openxmlformats.org/officeDocument/2006/relationships/font" Target="fonts/BarlowCondensed-boldItalic.fntdata"/><Relationship Id="rId22" Type="http://schemas.openxmlformats.org/officeDocument/2006/relationships/slide" Target="slides/slide17.xml"/><Relationship Id="rId66" Type="http://schemas.openxmlformats.org/officeDocument/2006/relationships/font" Target="fonts/RobotoCondensed-italic.fntdata"/><Relationship Id="rId21" Type="http://schemas.openxmlformats.org/officeDocument/2006/relationships/slide" Target="slides/slide16.xml"/><Relationship Id="rId65" Type="http://schemas.openxmlformats.org/officeDocument/2006/relationships/font" Target="fonts/RobotoCondensed-bold.fntdata"/><Relationship Id="rId24" Type="http://schemas.openxmlformats.org/officeDocument/2006/relationships/slide" Target="slides/slide19.xml"/><Relationship Id="rId68" Type="http://schemas.openxmlformats.org/officeDocument/2006/relationships/font" Target="fonts/ShareTechMono-regular.fntdata"/><Relationship Id="rId23" Type="http://schemas.openxmlformats.org/officeDocument/2006/relationships/slide" Target="slides/slide18.xml"/><Relationship Id="rId67" Type="http://schemas.openxmlformats.org/officeDocument/2006/relationships/font" Target="fonts/RobotoCondensed-boldItalic.fntdata"/><Relationship Id="rId60" Type="http://schemas.openxmlformats.org/officeDocument/2006/relationships/font" Target="fonts/BarlowCondensed-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HomemadeApple-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6.xml"/><Relationship Id="rId55" Type="http://schemas.openxmlformats.org/officeDocument/2006/relationships/font" Target="fonts/Roboto-boldItalic.fntdata"/><Relationship Id="rId10" Type="http://schemas.openxmlformats.org/officeDocument/2006/relationships/slide" Target="slides/slide5.xml"/><Relationship Id="rId54" Type="http://schemas.openxmlformats.org/officeDocument/2006/relationships/font" Target="fonts/Roboto-italic.fntdata"/><Relationship Id="rId13" Type="http://schemas.openxmlformats.org/officeDocument/2006/relationships/slide" Target="slides/slide8.xml"/><Relationship Id="rId57" Type="http://schemas.openxmlformats.org/officeDocument/2006/relationships/font" Target="fonts/Poppins-bold.fntdata"/><Relationship Id="rId12" Type="http://schemas.openxmlformats.org/officeDocument/2006/relationships/slide" Target="slides/slide7.xml"/><Relationship Id="rId56" Type="http://schemas.openxmlformats.org/officeDocument/2006/relationships/font" Target="fonts/Poppins-regular.fntdata"/><Relationship Id="rId15" Type="http://schemas.openxmlformats.org/officeDocument/2006/relationships/slide" Target="slides/slide10.xml"/><Relationship Id="rId59" Type="http://schemas.openxmlformats.org/officeDocument/2006/relationships/font" Target="fonts/Poppins-boldItalic.fntdata"/><Relationship Id="rId14" Type="http://schemas.openxmlformats.org/officeDocument/2006/relationships/slide" Target="slides/slide9.xml"/><Relationship Id="rId58" Type="http://schemas.openxmlformats.org/officeDocument/2006/relationships/font" Target="fonts/Poppins-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7" name="Shape 2047"/>
        <p:cNvGrpSpPr/>
        <p:nvPr/>
      </p:nvGrpSpPr>
      <p:grpSpPr>
        <a:xfrm>
          <a:off x="0" y="0"/>
          <a:ext cx="0" cy="0"/>
          <a:chOff x="0" y="0"/>
          <a:chExt cx="0" cy="0"/>
        </a:xfrm>
      </p:grpSpPr>
      <p:sp>
        <p:nvSpPr>
          <p:cNvPr id="2048" name="Google Shape;2048;g88b77bf936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9" name="Google Shape;2049;g88b77bf936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88b77bf936_0_2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1" name="Google Shape;2061;g88b77bf936_0_2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Click on a file folder to pull it out of the drawer and see what's inside.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88b77bf936_0_1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88b77bf936_0_1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g88b77bf936_0_1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6" name="Google Shape;2076;g88b77bf936_0_1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great feature to use and you need to work on more than one screen at one time. Like when you're on a zoom call meeting and need to pull up something your teacher is talking about.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88b77bf936_0_2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88b77bf936_0_2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88b77bf936_0_2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88b77bf936_0_2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t>
            </a:r>
            <a:r>
              <a:rPr lang="en"/>
              <a:t>hy would I need this? Screenshots are great way to show someone else what you are seeing on your computer screen. This helps when you want to show someone how to find something or even ask someone for help finding something on a page.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88b77bf936_0_2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88b77bf936_0_2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0" name="Shape 2100"/>
        <p:cNvGrpSpPr/>
        <p:nvPr/>
      </p:nvGrpSpPr>
      <p:grpSpPr>
        <a:xfrm>
          <a:off x="0" y="0"/>
          <a:ext cx="0" cy="0"/>
          <a:chOff x="0" y="0"/>
          <a:chExt cx="0" cy="0"/>
        </a:xfrm>
      </p:grpSpPr>
      <p:sp>
        <p:nvSpPr>
          <p:cNvPr id="2101" name="Google Shape;2101;g88b77bf936_0_29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2" name="Google Shape;2102;g88b77bf936_0_2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would I need this? In the fifth grade it's really important to cite text correctly. the best way to do this is to find quick ways to copy cut and paste.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g88b77bf936_0_29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0" name="Google Shape;2110;g88b77bf936_0_2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g88b77bf936_0_2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5" name="Google Shape;2115;g88b77bf936_0_2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would I need this? Your teachers will use hyperlinks to help you guys quickly find websites or web pages that are important or helpful to you. You can also use hyperlinks to quickly find important web pages or websites for yourself or to share with your teacher for an assignment.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1" name="Shape 2121"/>
        <p:cNvGrpSpPr/>
        <p:nvPr/>
      </p:nvGrpSpPr>
      <p:grpSpPr>
        <a:xfrm>
          <a:off x="0" y="0"/>
          <a:ext cx="0" cy="0"/>
          <a:chOff x="0" y="0"/>
          <a:chExt cx="0" cy="0"/>
        </a:xfrm>
      </p:grpSpPr>
      <p:sp>
        <p:nvSpPr>
          <p:cNvPr id="2122" name="Google Shape;2122;g88b77bf936_0_3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3" name="Google Shape;2123;g88b77bf936_0_3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88b77bf936_0_4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88b77bf936_0_4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g88b77bf936_0_4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7" name="Google Shape;2137;g88b77bf936_0_4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g88b77bf936_0_4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5" name="Google Shape;2145;g88b77bf936_0_4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8" name="Shape 2148"/>
        <p:cNvGrpSpPr/>
        <p:nvPr/>
      </p:nvGrpSpPr>
      <p:grpSpPr>
        <a:xfrm>
          <a:off x="0" y="0"/>
          <a:ext cx="0" cy="0"/>
          <a:chOff x="0" y="0"/>
          <a:chExt cx="0" cy="0"/>
        </a:xfrm>
      </p:grpSpPr>
      <p:sp>
        <p:nvSpPr>
          <p:cNvPr id="2149" name="Google Shape;2149;g88b77bf936_0_4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0" name="Google Shape;2150;g88b77bf936_0_4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would I need this? It's important in 5th grade to use self help skills like writing an email to ask questions, share information, and get the help that you need.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6" name="Shape 2156"/>
        <p:cNvGrpSpPr/>
        <p:nvPr/>
      </p:nvGrpSpPr>
      <p:grpSpPr>
        <a:xfrm>
          <a:off x="0" y="0"/>
          <a:ext cx="0" cy="0"/>
          <a:chOff x="0" y="0"/>
          <a:chExt cx="0" cy="0"/>
        </a:xfrm>
      </p:grpSpPr>
      <p:sp>
        <p:nvSpPr>
          <p:cNvPr id="2157" name="Google Shape;2157;g88b77bf936_0_4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8" name="Google Shape;2158;g88b77bf936_0_4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1" name="Shape 2161"/>
        <p:cNvGrpSpPr/>
        <p:nvPr/>
      </p:nvGrpSpPr>
      <p:grpSpPr>
        <a:xfrm>
          <a:off x="0" y="0"/>
          <a:ext cx="0" cy="0"/>
          <a:chOff x="0" y="0"/>
          <a:chExt cx="0" cy="0"/>
        </a:xfrm>
      </p:grpSpPr>
      <p:sp>
        <p:nvSpPr>
          <p:cNvPr id="2162" name="Google Shape;2162;g88b77bf936_0_4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3" name="Google Shape;2163;g88b77bf936_0_4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would I need this? Well duh, because Google slides are fun! This how to videos file cabinet was made on a Google Slides just like the team legendary scavenger hunt.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9" name="Shape 2169"/>
        <p:cNvGrpSpPr/>
        <p:nvPr/>
      </p:nvGrpSpPr>
      <p:grpSpPr>
        <a:xfrm>
          <a:off x="0" y="0"/>
          <a:ext cx="0" cy="0"/>
          <a:chOff x="0" y="0"/>
          <a:chExt cx="0" cy="0"/>
        </a:xfrm>
      </p:grpSpPr>
      <p:sp>
        <p:nvSpPr>
          <p:cNvPr id="2170" name="Google Shape;2170;g88b77bf936_0_4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1" name="Google Shape;2171;g88b77bf936_0_4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88b77bf936_0_4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88b77bf936_0_4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g88b77bf936_0_3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2" name="Google Shape;2182;g88b77bf936_0_3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88b77bf936_0_49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88b77bf936_0_4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88b77bf936_0_4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6" name="Google Shape;2196;g88b77bf936_0_4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g88b77bf936_0_4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2" name="Google Shape;2202;g88b77bf936_0_4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88b77bf936_0_4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88b77bf936_0_4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g88b77bf936_0_4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3" name="Google Shape;2213;g88b77bf936_0_4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6" name="Shape 2216"/>
        <p:cNvGrpSpPr/>
        <p:nvPr/>
      </p:nvGrpSpPr>
      <p:grpSpPr>
        <a:xfrm>
          <a:off x="0" y="0"/>
          <a:ext cx="0" cy="0"/>
          <a:chOff x="0" y="0"/>
          <a:chExt cx="0" cy="0"/>
        </a:xfrm>
      </p:grpSpPr>
      <p:sp>
        <p:nvSpPr>
          <p:cNvPr id="2217" name="Google Shape;2217;g88b77bf936_0_49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8" name="Google Shape;2218;g88b77bf936_0_4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2" name="Shape 2222"/>
        <p:cNvGrpSpPr/>
        <p:nvPr/>
      </p:nvGrpSpPr>
      <p:grpSpPr>
        <a:xfrm>
          <a:off x="0" y="0"/>
          <a:ext cx="0" cy="0"/>
          <a:chOff x="0" y="0"/>
          <a:chExt cx="0" cy="0"/>
        </a:xfrm>
      </p:grpSpPr>
      <p:sp>
        <p:nvSpPr>
          <p:cNvPr id="2223" name="Google Shape;2223;g88b77bf936_0_49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4" name="Google Shape;2224;g88b77bf936_0_4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7" name="Shape 2227"/>
        <p:cNvGrpSpPr/>
        <p:nvPr/>
      </p:nvGrpSpPr>
      <p:grpSpPr>
        <a:xfrm>
          <a:off x="0" y="0"/>
          <a:ext cx="0" cy="0"/>
          <a:chOff x="0" y="0"/>
          <a:chExt cx="0" cy="0"/>
        </a:xfrm>
      </p:grpSpPr>
      <p:sp>
        <p:nvSpPr>
          <p:cNvPr id="2228" name="Google Shape;2228;g88b77bf936_0_49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9" name="Google Shape;2229;g88b77bf936_0_4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g88b77bf936_0_3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5" name="Google Shape;2235;g88b77bf936_0_3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g88b77bf936_0_5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4" name="Google Shape;2244;g88b77bf936_0_5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g88b77bf936_0_5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9" name="Google Shape;2249;g88b77bf936_0_5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g88b77bf936_0_5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6" name="Google Shape;2256;g88b77bf936_0_5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9" name="Shape 2259"/>
        <p:cNvGrpSpPr/>
        <p:nvPr/>
      </p:nvGrpSpPr>
      <p:grpSpPr>
        <a:xfrm>
          <a:off x="0" y="0"/>
          <a:ext cx="0" cy="0"/>
          <a:chOff x="0" y="0"/>
          <a:chExt cx="0" cy="0"/>
        </a:xfrm>
      </p:grpSpPr>
      <p:sp>
        <p:nvSpPr>
          <p:cNvPr id="2260" name="Google Shape;2260;g88b77bf936_0_5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1" name="Google Shape;2261;g88b77bf936_0_5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6" name="Shape 2266"/>
        <p:cNvGrpSpPr/>
        <p:nvPr/>
      </p:nvGrpSpPr>
      <p:grpSpPr>
        <a:xfrm>
          <a:off x="0" y="0"/>
          <a:ext cx="0" cy="0"/>
          <a:chOff x="0" y="0"/>
          <a:chExt cx="0" cy="0"/>
        </a:xfrm>
      </p:grpSpPr>
      <p:sp>
        <p:nvSpPr>
          <p:cNvPr id="2267" name="Google Shape;2267;g88b77bf936_0_5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8" name="Google Shape;2268;g88b77bf936_0_5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g88b77bf936_0_5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3" name="Google Shape;2273;g88b77bf936_0_5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8" name="Shape 2278"/>
        <p:cNvGrpSpPr/>
        <p:nvPr/>
      </p:nvGrpSpPr>
      <p:grpSpPr>
        <a:xfrm>
          <a:off x="0" y="0"/>
          <a:ext cx="0" cy="0"/>
          <a:chOff x="0" y="0"/>
          <a:chExt cx="0" cy="0"/>
        </a:xfrm>
      </p:grpSpPr>
      <p:sp>
        <p:nvSpPr>
          <p:cNvPr id="2279" name="Google Shape;2279;g88b77bf936_0_5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0" name="Google Shape;2280;g88b77bf936_0_5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3" name="Shape 2283"/>
        <p:cNvGrpSpPr/>
        <p:nvPr/>
      </p:nvGrpSpPr>
      <p:grpSpPr>
        <a:xfrm>
          <a:off x="0" y="0"/>
          <a:ext cx="0" cy="0"/>
          <a:chOff x="0" y="0"/>
          <a:chExt cx="0" cy="0"/>
        </a:xfrm>
      </p:grpSpPr>
      <p:sp>
        <p:nvSpPr>
          <p:cNvPr id="2284" name="Google Shape;2284;g88b77bf936_0_57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5" name="Google Shape;2285;g88b77bf936_0_5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0" name="Shape 2290"/>
        <p:cNvGrpSpPr/>
        <p:nvPr/>
      </p:nvGrpSpPr>
      <p:grpSpPr>
        <a:xfrm>
          <a:off x="0" y="0"/>
          <a:ext cx="0" cy="0"/>
          <a:chOff x="0" y="0"/>
          <a:chExt cx="0" cy="0"/>
        </a:xfrm>
      </p:grpSpPr>
      <p:sp>
        <p:nvSpPr>
          <p:cNvPr id="2291" name="Google Shape;2291;g88b77bf936_0_3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2" name="Google Shape;2292;g88b77bf936_0_3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9" name="Shape 2299"/>
        <p:cNvGrpSpPr/>
        <p:nvPr/>
      </p:nvGrpSpPr>
      <p:grpSpPr>
        <a:xfrm>
          <a:off x="0" y="0"/>
          <a:ext cx="0" cy="0"/>
          <a:chOff x="0" y="0"/>
          <a:chExt cx="0" cy="0"/>
        </a:xfrm>
      </p:grpSpPr>
      <p:sp>
        <p:nvSpPr>
          <p:cNvPr id="2300" name="Google Shape;2300;g88b77bf936_0_6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1" name="Google Shape;2301;g88b77bf936_0_6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4" name="Shape 2304"/>
        <p:cNvGrpSpPr/>
        <p:nvPr/>
      </p:nvGrpSpPr>
      <p:grpSpPr>
        <a:xfrm>
          <a:off x="0" y="0"/>
          <a:ext cx="0" cy="0"/>
          <a:chOff x="0" y="0"/>
          <a:chExt cx="0" cy="0"/>
        </a:xfrm>
      </p:grpSpPr>
      <p:sp>
        <p:nvSpPr>
          <p:cNvPr id="2305" name="Google Shape;2305;g88b77bf936_0_6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6" name="Google Shape;2306;g88b77bf936_0_6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1" name="Shape 2311"/>
        <p:cNvGrpSpPr/>
        <p:nvPr/>
      </p:nvGrpSpPr>
      <p:grpSpPr>
        <a:xfrm>
          <a:off x="0" y="0"/>
          <a:ext cx="0" cy="0"/>
          <a:chOff x="0" y="0"/>
          <a:chExt cx="0" cy="0"/>
        </a:xfrm>
      </p:grpSpPr>
      <p:sp>
        <p:nvSpPr>
          <p:cNvPr id="2312" name="Google Shape;2312;g88b77bf936_0_6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3" name="Google Shape;2313;g88b77bf936_0_6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6" name="Shape 2316"/>
        <p:cNvGrpSpPr/>
        <p:nvPr/>
      </p:nvGrpSpPr>
      <p:grpSpPr>
        <a:xfrm>
          <a:off x="0" y="0"/>
          <a:ext cx="0" cy="0"/>
          <a:chOff x="0" y="0"/>
          <a:chExt cx="0" cy="0"/>
        </a:xfrm>
      </p:grpSpPr>
      <p:sp>
        <p:nvSpPr>
          <p:cNvPr id="2317" name="Google Shape;2317;g88b77bf936_0_6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8" name="Google Shape;2318;g88b77bf936_0_6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3" name="Shape 2323"/>
        <p:cNvGrpSpPr/>
        <p:nvPr/>
      </p:nvGrpSpPr>
      <p:grpSpPr>
        <a:xfrm>
          <a:off x="0" y="0"/>
          <a:ext cx="0" cy="0"/>
          <a:chOff x="0" y="0"/>
          <a:chExt cx="0" cy="0"/>
        </a:xfrm>
      </p:grpSpPr>
      <p:sp>
        <p:nvSpPr>
          <p:cNvPr id="2324" name="Google Shape;2324;g88b77bf936_0_6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5" name="Google Shape;2325;g88b77bf936_0_6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8" name="Shape 2328"/>
        <p:cNvGrpSpPr/>
        <p:nvPr/>
      </p:nvGrpSpPr>
      <p:grpSpPr>
        <a:xfrm>
          <a:off x="0" y="0"/>
          <a:ext cx="0" cy="0"/>
          <a:chOff x="0" y="0"/>
          <a:chExt cx="0" cy="0"/>
        </a:xfrm>
      </p:grpSpPr>
      <p:sp>
        <p:nvSpPr>
          <p:cNvPr id="2329" name="Google Shape;2329;g88b77bf936_0_6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0" name="Google Shape;2330;g88b77bf936_0_6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88b77bf936_0_6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6" name="Google Shape;2336;g88b77bf936_0_6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9" name="Shape 2339"/>
        <p:cNvGrpSpPr/>
        <p:nvPr/>
      </p:nvGrpSpPr>
      <p:grpSpPr>
        <a:xfrm>
          <a:off x="0" y="0"/>
          <a:ext cx="0" cy="0"/>
          <a:chOff x="0" y="0"/>
          <a:chExt cx="0" cy="0"/>
        </a:xfrm>
      </p:grpSpPr>
      <p:sp>
        <p:nvSpPr>
          <p:cNvPr id="2340" name="Google Shape;2340;g88b77bf936_0_6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1" name="Google Shape;2341;g88b77bf936_0_6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7.xml"/><Relationship Id="rId4" Type="http://schemas.openxmlformats.org/officeDocument/2006/relationships/slide" Target="/ppt/slides/slide5.xml"/><Relationship Id="rId5" Type="http://schemas.openxmlformats.org/officeDocument/2006/relationships/slide" Target="/ppt/slides/slide3.xml"/><Relationship Id="rId6" Type="http://schemas.openxmlformats.org/officeDocument/2006/relationships/slide" Target="/ppt/slides/sl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7.xml"/><Relationship Id="rId4" Type="http://schemas.openxmlformats.org/officeDocument/2006/relationships/slide" Target="/ppt/slides/slide5.xml"/><Relationship Id="rId5" Type="http://schemas.openxmlformats.org/officeDocument/2006/relationships/slide" Target="/ppt/slides/sl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4.xml"/><Relationship Id="rId3" Type="http://schemas.openxmlformats.org/officeDocument/2006/relationships/slide" Target="/ppt/slides/slide9.xml"/><Relationship Id="rId4" Type="http://schemas.openxmlformats.org/officeDocument/2006/relationships/slide" Target="/ppt/slides/slide7.xml"/><Relationship Id="rId5" Type="http://schemas.openxmlformats.org/officeDocument/2006/relationships/slide" Target="/ppt/slides/slide5.xml"/><Relationship Id="rId6" Type="http://schemas.openxmlformats.org/officeDocument/2006/relationships/slide" Target="/ppt/slides/sl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9.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4.png"/><Relationship Id="rId12" Type="http://schemas.openxmlformats.org/officeDocument/2006/relationships/image" Target="../media/image6.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3.png"/><Relationship Id="rId7" Type="http://schemas.openxmlformats.org/officeDocument/2006/relationships/hyperlink" Target="https://twitter.com/SlidesManiaSM/" TargetMode="External"/><Relationship Id="rId8"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7.xml"/><Relationship Id="rId4" Type="http://schemas.openxmlformats.org/officeDocument/2006/relationships/slide" Target="/ppt/slides/slide3.xml"/><Relationship Id="rId5" Type="http://schemas.openxmlformats.org/officeDocument/2006/relationships/slide" Target="/ppt/slides/slide1.xml"/><Relationship Id="rId6" Type="http://schemas.openxmlformats.org/officeDocument/2006/relationships/slide" Target="/ppt/slides/slide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7.xml"/><Relationship Id="rId4" Type="http://schemas.openxmlformats.org/officeDocument/2006/relationships/slide" Target="/ppt/slides/slide3.xml"/><Relationship Id="rId5" Type="http://schemas.openxmlformats.org/officeDocument/2006/relationships/slide" Target="/ppt/slides/sl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5.xml"/><Relationship Id="rId4" Type="http://schemas.openxmlformats.org/officeDocument/2006/relationships/slide" Target="/ppt/slides/slide3.xml"/><Relationship Id="rId5" Type="http://schemas.openxmlformats.org/officeDocument/2006/relationships/slide" Target="/ppt/slides/slide1.xml"/><Relationship Id="rId6" Type="http://schemas.openxmlformats.org/officeDocument/2006/relationships/slide" Target="/ppt/slides/slide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9.xml"/><Relationship Id="rId3" Type="http://schemas.openxmlformats.org/officeDocument/2006/relationships/slide" Target="/ppt/slides/slide5.xml"/><Relationship Id="rId4" Type="http://schemas.openxmlformats.org/officeDocument/2006/relationships/slide" Target="/ppt/slides/slide3.xml"/><Relationship Id="rId5" Type="http://schemas.openxmlformats.org/officeDocument/2006/relationships/slide" Target="/ppt/slides/sl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7.xml"/><Relationship Id="rId3" Type="http://schemas.openxmlformats.org/officeDocument/2006/relationships/slide" Target="/ppt/slides/slide5.xml"/><Relationship Id="rId4" Type="http://schemas.openxmlformats.org/officeDocument/2006/relationships/slide" Target="/ppt/slides/slide3.xml"/><Relationship Id="rId5" Type="http://schemas.openxmlformats.org/officeDocument/2006/relationships/slide" Target="/ppt/slides/slide1.xml"/><Relationship Id="rId6" Type="http://schemas.openxmlformats.org/officeDocument/2006/relationships/slide" Target="/ppt/slides/slide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7.xml"/><Relationship Id="rId3" Type="http://schemas.openxmlformats.org/officeDocument/2006/relationships/slide" Target="/ppt/slides/slide5.xml"/><Relationship Id="rId4" Type="http://schemas.openxmlformats.org/officeDocument/2006/relationships/slide" Target="/ppt/slides/slide3.xml"/><Relationship Id="rId5" Type="http://schemas.openxmlformats.org/officeDocument/2006/relationships/slide" Target="/ppt/slides/sl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6.xml"/><Relationship Id="rId6" Type="http://schemas.openxmlformats.org/officeDocument/2006/relationships/slide" Target="/ppt/slides/slide14.xml"/><Relationship Id="rId7" Type="http://schemas.openxmlformats.org/officeDocument/2006/relationships/slide" Target="/ppt/slides/slide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6.xml"/><Relationship Id="rId6" Type="http://schemas.openxmlformats.org/officeDocument/2006/relationships/slide" Target="/ppt/slides/slide14.xml"/><Relationship Id="rId7" Type="http://schemas.openxmlformats.org/officeDocument/2006/relationships/slide" Target="/ppt/slides/slide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6.xml"/><Relationship Id="rId6" Type="http://schemas.openxmlformats.org/officeDocument/2006/relationships/slide" Target="/ppt/slides/slide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6.xml"/><Relationship Id="rId6" Type="http://schemas.openxmlformats.org/officeDocument/2006/relationships/slide" Target="/ppt/slides/slide12.xml"/><Relationship Id="rId7" Type="http://schemas.openxmlformats.org/officeDocument/2006/relationships/slide" Target="/ppt/slides/slide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6.xml"/><Relationship Id="rId6" Type="http://schemas.openxmlformats.org/officeDocument/2006/relationships/slide" Target="/ppt/slides/slide1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4.xml"/><Relationship Id="rId6" Type="http://schemas.openxmlformats.org/officeDocument/2006/relationships/slide" Target="/ppt/slides/slide12.xml"/><Relationship Id="rId7" Type="http://schemas.openxmlformats.org/officeDocument/2006/relationships/slide" Target="/ppt/slides/slide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8.xml"/><Relationship Id="rId5" Type="http://schemas.openxmlformats.org/officeDocument/2006/relationships/slide" Target="/ppt/slides/slide14.xml"/><Relationship Id="rId6" Type="http://schemas.openxmlformats.org/officeDocument/2006/relationships/slide" Target="/ppt/slides/slide1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6.xml"/><Relationship Id="rId5" Type="http://schemas.openxmlformats.org/officeDocument/2006/relationships/slide" Target="/ppt/slides/slide14.xml"/><Relationship Id="rId6" Type="http://schemas.openxmlformats.org/officeDocument/2006/relationships/slide" Target="/ppt/slides/slide12.xml"/><Relationship Id="rId7" Type="http://schemas.openxmlformats.org/officeDocument/2006/relationships/slide" Target="/ppt/slides/slide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1.xml"/><Relationship Id="rId4" Type="http://schemas.openxmlformats.org/officeDocument/2006/relationships/slide" Target="/ppt/slides/slide16.xml"/><Relationship Id="rId5" Type="http://schemas.openxmlformats.org/officeDocument/2006/relationships/slide" Target="/ppt/slides/slide14.xml"/><Relationship Id="rId6" Type="http://schemas.openxmlformats.org/officeDocument/2006/relationships/slide" Target="/ppt/slides/slide1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7.xml"/><Relationship Id="rId4" Type="http://schemas.openxmlformats.org/officeDocument/2006/relationships/slide" Target="/ppt/slides/slide25.xml"/><Relationship Id="rId5" Type="http://schemas.openxmlformats.org/officeDocument/2006/relationships/slide" Target="/ppt/slides/slide23.xml"/><Relationship Id="rId6" Type="http://schemas.openxmlformats.org/officeDocument/2006/relationships/slide" Target="/ppt/slides/slide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2.xml"/><Relationship Id="rId4" Type="http://schemas.openxmlformats.org/officeDocument/2006/relationships/slide" Target="/ppt/slides/slide27.xml"/><Relationship Id="rId5" Type="http://schemas.openxmlformats.org/officeDocument/2006/relationships/slide" Target="/ppt/slides/slide25.xml"/><Relationship Id="rId6" Type="http://schemas.openxmlformats.org/officeDocument/2006/relationships/slide" Target="/ppt/slides/slide23.xml"/><Relationship Id="rId7" Type="http://schemas.openxmlformats.org/officeDocument/2006/relationships/slide" Target="/ppt/slides/slide21.xml"/><Relationship Id="rId8" Type="http://schemas.openxmlformats.org/officeDocument/2006/relationships/slide" Target="/ppt/slides/slide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7.xml"/><Relationship Id="rId4" Type="http://schemas.openxmlformats.org/officeDocument/2006/relationships/slide" Target="/ppt/slides/slide25.xml"/><Relationship Id="rId5" Type="http://schemas.openxmlformats.org/officeDocument/2006/relationships/slide" Target="/ppt/slides/slide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4.xml"/><Relationship Id="rId4" Type="http://schemas.openxmlformats.org/officeDocument/2006/relationships/slide" Target="/ppt/slides/slide27.xml"/><Relationship Id="rId5" Type="http://schemas.openxmlformats.org/officeDocument/2006/relationships/slide" Target="/ppt/slides/slide25.xml"/><Relationship Id="rId6" Type="http://schemas.openxmlformats.org/officeDocument/2006/relationships/slide" Target="/ppt/slides/slide2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7.xml"/><Relationship Id="rId4" Type="http://schemas.openxmlformats.org/officeDocument/2006/relationships/slide" Target="/ppt/slides/slide25.xml"/><Relationship Id="rId5" Type="http://schemas.openxmlformats.org/officeDocument/2006/relationships/slide" Target="/ppt/slides/slide2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6.xml"/><Relationship Id="rId4" Type="http://schemas.openxmlformats.org/officeDocument/2006/relationships/slide" Target="/ppt/slides/slide27.xml"/><Relationship Id="rId5" Type="http://schemas.openxmlformats.org/officeDocument/2006/relationships/slide" Target="/ppt/slides/slide23.xml"/><Relationship Id="rId6" Type="http://schemas.openxmlformats.org/officeDocument/2006/relationships/slide" Target="/ppt/slides/slide2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7.xml"/><Relationship Id="rId4" Type="http://schemas.openxmlformats.org/officeDocument/2006/relationships/slide" Target="/ppt/slides/slide23.xml"/><Relationship Id="rId5" Type="http://schemas.openxmlformats.org/officeDocument/2006/relationships/slide" Target="/ppt/slides/slide2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8.xml"/><Relationship Id="rId4" Type="http://schemas.openxmlformats.org/officeDocument/2006/relationships/slide" Target="/ppt/slides/slide25.xml"/><Relationship Id="rId5" Type="http://schemas.openxmlformats.org/officeDocument/2006/relationships/slide" Target="/ppt/slides/slide23.xml"/><Relationship Id="rId6" Type="http://schemas.openxmlformats.org/officeDocument/2006/relationships/slide" Target="/ppt/slides/slide2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25.xml"/><Relationship Id="rId4" Type="http://schemas.openxmlformats.org/officeDocument/2006/relationships/slide" Target="/ppt/slides/slide23.xml"/><Relationship Id="rId5" Type="http://schemas.openxmlformats.org/officeDocument/2006/relationships/slide" Target="/ppt/slides/slide2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4.xml"/><Relationship Id="rId5" Type="http://schemas.openxmlformats.org/officeDocument/2006/relationships/slide" Target="/ppt/slides/slide32.xml"/><Relationship Id="rId6" Type="http://schemas.openxmlformats.org/officeDocument/2006/relationships/slide" Target="/ppt/slides/slide3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4.xml"/><Relationship Id="rId5" Type="http://schemas.openxmlformats.org/officeDocument/2006/relationships/slide" Target="/ppt/slides/slide32.xml"/><Relationship Id="rId6" Type="http://schemas.openxmlformats.org/officeDocument/2006/relationships/slide" Target="/ppt/slides/slide3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4.xml"/><Relationship Id="rId5" Type="http://schemas.openxmlformats.org/officeDocument/2006/relationships/slide" Target="/ppt/slides/slide3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4.xml"/><Relationship Id="rId5" Type="http://schemas.openxmlformats.org/officeDocument/2006/relationships/slide" Target="/ppt/slides/slide30.xml"/><Relationship Id="rId6" Type="http://schemas.openxmlformats.org/officeDocument/2006/relationships/slide" Target="/ppt/slides/slide3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4.xml"/><Relationship Id="rId5" Type="http://schemas.openxmlformats.org/officeDocument/2006/relationships/slide" Target="/ppt/slides/slide3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2.xml"/><Relationship Id="rId5" Type="http://schemas.openxmlformats.org/officeDocument/2006/relationships/slide" Target="/ppt/slides/slide30.xml"/><Relationship Id="rId6" Type="http://schemas.openxmlformats.org/officeDocument/2006/relationships/slide" Target="/ppt/slides/slide3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6.xml"/><Relationship Id="rId4" Type="http://schemas.openxmlformats.org/officeDocument/2006/relationships/slide" Target="/ppt/slides/slide32.xml"/><Relationship Id="rId5" Type="http://schemas.openxmlformats.org/officeDocument/2006/relationships/slide" Target="/ppt/slides/slide3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4.xml"/><Relationship Id="rId4" Type="http://schemas.openxmlformats.org/officeDocument/2006/relationships/slide" Target="/ppt/slides/slide32.xml"/><Relationship Id="rId5" Type="http://schemas.openxmlformats.org/officeDocument/2006/relationships/slide" Target="/ppt/slides/slide30.xml"/><Relationship Id="rId6" Type="http://schemas.openxmlformats.org/officeDocument/2006/relationships/slide" Target="/ppt/slides/slide3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34.xml"/><Relationship Id="rId4" Type="http://schemas.openxmlformats.org/officeDocument/2006/relationships/slide" Target="/ppt/slides/slide32.xml"/><Relationship Id="rId5" Type="http://schemas.openxmlformats.org/officeDocument/2006/relationships/slide" Target="/ppt/slides/slide3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5.xml"/><Relationship Id="rId4" Type="http://schemas.openxmlformats.org/officeDocument/2006/relationships/slide" Target="/ppt/slides/slide43.xml"/><Relationship Id="rId5" Type="http://schemas.openxmlformats.org/officeDocument/2006/relationships/slide" Target="/ppt/slides/slide41.xml"/><Relationship Id="rId6" Type="http://schemas.openxmlformats.org/officeDocument/2006/relationships/slide" Target="/ppt/slides/slide3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0.xml"/><Relationship Id="rId4" Type="http://schemas.openxmlformats.org/officeDocument/2006/relationships/slide" Target="/ppt/slides/slide45.xml"/><Relationship Id="rId5" Type="http://schemas.openxmlformats.org/officeDocument/2006/relationships/slide" Target="/ppt/slides/slide43.xml"/><Relationship Id="rId6" Type="http://schemas.openxmlformats.org/officeDocument/2006/relationships/slide" Target="/ppt/slides/slide4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5.xml"/><Relationship Id="rId4" Type="http://schemas.openxmlformats.org/officeDocument/2006/relationships/slide" Target="/ppt/slides/slide43.xml"/><Relationship Id="rId5" Type="http://schemas.openxmlformats.org/officeDocument/2006/relationships/slide" Target="/ppt/slides/slide4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2.xml"/><Relationship Id="rId4" Type="http://schemas.openxmlformats.org/officeDocument/2006/relationships/slide" Target="/ppt/slides/slide45.xml"/><Relationship Id="rId5" Type="http://schemas.openxmlformats.org/officeDocument/2006/relationships/slide" Target="/ppt/slides/slide43.xml"/><Relationship Id="rId6" Type="http://schemas.openxmlformats.org/officeDocument/2006/relationships/slide" Target="/ppt/slides/slide3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5.xml"/><Relationship Id="rId4" Type="http://schemas.openxmlformats.org/officeDocument/2006/relationships/slide" Target="/ppt/slides/slide43.xml"/><Relationship Id="rId5" Type="http://schemas.openxmlformats.org/officeDocument/2006/relationships/slide" Target="/ppt/slides/slide3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4.xml"/><Relationship Id="rId4" Type="http://schemas.openxmlformats.org/officeDocument/2006/relationships/slide" Target="/ppt/slides/slide45.xml"/><Relationship Id="rId5" Type="http://schemas.openxmlformats.org/officeDocument/2006/relationships/slide" Target="/ppt/slides/slide41.xml"/><Relationship Id="rId6" Type="http://schemas.openxmlformats.org/officeDocument/2006/relationships/slide" Target="/ppt/slides/slide3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5.xml"/><Relationship Id="rId4" Type="http://schemas.openxmlformats.org/officeDocument/2006/relationships/slide" Target="/ppt/slides/slide41.xml"/><Relationship Id="rId5" Type="http://schemas.openxmlformats.org/officeDocument/2006/relationships/slide" Target="/ppt/slides/slide3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6.xml"/><Relationship Id="rId4" Type="http://schemas.openxmlformats.org/officeDocument/2006/relationships/slide" Target="/ppt/slides/slide43.xml"/><Relationship Id="rId5" Type="http://schemas.openxmlformats.org/officeDocument/2006/relationships/slide" Target="/ppt/slides/slide41.xml"/><Relationship Id="rId6" Type="http://schemas.openxmlformats.org/officeDocument/2006/relationships/slide" Target="/ppt/slides/slide3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1.xml"/><Relationship Id="rId3" Type="http://schemas.openxmlformats.org/officeDocument/2006/relationships/slide" Target="/ppt/slides/slide43.xml"/><Relationship Id="rId4" Type="http://schemas.openxmlformats.org/officeDocument/2006/relationships/slide" Target="/ppt/slides/slide41.xml"/><Relationship Id="rId5" Type="http://schemas.openxmlformats.org/officeDocument/2006/relationships/slide" Target="/ppt/slides/slide39.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CUSTOM">
    <p:spTree>
      <p:nvGrpSpPr>
        <p:cNvPr id="56" name="Shape 56"/>
        <p:cNvGrpSpPr/>
        <p:nvPr/>
      </p:nvGrpSpPr>
      <p:grpSpPr>
        <a:xfrm>
          <a:off x="0" y="0"/>
          <a:ext cx="0" cy="0"/>
          <a:chOff x="0" y="0"/>
          <a:chExt cx="0" cy="0"/>
        </a:xfrm>
      </p:grpSpPr>
      <p:sp>
        <p:nvSpPr>
          <p:cNvPr id="57" name="Google Shape;57;p2"/>
          <p:cNvSpPr txBox="1"/>
          <p:nvPr>
            <p:ph type="ctrTitle"/>
          </p:nvPr>
        </p:nvSpPr>
        <p:spPr>
          <a:xfrm>
            <a:off x="7392504" y="1401575"/>
            <a:ext cx="3664200" cy="1924500"/>
          </a:xfrm>
          <a:prstGeom prst="rect">
            <a:avLst/>
          </a:prstGeom>
        </p:spPr>
        <p:txBody>
          <a:bodyPr anchorCtr="0" anchor="b" bIns="121900" lIns="121900" spcFirstLastPara="1" rIns="121900" wrap="square" tIns="121900">
            <a:noAutofit/>
          </a:bodyPr>
          <a:lstStyle>
            <a:lvl1pPr lvl="0" rtl="0">
              <a:spcBef>
                <a:spcPts val="0"/>
              </a:spcBef>
              <a:spcAft>
                <a:spcPts val="0"/>
              </a:spcAft>
              <a:buClr>
                <a:schemeClr val="lt2"/>
              </a:buClr>
              <a:buSzPts val="5900"/>
              <a:buNone/>
              <a:defRPr sz="5900">
                <a:solidFill>
                  <a:schemeClr val="lt2"/>
                </a:solidFill>
              </a:defRPr>
            </a:lvl1pPr>
            <a:lvl2pPr lvl="1" rtl="0">
              <a:spcBef>
                <a:spcPts val="0"/>
              </a:spcBef>
              <a:spcAft>
                <a:spcPts val="0"/>
              </a:spcAft>
              <a:buSzPts val="5900"/>
              <a:buNone/>
              <a:defRPr sz="5900"/>
            </a:lvl2pPr>
            <a:lvl3pPr lvl="2" rtl="0">
              <a:spcBef>
                <a:spcPts val="0"/>
              </a:spcBef>
              <a:spcAft>
                <a:spcPts val="0"/>
              </a:spcAft>
              <a:buSzPts val="5900"/>
              <a:buNone/>
              <a:defRPr sz="5900"/>
            </a:lvl3pPr>
            <a:lvl4pPr lvl="3" rtl="0">
              <a:spcBef>
                <a:spcPts val="0"/>
              </a:spcBef>
              <a:spcAft>
                <a:spcPts val="0"/>
              </a:spcAft>
              <a:buSzPts val="5900"/>
              <a:buNone/>
              <a:defRPr sz="5900"/>
            </a:lvl4pPr>
            <a:lvl5pPr lvl="4" rtl="0">
              <a:spcBef>
                <a:spcPts val="0"/>
              </a:spcBef>
              <a:spcAft>
                <a:spcPts val="0"/>
              </a:spcAft>
              <a:buSzPts val="5900"/>
              <a:buNone/>
              <a:defRPr sz="5900"/>
            </a:lvl5pPr>
            <a:lvl6pPr lvl="5" rtl="0">
              <a:spcBef>
                <a:spcPts val="0"/>
              </a:spcBef>
              <a:spcAft>
                <a:spcPts val="0"/>
              </a:spcAft>
              <a:buSzPts val="5900"/>
              <a:buNone/>
              <a:defRPr sz="5900"/>
            </a:lvl6pPr>
            <a:lvl7pPr lvl="6" rtl="0">
              <a:spcBef>
                <a:spcPts val="0"/>
              </a:spcBef>
              <a:spcAft>
                <a:spcPts val="0"/>
              </a:spcAft>
              <a:buSzPts val="5900"/>
              <a:buNone/>
              <a:defRPr sz="5900"/>
            </a:lvl7pPr>
            <a:lvl8pPr lvl="7" rtl="0">
              <a:spcBef>
                <a:spcPts val="0"/>
              </a:spcBef>
              <a:spcAft>
                <a:spcPts val="0"/>
              </a:spcAft>
              <a:buSzPts val="5900"/>
              <a:buNone/>
              <a:defRPr sz="5900"/>
            </a:lvl8pPr>
            <a:lvl9pPr lvl="8" rtl="0">
              <a:spcBef>
                <a:spcPts val="0"/>
              </a:spcBef>
              <a:spcAft>
                <a:spcPts val="0"/>
              </a:spcAft>
              <a:buSzPts val="5900"/>
              <a:buNone/>
              <a:defRPr sz="5900"/>
            </a:lvl9pPr>
          </a:lstStyle>
          <a:p/>
        </p:txBody>
      </p:sp>
      <p:sp>
        <p:nvSpPr>
          <p:cNvPr id="58" name="Google Shape;58;p2"/>
          <p:cNvSpPr txBox="1"/>
          <p:nvPr>
            <p:ph idx="1" type="subTitle"/>
          </p:nvPr>
        </p:nvSpPr>
        <p:spPr>
          <a:xfrm>
            <a:off x="7392500" y="3360550"/>
            <a:ext cx="3664200" cy="743400"/>
          </a:xfrm>
          <a:prstGeom prst="rect">
            <a:avLst/>
          </a:prstGeom>
        </p:spPr>
        <p:txBody>
          <a:bodyPr anchorCtr="0" anchor="t" bIns="121900" lIns="121900" spcFirstLastPara="1" rIns="121900" wrap="square" tIns="121900">
            <a:noAutofit/>
          </a:bodyPr>
          <a:lstStyle>
            <a:lvl1pPr lvl="0" rtl="0">
              <a:lnSpc>
                <a:spcPct val="100000"/>
              </a:lnSpc>
              <a:spcBef>
                <a:spcPts val="0"/>
              </a:spcBef>
              <a:spcAft>
                <a:spcPts val="0"/>
              </a:spcAft>
              <a:buClr>
                <a:schemeClr val="lt2"/>
              </a:buClr>
              <a:buSzPts val="3200"/>
              <a:buNone/>
              <a:defRPr sz="3200">
                <a:solidFill>
                  <a:schemeClr val="lt2"/>
                </a:solidFill>
              </a:defRPr>
            </a:lvl1pPr>
            <a:lvl2pPr lvl="1" rtl="0">
              <a:lnSpc>
                <a:spcPct val="100000"/>
              </a:lnSpc>
              <a:spcBef>
                <a:spcPts val="0"/>
              </a:spcBef>
              <a:spcAft>
                <a:spcPts val="0"/>
              </a:spcAft>
              <a:buClr>
                <a:schemeClr val="lt2"/>
              </a:buClr>
              <a:buSzPts val="3200"/>
              <a:buNone/>
              <a:defRPr sz="3200">
                <a:solidFill>
                  <a:schemeClr val="lt2"/>
                </a:solidFill>
              </a:defRPr>
            </a:lvl2pPr>
            <a:lvl3pPr lvl="2" rtl="0">
              <a:lnSpc>
                <a:spcPct val="100000"/>
              </a:lnSpc>
              <a:spcBef>
                <a:spcPts val="0"/>
              </a:spcBef>
              <a:spcAft>
                <a:spcPts val="0"/>
              </a:spcAft>
              <a:buClr>
                <a:schemeClr val="lt2"/>
              </a:buClr>
              <a:buSzPts val="3200"/>
              <a:buNone/>
              <a:defRPr sz="3200">
                <a:solidFill>
                  <a:schemeClr val="lt2"/>
                </a:solidFill>
              </a:defRPr>
            </a:lvl3pPr>
            <a:lvl4pPr lvl="3" rtl="0">
              <a:lnSpc>
                <a:spcPct val="100000"/>
              </a:lnSpc>
              <a:spcBef>
                <a:spcPts val="0"/>
              </a:spcBef>
              <a:spcAft>
                <a:spcPts val="0"/>
              </a:spcAft>
              <a:buClr>
                <a:schemeClr val="lt2"/>
              </a:buClr>
              <a:buSzPts val="3200"/>
              <a:buNone/>
              <a:defRPr sz="3200">
                <a:solidFill>
                  <a:schemeClr val="lt2"/>
                </a:solidFill>
              </a:defRPr>
            </a:lvl4pPr>
            <a:lvl5pPr lvl="4" rtl="0">
              <a:lnSpc>
                <a:spcPct val="100000"/>
              </a:lnSpc>
              <a:spcBef>
                <a:spcPts val="0"/>
              </a:spcBef>
              <a:spcAft>
                <a:spcPts val="0"/>
              </a:spcAft>
              <a:buClr>
                <a:schemeClr val="lt2"/>
              </a:buClr>
              <a:buSzPts val="3200"/>
              <a:buNone/>
              <a:defRPr sz="3200">
                <a:solidFill>
                  <a:schemeClr val="lt2"/>
                </a:solidFill>
              </a:defRPr>
            </a:lvl5pPr>
            <a:lvl6pPr lvl="5" rtl="0">
              <a:lnSpc>
                <a:spcPct val="100000"/>
              </a:lnSpc>
              <a:spcBef>
                <a:spcPts val="0"/>
              </a:spcBef>
              <a:spcAft>
                <a:spcPts val="0"/>
              </a:spcAft>
              <a:buClr>
                <a:schemeClr val="lt2"/>
              </a:buClr>
              <a:buSzPts val="3200"/>
              <a:buNone/>
              <a:defRPr sz="3200">
                <a:solidFill>
                  <a:schemeClr val="lt2"/>
                </a:solidFill>
              </a:defRPr>
            </a:lvl6pPr>
            <a:lvl7pPr lvl="6" rtl="0">
              <a:lnSpc>
                <a:spcPct val="100000"/>
              </a:lnSpc>
              <a:spcBef>
                <a:spcPts val="0"/>
              </a:spcBef>
              <a:spcAft>
                <a:spcPts val="0"/>
              </a:spcAft>
              <a:buClr>
                <a:schemeClr val="lt2"/>
              </a:buClr>
              <a:buSzPts val="3200"/>
              <a:buNone/>
              <a:defRPr sz="3200">
                <a:solidFill>
                  <a:schemeClr val="lt2"/>
                </a:solidFill>
              </a:defRPr>
            </a:lvl7pPr>
            <a:lvl8pPr lvl="7" rtl="0">
              <a:lnSpc>
                <a:spcPct val="100000"/>
              </a:lnSpc>
              <a:spcBef>
                <a:spcPts val="0"/>
              </a:spcBef>
              <a:spcAft>
                <a:spcPts val="0"/>
              </a:spcAft>
              <a:buClr>
                <a:schemeClr val="lt2"/>
              </a:buClr>
              <a:buSzPts val="3200"/>
              <a:buNone/>
              <a:defRPr sz="3200">
                <a:solidFill>
                  <a:schemeClr val="lt2"/>
                </a:solidFill>
              </a:defRPr>
            </a:lvl8pPr>
            <a:lvl9pPr lvl="8" rtl="0">
              <a:lnSpc>
                <a:spcPct val="100000"/>
              </a:lnSpc>
              <a:spcBef>
                <a:spcPts val="0"/>
              </a:spcBef>
              <a:spcAft>
                <a:spcPts val="0"/>
              </a:spcAft>
              <a:buClr>
                <a:schemeClr val="lt2"/>
              </a:buClr>
              <a:buSzPts val="3200"/>
              <a:buNone/>
              <a:defRPr sz="3200">
                <a:solidFill>
                  <a:schemeClr val="lt2"/>
                </a:solidFill>
              </a:defRPr>
            </a:lvl9pPr>
          </a:lstStyle>
          <a:p/>
        </p:txBody>
      </p:sp>
      <p:sp>
        <p:nvSpPr>
          <p:cNvPr id="59" name="Google Shape;59;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it 1">
  <p:cSld name="CUSTOM_5">
    <p:spTree>
      <p:nvGrpSpPr>
        <p:cNvPr id="60" name="Shape 60"/>
        <p:cNvGrpSpPr/>
        <p:nvPr/>
      </p:nvGrpSpPr>
      <p:grpSpPr>
        <a:xfrm>
          <a:off x="0" y="0"/>
          <a:ext cx="0" cy="0"/>
          <a:chOff x="0" y="0"/>
          <a:chExt cx="0" cy="0"/>
        </a:xfrm>
      </p:grpSpPr>
      <p:sp>
        <p:nvSpPr>
          <p:cNvPr id="61" name="Google Shape;61;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62" name="Google Shape;62;p3"/>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900"/>
              <a:buNone/>
              <a:defRPr sz="2900">
                <a:solidFill>
                  <a:schemeClr val="dk1"/>
                </a:solidFill>
              </a:defRPr>
            </a:lvl1pPr>
            <a:lvl2pPr lvl="1" rtl="0">
              <a:spcBef>
                <a:spcPts val="0"/>
              </a:spcBef>
              <a:spcAft>
                <a:spcPts val="0"/>
              </a:spcAft>
              <a:buClr>
                <a:schemeClr val="dk1"/>
              </a:buClr>
              <a:buSzPts val="2900"/>
              <a:buNone/>
              <a:defRPr sz="2900">
                <a:solidFill>
                  <a:schemeClr val="dk1"/>
                </a:solidFill>
              </a:defRPr>
            </a:lvl2pPr>
            <a:lvl3pPr lvl="2" rtl="0">
              <a:spcBef>
                <a:spcPts val="0"/>
              </a:spcBef>
              <a:spcAft>
                <a:spcPts val="0"/>
              </a:spcAft>
              <a:buClr>
                <a:schemeClr val="dk1"/>
              </a:buClr>
              <a:buSzPts val="2900"/>
              <a:buNone/>
              <a:defRPr sz="2900">
                <a:solidFill>
                  <a:schemeClr val="dk1"/>
                </a:solidFill>
              </a:defRPr>
            </a:lvl3pPr>
            <a:lvl4pPr lvl="3" rtl="0">
              <a:spcBef>
                <a:spcPts val="0"/>
              </a:spcBef>
              <a:spcAft>
                <a:spcPts val="0"/>
              </a:spcAft>
              <a:buClr>
                <a:schemeClr val="dk1"/>
              </a:buClr>
              <a:buSzPts val="2900"/>
              <a:buNone/>
              <a:defRPr sz="2900">
                <a:solidFill>
                  <a:schemeClr val="dk1"/>
                </a:solidFill>
              </a:defRPr>
            </a:lvl4pPr>
            <a:lvl5pPr lvl="4" rtl="0">
              <a:spcBef>
                <a:spcPts val="0"/>
              </a:spcBef>
              <a:spcAft>
                <a:spcPts val="0"/>
              </a:spcAft>
              <a:buClr>
                <a:schemeClr val="dk1"/>
              </a:buClr>
              <a:buSzPts val="2900"/>
              <a:buNone/>
              <a:defRPr sz="2900">
                <a:solidFill>
                  <a:schemeClr val="dk1"/>
                </a:solidFill>
              </a:defRPr>
            </a:lvl5pPr>
            <a:lvl6pPr lvl="5" rtl="0">
              <a:spcBef>
                <a:spcPts val="0"/>
              </a:spcBef>
              <a:spcAft>
                <a:spcPts val="0"/>
              </a:spcAft>
              <a:buClr>
                <a:schemeClr val="dk1"/>
              </a:buClr>
              <a:buSzPts val="2900"/>
              <a:buNone/>
              <a:defRPr sz="2900">
                <a:solidFill>
                  <a:schemeClr val="dk1"/>
                </a:solidFill>
              </a:defRPr>
            </a:lvl6pPr>
            <a:lvl7pPr lvl="6" rtl="0">
              <a:spcBef>
                <a:spcPts val="0"/>
              </a:spcBef>
              <a:spcAft>
                <a:spcPts val="0"/>
              </a:spcAft>
              <a:buClr>
                <a:schemeClr val="dk1"/>
              </a:buClr>
              <a:buSzPts val="2900"/>
              <a:buNone/>
              <a:defRPr sz="2900">
                <a:solidFill>
                  <a:schemeClr val="dk1"/>
                </a:solidFill>
              </a:defRPr>
            </a:lvl7pPr>
            <a:lvl8pPr lvl="7" rtl="0">
              <a:spcBef>
                <a:spcPts val="0"/>
              </a:spcBef>
              <a:spcAft>
                <a:spcPts val="0"/>
              </a:spcAft>
              <a:buClr>
                <a:schemeClr val="dk1"/>
              </a:buClr>
              <a:buSzPts val="2900"/>
              <a:buNone/>
              <a:defRPr sz="2900">
                <a:solidFill>
                  <a:schemeClr val="dk1"/>
                </a:solidFill>
              </a:defRPr>
            </a:lvl8pPr>
            <a:lvl9pPr lvl="8" rtl="0">
              <a:spcBef>
                <a:spcPts val="0"/>
              </a:spcBef>
              <a:spcAft>
                <a:spcPts val="0"/>
              </a:spcAft>
              <a:buClr>
                <a:schemeClr val="dk1"/>
              </a:buClr>
              <a:buSzPts val="2900"/>
              <a:buNone/>
              <a:defRPr sz="2900">
                <a:solidFill>
                  <a:schemeClr val="dk1"/>
                </a:solidFill>
              </a:defRPr>
            </a:lvl9pPr>
          </a:lstStyle>
          <a:p/>
        </p:txBody>
      </p:sp>
      <p:sp>
        <p:nvSpPr>
          <p:cNvPr id="63" name="Google Shape;63;p3"/>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lvl1pPr indent="-355600" lvl="0" marL="457200" rtl="0">
              <a:lnSpc>
                <a:spcPct val="100000"/>
              </a:lnSpc>
              <a:spcBef>
                <a:spcPts val="0"/>
              </a:spcBef>
              <a:spcAft>
                <a:spcPts val="0"/>
              </a:spcAft>
              <a:buSzPts val="2000"/>
              <a:buChar char="●"/>
              <a:defRPr sz="2000"/>
            </a:lvl1pPr>
            <a:lvl2pPr indent="-355600" lvl="1" marL="914400" rtl="0">
              <a:lnSpc>
                <a:spcPct val="100000"/>
              </a:lnSpc>
              <a:spcBef>
                <a:spcPts val="0"/>
              </a:spcBef>
              <a:spcAft>
                <a:spcPts val="0"/>
              </a:spcAft>
              <a:buSzPts val="2000"/>
              <a:buChar char="○"/>
              <a:defRPr sz="2000"/>
            </a:lvl2pPr>
            <a:lvl3pPr indent="-355600" lvl="2" marL="1371600" rtl="0">
              <a:lnSpc>
                <a:spcPct val="100000"/>
              </a:lnSpc>
              <a:spcBef>
                <a:spcPts val="0"/>
              </a:spcBef>
              <a:spcAft>
                <a:spcPts val="0"/>
              </a:spcAft>
              <a:buSzPts val="2000"/>
              <a:buChar char="■"/>
              <a:defRPr sz="2000"/>
            </a:lvl3pPr>
            <a:lvl4pPr indent="-355600" lvl="3" marL="1828800" rtl="0">
              <a:lnSpc>
                <a:spcPct val="100000"/>
              </a:lnSpc>
              <a:spcBef>
                <a:spcPts val="0"/>
              </a:spcBef>
              <a:spcAft>
                <a:spcPts val="0"/>
              </a:spcAft>
              <a:buSzPts val="2000"/>
              <a:buChar char="●"/>
              <a:defRPr sz="2000"/>
            </a:lvl4pPr>
            <a:lvl5pPr indent="-355600" lvl="4" marL="2286000" rtl="0">
              <a:lnSpc>
                <a:spcPct val="100000"/>
              </a:lnSpc>
              <a:spcBef>
                <a:spcPts val="0"/>
              </a:spcBef>
              <a:spcAft>
                <a:spcPts val="0"/>
              </a:spcAft>
              <a:buSzPts val="2000"/>
              <a:buChar char="○"/>
              <a:defRPr sz="2000"/>
            </a:lvl5pPr>
            <a:lvl6pPr indent="-355600" lvl="5" marL="2743200" rtl="0">
              <a:lnSpc>
                <a:spcPct val="100000"/>
              </a:lnSpc>
              <a:spcBef>
                <a:spcPts val="0"/>
              </a:spcBef>
              <a:spcAft>
                <a:spcPts val="0"/>
              </a:spcAft>
              <a:buSzPts val="2000"/>
              <a:buChar char="■"/>
              <a:defRPr sz="2000"/>
            </a:lvl6pPr>
            <a:lvl7pPr indent="-355600" lvl="6" marL="3200400" rtl="0">
              <a:lnSpc>
                <a:spcPct val="100000"/>
              </a:lnSpc>
              <a:spcBef>
                <a:spcPts val="0"/>
              </a:spcBef>
              <a:spcAft>
                <a:spcPts val="0"/>
              </a:spcAft>
              <a:buSzPts val="2000"/>
              <a:buChar char="●"/>
              <a:defRPr sz="2000"/>
            </a:lvl7pPr>
            <a:lvl8pPr indent="-355600" lvl="7" marL="3657600" rtl="0">
              <a:lnSpc>
                <a:spcPct val="100000"/>
              </a:lnSpc>
              <a:spcBef>
                <a:spcPts val="0"/>
              </a:spcBef>
              <a:spcAft>
                <a:spcPts val="0"/>
              </a:spcAft>
              <a:buSzPts val="2000"/>
              <a:buChar char="○"/>
              <a:defRPr sz="2000"/>
            </a:lvl8pPr>
            <a:lvl9pPr indent="-355600" lvl="8" marL="4114800" rtl="0">
              <a:lnSpc>
                <a:spcPct val="100000"/>
              </a:lnSpc>
              <a:spcBef>
                <a:spcPts val="0"/>
              </a:spcBef>
              <a:spcAft>
                <a:spcPts val="0"/>
              </a:spcAft>
              <a:buSzPts val="2000"/>
              <a:buChar char="■"/>
              <a:defRPr sz="2000"/>
            </a:lvl9pPr>
          </a:lstStyle>
          <a:p/>
        </p:txBody>
      </p:sp>
      <p:sp>
        <p:nvSpPr>
          <p:cNvPr id="64" name="Google Shape;64;p3"/>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3"/>
          <p:cNvGrpSpPr/>
          <p:nvPr/>
        </p:nvGrpSpPr>
        <p:grpSpPr>
          <a:xfrm>
            <a:off x="325848" y="309650"/>
            <a:ext cx="2862123" cy="3119357"/>
            <a:chOff x="5905698" y="309650"/>
            <a:chExt cx="2862123" cy="3119357"/>
          </a:xfrm>
        </p:grpSpPr>
        <p:grpSp>
          <p:nvGrpSpPr>
            <p:cNvPr id="66" name="Google Shape;66;p3"/>
            <p:cNvGrpSpPr/>
            <p:nvPr/>
          </p:nvGrpSpPr>
          <p:grpSpPr>
            <a:xfrm>
              <a:off x="5905698" y="309660"/>
              <a:ext cx="2862123" cy="3119347"/>
              <a:chOff x="6013448" y="-609478"/>
              <a:chExt cx="2862123" cy="3119347"/>
            </a:xfrm>
          </p:grpSpPr>
          <p:sp>
            <p:nvSpPr>
              <p:cNvPr id="67" name="Google Shape;67;p3"/>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1" name="Google Shape;71;p3"/>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72" name="Google Shape;72;p3"/>
              <p:cNvGrpSpPr/>
              <p:nvPr/>
            </p:nvGrpSpPr>
            <p:grpSpPr>
              <a:xfrm>
                <a:off x="6260603" y="-479788"/>
                <a:ext cx="2367258" cy="1888727"/>
                <a:chOff x="5316462" y="1249729"/>
                <a:chExt cx="4187614" cy="3341106"/>
              </a:xfrm>
            </p:grpSpPr>
            <p:grpSp>
              <p:nvGrpSpPr>
                <p:cNvPr id="73" name="Google Shape;73;p3"/>
                <p:cNvGrpSpPr/>
                <p:nvPr/>
              </p:nvGrpSpPr>
              <p:grpSpPr>
                <a:xfrm>
                  <a:off x="5316462" y="1249729"/>
                  <a:ext cx="4187614" cy="3341106"/>
                  <a:chOff x="9966185" y="1046635"/>
                  <a:chExt cx="1828812" cy="1371554"/>
                </a:xfrm>
              </p:grpSpPr>
              <p:sp>
                <p:nvSpPr>
                  <p:cNvPr id="74" name="Google Shape;74;p3"/>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5" name="Google Shape;75;p3"/>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3"/>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77" name="Google Shape;77;p3"/>
              <p:cNvGrpSpPr/>
              <p:nvPr/>
            </p:nvGrpSpPr>
            <p:grpSpPr>
              <a:xfrm>
                <a:off x="6235371" y="-242655"/>
                <a:ext cx="2417721" cy="1888727"/>
                <a:chOff x="5317248" y="1635653"/>
                <a:chExt cx="4276882" cy="3341106"/>
              </a:xfrm>
            </p:grpSpPr>
            <p:grpSp>
              <p:nvGrpSpPr>
                <p:cNvPr id="78" name="Google Shape;78;p3"/>
                <p:cNvGrpSpPr/>
                <p:nvPr/>
              </p:nvGrpSpPr>
              <p:grpSpPr>
                <a:xfrm>
                  <a:off x="5317248" y="1635653"/>
                  <a:ext cx="4276882" cy="3341106"/>
                  <a:chOff x="8307450" y="1713560"/>
                  <a:chExt cx="1828821" cy="1371554"/>
                </a:xfrm>
              </p:grpSpPr>
              <p:sp>
                <p:nvSpPr>
                  <p:cNvPr id="79" name="Google Shape;79;p3"/>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0" name="Google Shape;80;p3"/>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1" name="Google Shape;81;p3"/>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82" name="Google Shape;82;p3"/>
              <p:cNvGrpSpPr/>
              <p:nvPr/>
            </p:nvGrpSpPr>
            <p:grpSpPr>
              <a:xfrm>
                <a:off x="6210198" y="-5523"/>
                <a:ext cx="2468067" cy="1888742"/>
                <a:chOff x="5316772" y="2099504"/>
                <a:chExt cx="4365942" cy="3341132"/>
              </a:xfrm>
            </p:grpSpPr>
            <p:grpSp>
              <p:nvGrpSpPr>
                <p:cNvPr id="83" name="Google Shape;83;p3"/>
                <p:cNvGrpSpPr/>
                <p:nvPr/>
              </p:nvGrpSpPr>
              <p:grpSpPr>
                <a:xfrm>
                  <a:off x="5316772" y="2099504"/>
                  <a:ext cx="4365942" cy="3341132"/>
                  <a:chOff x="7962968" y="185475"/>
                  <a:chExt cx="1828820" cy="1371565"/>
                </a:xfrm>
              </p:grpSpPr>
              <p:sp>
                <p:nvSpPr>
                  <p:cNvPr id="84" name="Google Shape;84;p3"/>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5" name="Google Shape;85;p3"/>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6" name="Google Shape;86;p3"/>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87" name="Google Shape;87;p3"/>
              <p:cNvGrpSpPr/>
              <p:nvPr/>
            </p:nvGrpSpPr>
            <p:grpSpPr>
              <a:xfrm>
                <a:off x="6180609" y="231625"/>
                <a:ext cx="2527246" cy="1888727"/>
                <a:chOff x="5309438" y="2660600"/>
                <a:chExt cx="4470628" cy="3341106"/>
              </a:xfrm>
            </p:grpSpPr>
            <p:grpSp>
              <p:nvGrpSpPr>
                <p:cNvPr id="88" name="Google Shape;88;p3"/>
                <p:cNvGrpSpPr/>
                <p:nvPr/>
              </p:nvGrpSpPr>
              <p:grpSpPr>
                <a:xfrm>
                  <a:off x="5309438" y="2660600"/>
                  <a:ext cx="4470628" cy="3341106"/>
                  <a:chOff x="9169225" y="3147610"/>
                  <a:chExt cx="1835233" cy="1371554"/>
                </a:xfrm>
              </p:grpSpPr>
              <p:sp>
                <p:nvSpPr>
                  <p:cNvPr id="89" name="Google Shape;89;p3"/>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0" name="Google Shape;90;p3"/>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1" name="Google Shape;91;p3"/>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92" name="Google Shape;92;p3"/>
              <p:cNvGrpSpPr/>
              <p:nvPr/>
            </p:nvGrpSpPr>
            <p:grpSpPr>
              <a:xfrm>
                <a:off x="6013448" y="528782"/>
                <a:ext cx="2862123" cy="1981087"/>
                <a:chOff x="8489583" y="1484330"/>
                <a:chExt cx="2078370" cy="1438593"/>
              </a:xfrm>
            </p:grpSpPr>
            <p:grpSp>
              <p:nvGrpSpPr>
                <p:cNvPr id="93" name="Google Shape;93;p3"/>
                <p:cNvGrpSpPr/>
                <p:nvPr/>
              </p:nvGrpSpPr>
              <p:grpSpPr>
                <a:xfrm>
                  <a:off x="8489583" y="1484330"/>
                  <a:ext cx="2078370" cy="1438593"/>
                  <a:chOff x="3122850" y="739650"/>
                  <a:chExt cx="1910442" cy="1322358"/>
                </a:xfrm>
              </p:grpSpPr>
              <p:sp>
                <p:nvSpPr>
                  <p:cNvPr id="94" name="Google Shape;94;p3"/>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 name="Google Shape;96;p3"/>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8" name="Google Shape;98;p3"/>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99" name="Google Shape;99;p3"/>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3">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
            <a:hlinkClick action="ppaction://hlinksldjump" r:id="rId3"/>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a:hlinkClick action="ppaction://hlinksldjump" r:id="rId4"/>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
            <a:hlinkClick action="ppaction://hlinksldjump" r:id="rId5"/>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a:hlinkClick action="ppaction://hlinksldjump" r:id="rId6"/>
          </p:cNvPr>
          <p:cNvSpPr/>
          <p:nvPr/>
        </p:nvSpPr>
        <p:spPr>
          <a:xfrm>
            <a:off x="354050" y="14871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B">
  <p:cSld name="CUSTOM_5_2">
    <p:spTree>
      <p:nvGrpSpPr>
        <p:cNvPr id="105" name="Shape 105"/>
        <p:cNvGrpSpPr/>
        <p:nvPr/>
      </p:nvGrpSpPr>
      <p:grpSpPr>
        <a:xfrm>
          <a:off x="0" y="0"/>
          <a:ext cx="0" cy="0"/>
          <a:chOff x="0" y="0"/>
          <a:chExt cx="0" cy="0"/>
        </a:xfrm>
      </p:grpSpPr>
      <p:sp>
        <p:nvSpPr>
          <p:cNvPr id="106" name="Google Shape;106;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07" name="Google Shape;107;p4"/>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 name="Google Shape;108;p4"/>
          <p:cNvGrpSpPr/>
          <p:nvPr/>
        </p:nvGrpSpPr>
        <p:grpSpPr>
          <a:xfrm>
            <a:off x="325848" y="309650"/>
            <a:ext cx="2862123" cy="3119357"/>
            <a:chOff x="5905698" y="309650"/>
            <a:chExt cx="2862123" cy="3119357"/>
          </a:xfrm>
        </p:grpSpPr>
        <p:grpSp>
          <p:nvGrpSpPr>
            <p:cNvPr id="109" name="Google Shape;109;p4"/>
            <p:cNvGrpSpPr/>
            <p:nvPr/>
          </p:nvGrpSpPr>
          <p:grpSpPr>
            <a:xfrm>
              <a:off x="5905698" y="309660"/>
              <a:ext cx="2862123" cy="3119347"/>
              <a:chOff x="6013448" y="-609478"/>
              <a:chExt cx="2862123" cy="3119347"/>
            </a:xfrm>
          </p:grpSpPr>
          <p:sp>
            <p:nvSpPr>
              <p:cNvPr id="110" name="Google Shape;110;p4"/>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14" name="Google Shape;114;p4"/>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15" name="Google Shape;115;p4"/>
              <p:cNvGrpSpPr/>
              <p:nvPr/>
            </p:nvGrpSpPr>
            <p:grpSpPr>
              <a:xfrm>
                <a:off x="6260603" y="-479788"/>
                <a:ext cx="2367258" cy="1888727"/>
                <a:chOff x="5316462" y="1249729"/>
                <a:chExt cx="4187614" cy="3341106"/>
              </a:xfrm>
            </p:grpSpPr>
            <p:grpSp>
              <p:nvGrpSpPr>
                <p:cNvPr id="116" name="Google Shape;116;p4"/>
                <p:cNvGrpSpPr/>
                <p:nvPr/>
              </p:nvGrpSpPr>
              <p:grpSpPr>
                <a:xfrm>
                  <a:off x="5316462" y="1249729"/>
                  <a:ext cx="4187614" cy="3341106"/>
                  <a:chOff x="9966185" y="1046635"/>
                  <a:chExt cx="1828812" cy="1371554"/>
                </a:xfrm>
              </p:grpSpPr>
              <p:sp>
                <p:nvSpPr>
                  <p:cNvPr id="117" name="Google Shape;117;p4"/>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8" name="Google Shape;118;p4"/>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9" name="Google Shape;119;p4"/>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120" name="Google Shape;120;p4"/>
              <p:cNvGrpSpPr/>
              <p:nvPr/>
            </p:nvGrpSpPr>
            <p:grpSpPr>
              <a:xfrm>
                <a:off x="6235371" y="-242655"/>
                <a:ext cx="2417721" cy="1888727"/>
                <a:chOff x="5317248" y="1635653"/>
                <a:chExt cx="4276882" cy="3341106"/>
              </a:xfrm>
            </p:grpSpPr>
            <p:grpSp>
              <p:nvGrpSpPr>
                <p:cNvPr id="121" name="Google Shape;121;p4"/>
                <p:cNvGrpSpPr/>
                <p:nvPr/>
              </p:nvGrpSpPr>
              <p:grpSpPr>
                <a:xfrm>
                  <a:off x="5317248" y="1635653"/>
                  <a:ext cx="4276882" cy="3341106"/>
                  <a:chOff x="8307450" y="1713560"/>
                  <a:chExt cx="1828821" cy="1371554"/>
                </a:xfrm>
              </p:grpSpPr>
              <p:sp>
                <p:nvSpPr>
                  <p:cNvPr id="122" name="Google Shape;122;p4"/>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3" name="Google Shape;123;p4"/>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4" name="Google Shape;124;p4"/>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125" name="Google Shape;125;p4"/>
              <p:cNvGrpSpPr/>
              <p:nvPr/>
            </p:nvGrpSpPr>
            <p:grpSpPr>
              <a:xfrm>
                <a:off x="6210198" y="-5523"/>
                <a:ext cx="2468067" cy="1888742"/>
                <a:chOff x="5316772" y="2099504"/>
                <a:chExt cx="4365942" cy="3341132"/>
              </a:xfrm>
            </p:grpSpPr>
            <p:grpSp>
              <p:nvGrpSpPr>
                <p:cNvPr id="126" name="Google Shape;126;p4"/>
                <p:cNvGrpSpPr/>
                <p:nvPr/>
              </p:nvGrpSpPr>
              <p:grpSpPr>
                <a:xfrm>
                  <a:off x="5316772" y="2099504"/>
                  <a:ext cx="4365942" cy="3341132"/>
                  <a:chOff x="7962968" y="185475"/>
                  <a:chExt cx="1828820" cy="1371565"/>
                </a:xfrm>
              </p:grpSpPr>
              <p:sp>
                <p:nvSpPr>
                  <p:cNvPr id="127" name="Google Shape;127;p4"/>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8" name="Google Shape;128;p4"/>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9" name="Google Shape;129;p4"/>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130" name="Google Shape;130;p4"/>
              <p:cNvGrpSpPr/>
              <p:nvPr/>
            </p:nvGrpSpPr>
            <p:grpSpPr>
              <a:xfrm>
                <a:off x="6013448" y="528782"/>
                <a:ext cx="2862123" cy="1981087"/>
                <a:chOff x="8489583" y="1484330"/>
                <a:chExt cx="2078370" cy="1438593"/>
              </a:xfrm>
            </p:grpSpPr>
            <p:grpSp>
              <p:nvGrpSpPr>
                <p:cNvPr id="131" name="Google Shape;131;p4"/>
                <p:cNvGrpSpPr/>
                <p:nvPr/>
              </p:nvGrpSpPr>
              <p:grpSpPr>
                <a:xfrm>
                  <a:off x="8489583" y="1484330"/>
                  <a:ext cx="2078370" cy="1438593"/>
                  <a:chOff x="3122850" y="739650"/>
                  <a:chExt cx="1910442" cy="1322358"/>
                </a:xfrm>
              </p:grpSpPr>
              <p:sp>
                <p:nvSpPr>
                  <p:cNvPr id="132" name="Google Shape;132;p4"/>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 name="Google Shape;134;p4"/>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6" name="Google Shape;136;p4"/>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137" name="Google Shape;137;p4"/>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4"/>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9" name="Google Shape;139;p4"/>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A</a:t>
            </a:r>
            <a:endParaRPr sz="1900">
              <a:latin typeface="Share Tech Mono"/>
              <a:ea typeface="Share Tech Mono"/>
              <a:cs typeface="Share Tech Mono"/>
              <a:sym typeface="Share Tech Mono"/>
            </a:endParaRPr>
          </a:p>
        </p:txBody>
      </p:sp>
      <p:sp>
        <p:nvSpPr>
          <p:cNvPr id="140" name="Google Shape;140;p4"/>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4"/>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
            <a:hlinkClick action="ppaction://hlinksldjump" r:id="rId3"/>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
            <a:hlinkClick action="ppaction://hlinksldjump" r:id="rId4"/>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
            <a:hlinkClick action="ppaction://hlinksldjump" r:id="rId5"/>
          </p:cNvPr>
          <p:cNvSpPr/>
          <p:nvPr/>
        </p:nvSpPr>
        <p:spPr>
          <a:xfrm>
            <a:off x="316250" y="22160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E06666"/>
              </a:buClr>
              <a:buSzPts val="4000"/>
              <a:buNone/>
              <a:defRPr sz="4000">
                <a:solidFill>
                  <a:srgbClr val="E06666"/>
                </a:solidFill>
              </a:defRPr>
            </a:lvl1pPr>
            <a:lvl2pPr lvl="1" rtl="0">
              <a:spcBef>
                <a:spcPts val="0"/>
              </a:spcBef>
              <a:spcAft>
                <a:spcPts val="0"/>
              </a:spcAft>
              <a:buClr>
                <a:schemeClr val="dk1"/>
              </a:buClr>
              <a:buSzPts val="4000"/>
              <a:buNone/>
              <a:defRPr sz="4000">
                <a:solidFill>
                  <a:schemeClr val="dk1"/>
                </a:solidFill>
              </a:defRPr>
            </a:lvl2pPr>
            <a:lvl3pPr lvl="2" rtl="0">
              <a:spcBef>
                <a:spcPts val="0"/>
              </a:spcBef>
              <a:spcAft>
                <a:spcPts val="0"/>
              </a:spcAft>
              <a:buClr>
                <a:schemeClr val="dk1"/>
              </a:buClr>
              <a:buSzPts val="4000"/>
              <a:buNone/>
              <a:defRPr sz="4000">
                <a:solidFill>
                  <a:schemeClr val="dk1"/>
                </a:solidFill>
              </a:defRPr>
            </a:lvl3pPr>
            <a:lvl4pPr lvl="3" rtl="0">
              <a:spcBef>
                <a:spcPts val="0"/>
              </a:spcBef>
              <a:spcAft>
                <a:spcPts val="0"/>
              </a:spcAft>
              <a:buClr>
                <a:schemeClr val="dk1"/>
              </a:buClr>
              <a:buSzPts val="4000"/>
              <a:buNone/>
              <a:defRPr sz="4000">
                <a:solidFill>
                  <a:schemeClr val="dk1"/>
                </a:solidFill>
              </a:defRPr>
            </a:lvl4pPr>
            <a:lvl5pPr lvl="4" rtl="0">
              <a:spcBef>
                <a:spcPts val="0"/>
              </a:spcBef>
              <a:spcAft>
                <a:spcPts val="0"/>
              </a:spcAft>
              <a:buClr>
                <a:schemeClr val="dk1"/>
              </a:buClr>
              <a:buSzPts val="4000"/>
              <a:buNone/>
              <a:defRPr sz="4000">
                <a:solidFill>
                  <a:schemeClr val="dk1"/>
                </a:solidFill>
              </a:defRPr>
            </a:lvl5pPr>
            <a:lvl6pPr lvl="5" rtl="0">
              <a:spcBef>
                <a:spcPts val="0"/>
              </a:spcBef>
              <a:spcAft>
                <a:spcPts val="0"/>
              </a:spcAft>
              <a:buClr>
                <a:schemeClr val="dk1"/>
              </a:buClr>
              <a:buSzPts val="4000"/>
              <a:buNone/>
              <a:defRPr sz="4000">
                <a:solidFill>
                  <a:schemeClr val="dk1"/>
                </a:solidFill>
              </a:defRPr>
            </a:lvl6pPr>
            <a:lvl7pPr lvl="6" rtl="0">
              <a:spcBef>
                <a:spcPts val="0"/>
              </a:spcBef>
              <a:spcAft>
                <a:spcPts val="0"/>
              </a:spcAft>
              <a:buClr>
                <a:schemeClr val="dk1"/>
              </a:buClr>
              <a:buSzPts val="4000"/>
              <a:buNone/>
              <a:defRPr sz="4000">
                <a:solidFill>
                  <a:schemeClr val="dk1"/>
                </a:solidFill>
              </a:defRPr>
            </a:lvl7pPr>
            <a:lvl8pPr lvl="7" rtl="0">
              <a:spcBef>
                <a:spcPts val="0"/>
              </a:spcBef>
              <a:spcAft>
                <a:spcPts val="0"/>
              </a:spcAft>
              <a:buClr>
                <a:schemeClr val="dk1"/>
              </a:buClr>
              <a:buSzPts val="4000"/>
              <a:buNone/>
              <a:defRPr sz="4000">
                <a:solidFill>
                  <a:schemeClr val="dk1"/>
                </a:solidFill>
              </a:defRPr>
            </a:lvl8pPr>
            <a:lvl9pPr lvl="8" rtl="0">
              <a:spcBef>
                <a:spcPts val="0"/>
              </a:spcBef>
              <a:spcAft>
                <a:spcPts val="0"/>
              </a:spcAft>
              <a:buClr>
                <a:schemeClr val="dk1"/>
              </a:buClr>
              <a:buSzPts val="4000"/>
              <a:buNone/>
              <a:defRPr sz="4000">
                <a:solidFill>
                  <a:schemeClr val="dk1"/>
                </a:solidFill>
              </a:defRPr>
            </a:lvl9pPr>
          </a:lstStyle>
          <a:p/>
        </p:txBody>
      </p:sp>
      <p:sp>
        <p:nvSpPr>
          <p:cNvPr id="148" name="Google Shape;148;p4"/>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A">
  <p:cSld name="CUSTOM_5_1">
    <p:spTree>
      <p:nvGrpSpPr>
        <p:cNvPr id="149" name="Shape 149"/>
        <p:cNvGrpSpPr/>
        <p:nvPr/>
      </p:nvGrpSpPr>
      <p:grpSpPr>
        <a:xfrm>
          <a:off x="0" y="0"/>
          <a:ext cx="0" cy="0"/>
          <a:chOff x="0" y="0"/>
          <a:chExt cx="0" cy="0"/>
        </a:xfrm>
      </p:grpSpPr>
      <p:sp>
        <p:nvSpPr>
          <p:cNvPr id="150" name="Google Shape;150;p5"/>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1" name="Google Shape;151;p5"/>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A</a:t>
            </a:r>
            <a:endParaRPr sz="1900">
              <a:latin typeface="Share Tech Mono"/>
              <a:ea typeface="Share Tech Mono"/>
              <a:cs typeface="Share Tech Mono"/>
              <a:sym typeface="Share Tech Mono"/>
            </a:endParaRPr>
          </a:p>
        </p:txBody>
      </p:sp>
      <p:sp>
        <p:nvSpPr>
          <p:cNvPr id="152" name="Google Shape;152;p5"/>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5"/>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
            <a:hlinkClick action="ppaction://hlinksldjump" r:id="rId2"/>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56" name="Google Shape;156;p5"/>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grpSp>
        <p:nvGrpSpPr>
          <p:cNvPr id="158" name="Google Shape;158;p5"/>
          <p:cNvGrpSpPr/>
          <p:nvPr/>
        </p:nvGrpSpPr>
        <p:grpSpPr>
          <a:xfrm>
            <a:off x="325848" y="309650"/>
            <a:ext cx="2862123" cy="3119357"/>
            <a:chOff x="5905698" y="309650"/>
            <a:chExt cx="2862123" cy="3119357"/>
          </a:xfrm>
        </p:grpSpPr>
        <p:grpSp>
          <p:nvGrpSpPr>
            <p:cNvPr id="159" name="Google Shape;159;p5"/>
            <p:cNvGrpSpPr/>
            <p:nvPr/>
          </p:nvGrpSpPr>
          <p:grpSpPr>
            <a:xfrm>
              <a:off x="5905698" y="309660"/>
              <a:ext cx="2862123" cy="3119347"/>
              <a:chOff x="6013448" y="-609478"/>
              <a:chExt cx="2862123" cy="3119347"/>
            </a:xfrm>
          </p:grpSpPr>
          <p:sp>
            <p:nvSpPr>
              <p:cNvPr id="160" name="Google Shape;160;p5"/>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5"/>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5"/>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4" name="Google Shape;164;p5"/>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65" name="Google Shape;165;p5"/>
              <p:cNvGrpSpPr/>
              <p:nvPr/>
            </p:nvGrpSpPr>
            <p:grpSpPr>
              <a:xfrm>
                <a:off x="6260603" y="-479788"/>
                <a:ext cx="2367258" cy="1888727"/>
                <a:chOff x="5316462" y="1249729"/>
                <a:chExt cx="4187614" cy="3341106"/>
              </a:xfrm>
            </p:grpSpPr>
            <p:grpSp>
              <p:nvGrpSpPr>
                <p:cNvPr id="166" name="Google Shape;166;p5"/>
                <p:cNvGrpSpPr/>
                <p:nvPr/>
              </p:nvGrpSpPr>
              <p:grpSpPr>
                <a:xfrm>
                  <a:off x="5316462" y="1249729"/>
                  <a:ext cx="4187614" cy="3341106"/>
                  <a:chOff x="9966185" y="1046635"/>
                  <a:chExt cx="1828812" cy="1371554"/>
                </a:xfrm>
              </p:grpSpPr>
              <p:sp>
                <p:nvSpPr>
                  <p:cNvPr id="167" name="Google Shape;167;p5"/>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8" name="Google Shape;168;p5"/>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9" name="Google Shape;169;p5"/>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170" name="Google Shape;170;p5"/>
              <p:cNvGrpSpPr/>
              <p:nvPr/>
            </p:nvGrpSpPr>
            <p:grpSpPr>
              <a:xfrm>
                <a:off x="6235371" y="-242655"/>
                <a:ext cx="2417721" cy="1888727"/>
                <a:chOff x="5317248" y="1635653"/>
                <a:chExt cx="4276882" cy="3341106"/>
              </a:xfrm>
            </p:grpSpPr>
            <p:grpSp>
              <p:nvGrpSpPr>
                <p:cNvPr id="171" name="Google Shape;171;p5"/>
                <p:cNvGrpSpPr/>
                <p:nvPr/>
              </p:nvGrpSpPr>
              <p:grpSpPr>
                <a:xfrm>
                  <a:off x="5317248" y="1635653"/>
                  <a:ext cx="4276882" cy="3341106"/>
                  <a:chOff x="8307450" y="1713560"/>
                  <a:chExt cx="1828821" cy="1371554"/>
                </a:xfrm>
              </p:grpSpPr>
              <p:sp>
                <p:nvSpPr>
                  <p:cNvPr id="172" name="Google Shape;172;p5"/>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3" name="Google Shape;173;p5"/>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 name="Google Shape;174;p5"/>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175" name="Google Shape;175;p5"/>
              <p:cNvGrpSpPr/>
              <p:nvPr/>
            </p:nvGrpSpPr>
            <p:grpSpPr>
              <a:xfrm>
                <a:off x="6210198" y="-5523"/>
                <a:ext cx="2468067" cy="1888742"/>
                <a:chOff x="5316772" y="2099504"/>
                <a:chExt cx="4365942" cy="3341132"/>
              </a:xfrm>
            </p:grpSpPr>
            <p:grpSp>
              <p:nvGrpSpPr>
                <p:cNvPr id="176" name="Google Shape;176;p5"/>
                <p:cNvGrpSpPr/>
                <p:nvPr/>
              </p:nvGrpSpPr>
              <p:grpSpPr>
                <a:xfrm>
                  <a:off x="5316772" y="2099504"/>
                  <a:ext cx="4365942" cy="3341132"/>
                  <a:chOff x="7962968" y="185475"/>
                  <a:chExt cx="1828820" cy="1371565"/>
                </a:xfrm>
              </p:grpSpPr>
              <p:sp>
                <p:nvSpPr>
                  <p:cNvPr id="177" name="Google Shape;177;p5"/>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8" name="Google Shape;178;p5"/>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9" name="Google Shape;179;p5"/>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180" name="Google Shape;180;p5"/>
              <p:cNvGrpSpPr/>
              <p:nvPr/>
            </p:nvGrpSpPr>
            <p:grpSpPr>
              <a:xfrm>
                <a:off x="6013448" y="528782"/>
                <a:ext cx="2862123" cy="1981087"/>
                <a:chOff x="8489583" y="1484330"/>
                <a:chExt cx="2078370" cy="1438593"/>
              </a:xfrm>
            </p:grpSpPr>
            <p:grpSp>
              <p:nvGrpSpPr>
                <p:cNvPr id="181" name="Google Shape;181;p5"/>
                <p:cNvGrpSpPr/>
                <p:nvPr/>
              </p:nvGrpSpPr>
              <p:grpSpPr>
                <a:xfrm>
                  <a:off x="8489583" y="1484330"/>
                  <a:ext cx="2078370" cy="1438593"/>
                  <a:chOff x="3122850" y="739650"/>
                  <a:chExt cx="1910442" cy="1322358"/>
                </a:xfrm>
              </p:grpSpPr>
              <p:sp>
                <p:nvSpPr>
                  <p:cNvPr id="182" name="Google Shape;182;p5"/>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5"/>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 name="Google Shape;184;p5"/>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5"/>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6" name="Google Shape;186;p5"/>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187" name="Google Shape;187;p5"/>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 name="Google Shape;188;p5">
            <a:hlinkClick action="ppaction://hlinksldjump" r:id="rId3"/>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5">
            <a:hlinkClick action="ppaction://hlinksldjump" r:id="rId4"/>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5">
            <a:hlinkClick action="ppaction://hlinksldjump" r:id="rId5"/>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5">
            <a:hlinkClick action="ppaction://hlinksldjump" r:id="rId6"/>
          </p:cNvPr>
          <p:cNvSpPr/>
          <p:nvPr/>
        </p:nvSpPr>
        <p:spPr>
          <a:xfrm>
            <a:off x="363700" y="1487088"/>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sMania">
  <p:cSld name="CUSTOM_13">
    <p:spTree>
      <p:nvGrpSpPr>
        <p:cNvPr id="192" name="Shape 192"/>
        <p:cNvGrpSpPr/>
        <p:nvPr/>
      </p:nvGrpSpPr>
      <p:grpSpPr>
        <a:xfrm>
          <a:off x="0" y="0"/>
          <a:ext cx="0" cy="0"/>
          <a:chOff x="0" y="0"/>
          <a:chExt cx="0" cy="0"/>
        </a:xfrm>
      </p:grpSpPr>
      <p:grpSp>
        <p:nvGrpSpPr>
          <p:cNvPr id="193" name="Google Shape;193;p6"/>
          <p:cNvGrpSpPr/>
          <p:nvPr/>
        </p:nvGrpSpPr>
        <p:grpSpPr>
          <a:xfrm>
            <a:off x="0" y="0"/>
            <a:ext cx="12192000" cy="6858000"/>
            <a:chOff x="0" y="0"/>
            <a:chExt cx="12192000" cy="6858000"/>
          </a:xfrm>
        </p:grpSpPr>
        <p:sp>
          <p:nvSpPr>
            <p:cNvPr id="194" name="Google Shape;194;p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6">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96" name="Google Shape;196;p6"/>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197" name="Google Shape;197;p6"/>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98" name="Google Shape;198;p6">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199" name="Google Shape;199;p6">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200" name="Google Shape;200;p6">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201" name="Google Shape;201;p6">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202" name="Google Shape;202;p6"/>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A">
  <p:cSld name="CUSTOM_14">
    <p:spTree>
      <p:nvGrpSpPr>
        <p:cNvPr id="203" name="Shape 203"/>
        <p:cNvGrpSpPr/>
        <p:nvPr/>
      </p:nvGrpSpPr>
      <p:grpSpPr>
        <a:xfrm>
          <a:off x="0" y="0"/>
          <a:ext cx="0" cy="0"/>
          <a:chOff x="0" y="0"/>
          <a:chExt cx="0" cy="0"/>
        </a:xfrm>
      </p:grpSpPr>
      <p:sp>
        <p:nvSpPr>
          <p:cNvPr id="204" name="Google Shape;204;p7"/>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 name="Google Shape;205;p7"/>
          <p:cNvGrpSpPr/>
          <p:nvPr/>
        </p:nvGrpSpPr>
        <p:grpSpPr>
          <a:xfrm>
            <a:off x="325848" y="309650"/>
            <a:ext cx="2862123" cy="3119357"/>
            <a:chOff x="5905698" y="309650"/>
            <a:chExt cx="2862123" cy="3119357"/>
          </a:xfrm>
        </p:grpSpPr>
        <p:grpSp>
          <p:nvGrpSpPr>
            <p:cNvPr id="206" name="Google Shape;206;p7"/>
            <p:cNvGrpSpPr/>
            <p:nvPr/>
          </p:nvGrpSpPr>
          <p:grpSpPr>
            <a:xfrm>
              <a:off x="5905698" y="309660"/>
              <a:ext cx="2862123" cy="3119347"/>
              <a:chOff x="6013448" y="-609478"/>
              <a:chExt cx="2862123" cy="3119347"/>
            </a:xfrm>
          </p:grpSpPr>
          <p:sp>
            <p:nvSpPr>
              <p:cNvPr id="207" name="Google Shape;207;p7"/>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7"/>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11" name="Google Shape;211;p7"/>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212" name="Google Shape;212;p7"/>
              <p:cNvGrpSpPr/>
              <p:nvPr/>
            </p:nvGrpSpPr>
            <p:grpSpPr>
              <a:xfrm>
                <a:off x="6260603" y="-479788"/>
                <a:ext cx="2367258" cy="1888727"/>
                <a:chOff x="5316462" y="1249729"/>
                <a:chExt cx="4187614" cy="3341106"/>
              </a:xfrm>
            </p:grpSpPr>
            <p:grpSp>
              <p:nvGrpSpPr>
                <p:cNvPr id="213" name="Google Shape;213;p7"/>
                <p:cNvGrpSpPr/>
                <p:nvPr/>
              </p:nvGrpSpPr>
              <p:grpSpPr>
                <a:xfrm>
                  <a:off x="5316462" y="1249729"/>
                  <a:ext cx="4187614" cy="3341106"/>
                  <a:chOff x="9966185" y="1046635"/>
                  <a:chExt cx="1828812" cy="1371554"/>
                </a:xfrm>
              </p:grpSpPr>
              <p:sp>
                <p:nvSpPr>
                  <p:cNvPr id="214" name="Google Shape;214;p7"/>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15" name="Google Shape;215;p7"/>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6" name="Google Shape;216;p7"/>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217" name="Google Shape;217;p7"/>
              <p:cNvGrpSpPr/>
              <p:nvPr/>
            </p:nvGrpSpPr>
            <p:grpSpPr>
              <a:xfrm>
                <a:off x="6235371" y="-242655"/>
                <a:ext cx="2417721" cy="1888727"/>
                <a:chOff x="5317248" y="1635653"/>
                <a:chExt cx="4276882" cy="3341106"/>
              </a:xfrm>
            </p:grpSpPr>
            <p:grpSp>
              <p:nvGrpSpPr>
                <p:cNvPr id="218" name="Google Shape;218;p7"/>
                <p:cNvGrpSpPr/>
                <p:nvPr/>
              </p:nvGrpSpPr>
              <p:grpSpPr>
                <a:xfrm>
                  <a:off x="5317248" y="1635653"/>
                  <a:ext cx="4276882" cy="3341106"/>
                  <a:chOff x="8307450" y="1713560"/>
                  <a:chExt cx="1828821" cy="1371554"/>
                </a:xfrm>
              </p:grpSpPr>
              <p:sp>
                <p:nvSpPr>
                  <p:cNvPr id="219" name="Google Shape;219;p7"/>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20" name="Google Shape;220;p7"/>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1" name="Google Shape;221;p7"/>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222" name="Google Shape;222;p7"/>
              <p:cNvGrpSpPr/>
              <p:nvPr/>
            </p:nvGrpSpPr>
            <p:grpSpPr>
              <a:xfrm>
                <a:off x="6180609" y="231625"/>
                <a:ext cx="2527246" cy="1888727"/>
                <a:chOff x="5309438" y="2660600"/>
                <a:chExt cx="4470628" cy="3341106"/>
              </a:xfrm>
            </p:grpSpPr>
            <p:grpSp>
              <p:nvGrpSpPr>
                <p:cNvPr id="223" name="Google Shape;223;p7"/>
                <p:cNvGrpSpPr/>
                <p:nvPr/>
              </p:nvGrpSpPr>
              <p:grpSpPr>
                <a:xfrm>
                  <a:off x="5309438" y="2660600"/>
                  <a:ext cx="4470628" cy="3341106"/>
                  <a:chOff x="9169225" y="3147610"/>
                  <a:chExt cx="1835233" cy="1371554"/>
                </a:xfrm>
              </p:grpSpPr>
              <p:sp>
                <p:nvSpPr>
                  <p:cNvPr id="224" name="Google Shape;224;p7"/>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25" name="Google Shape;225;p7"/>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6" name="Google Shape;226;p7"/>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227" name="Google Shape;227;p7"/>
              <p:cNvGrpSpPr/>
              <p:nvPr/>
            </p:nvGrpSpPr>
            <p:grpSpPr>
              <a:xfrm>
                <a:off x="6013448" y="528782"/>
                <a:ext cx="2862123" cy="1981087"/>
                <a:chOff x="8489583" y="1484330"/>
                <a:chExt cx="2078370" cy="1438593"/>
              </a:xfrm>
            </p:grpSpPr>
            <p:grpSp>
              <p:nvGrpSpPr>
                <p:cNvPr id="228" name="Google Shape;228;p7"/>
                <p:cNvGrpSpPr/>
                <p:nvPr/>
              </p:nvGrpSpPr>
              <p:grpSpPr>
                <a:xfrm>
                  <a:off x="8489583" y="1484330"/>
                  <a:ext cx="2078370" cy="1438593"/>
                  <a:chOff x="3122850" y="739650"/>
                  <a:chExt cx="1910442" cy="1322358"/>
                </a:xfrm>
              </p:grpSpPr>
              <p:sp>
                <p:nvSpPr>
                  <p:cNvPr id="229" name="Google Shape;229;p7"/>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7"/>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 name="Google Shape;231;p7"/>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33" name="Google Shape;233;p7"/>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234" name="Google Shape;234;p7"/>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7">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a:hlinkClick action="ppaction://hlinksldjump" r:id="rId3"/>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7">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7">
            <a:hlinkClick action="ppaction://hlinksldjump" r:id="rId5"/>
          </p:cNvPr>
          <p:cNvSpPr/>
          <p:nvPr/>
        </p:nvSpPr>
        <p:spPr>
          <a:xfrm>
            <a:off x="363713" y="1407538"/>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7"/>
          <p:cNvSpPr/>
          <p:nvPr/>
        </p:nvSpPr>
        <p:spPr>
          <a:xfrm>
            <a:off x="4145174" y="390670"/>
            <a:ext cx="7608407" cy="5752983"/>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40" name="Google Shape;240;p7"/>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B</a:t>
            </a:r>
            <a:endParaRPr sz="1900">
              <a:latin typeface="Share Tech Mono"/>
              <a:ea typeface="Share Tech Mono"/>
              <a:cs typeface="Share Tech Mono"/>
              <a:sym typeface="Share Tech Mono"/>
            </a:endParaRPr>
          </a:p>
        </p:txBody>
      </p:sp>
      <p:sp>
        <p:nvSpPr>
          <p:cNvPr id="241" name="Google Shape;241;p7"/>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7"/>
          <p:cNvSpPr/>
          <p:nvPr/>
        </p:nvSpPr>
        <p:spPr>
          <a:xfrm>
            <a:off x="4145141" y="925322"/>
            <a:ext cx="7608357" cy="5218377"/>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7"/>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244" name="Google Shape;244;p7">
            <a:hlinkClick action="ppaction://hlinksldjump" r:id="rId6"/>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B">
  <p:cSld name="CUSTOM_14_2">
    <p:spTree>
      <p:nvGrpSpPr>
        <p:cNvPr id="245" name="Shape 245"/>
        <p:cNvGrpSpPr/>
        <p:nvPr/>
      </p:nvGrpSpPr>
      <p:grpSpPr>
        <a:xfrm>
          <a:off x="0" y="0"/>
          <a:ext cx="0" cy="0"/>
          <a:chOff x="0" y="0"/>
          <a:chExt cx="0" cy="0"/>
        </a:xfrm>
      </p:grpSpPr>
      <p:sp>
        <p:nvSpPr>
          <p:cNvPr id="246" name="Google Shape;246;p8"/>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 name="Google Shape;247;p8"/>
          <p:cNvGrpSpPr/>
          <p:nvPr/>
        </p:nvGrpSpPr>
        <p:grpSpPr>
          <a:xfrm>
            <a:off x="325848" y="309650"/>
            <a:ext cx="2862123" cy="3119357"/>
            <a:chOff x="5905698" y="309650"/>
            <a:chExt cx="2862123" cy="3119357"/>
          </a:xfrm>
        </p:grpSpPr>
        <p:grpSp>
          <p:nvGrpSpPr>
            <p:cNvPr id="248" name="Google Shape;248;p8"/>
            <p:cNvGrpSpPr/>
            <p:nvPr/>
          </p:nvGrpSpPr>
          <p:grpSpPr>
            <a:xfrm>
              <a:off x="5905698" y="309660"/>
              <a:ext cx="2862123" cy="3119347"/>
              <a:chOff x="6013448" y="-609478"/>
              <a:chExt cx="2862123" cy="3119347"/>
            </a:xfrm>
          </p:grpSpPr>
          <p:sp>
            <p:nvSpPr>
              <p:cNvPr id="249" name="Google Shape;249;p8"/>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8"/>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8"/>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53" name="Google Shape;253;p8"/>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254" name="Google Shape;254;p8"/>
              <p:cNvGrpSpPr/>
              <p:nvPr/>
            </p:nvGrpSpPr>
            <p:grpSpPr>
              <a:xfrm>
                <a:off x="6260603" y="-479788"/>
                <a:ext cx="2367258" cy="1888727"/>
                <a:chOff x="5316462" y="1249729"/>
                <a:chExt cx="4187614" cy="3341106"/>
              </a:xfrm>
            </p:grpSpPr>
            <p:grpSp>
              <p:nvGrpSpPr>
                <p:cNvPr id="255" name="Google Shape;255;p8"/>
                <p:cNvGrpSpPr/>
                <p:nvPr/>
              </p:nvGrpSpPr>
              <p:grpSpPr>
                <a:xfrm>
                  <a:off x="5316462" y="1249729"/>
                  <a:ext cx="4187614" cy="3341106"/>
                  <a:chOff x="9966185" y="1046635"/>
                  <a:chExt cx="1828812" cy="1371554"/>
                </a:xfrm>
              </p:grpSpPr>
              <p:sp>
                <p:nvSpPr>
                  <p:cNvPr id="256" name="Google Shape;256;p8"/>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57" name="Google Shape;257;p8"/>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8" name="Google Shape;258;p8"/>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259" name="Google Shape;259;p8"/>
              <p:cNvGrpSpPr/>
              <p:nvPr/>
            </p:nvGrpSpPr>
            <p:grpSpPr>
              <a:xfrm>
                <a:off x="6235371" y="-242655"/>
                <a:ext cx="2417721" cy="1888727"/>
                <a:chOff x="5317248" y="1635653"/>
                <a:chExt cx="4276882" cy="3341106"/>
              </a:xfrm>
            </p:grpSpPr>
            <p:grpSp>
              <p:nvGrpSpPr>
                <p:cNvPr id="260" name="Google Shape;260;p8"/>
                <p:cNvGrpSpPr/>
                <p:nvPr/>
              </p:nvGrpSpPr>
              <p:grpSpPr>
                <a:xfrm>
                  <a:off x="5317248" y="1635653"/>
                  <a:ext cx="4276882" cy="3341106"/>
                  <a:chOff x="8307450" y="1713560"/>
                  <a:chExt cx="1828821" cy="1371554"/>
                </a:xfrm>
              </p:grpSpPr>
              <p:sp>
                <p:nvSpPr>
                  <p:cNvPr id="261" name="Google Shape;261;p8"/>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62" name="Google Shape;262;p8"/>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3" name="Google Shape;263;p8"/>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264" name="Google Shape;264;p8"/>
              <p:cNvGrpSpPr/>
              <p:nvPr/>
            </p:nvGrpSpPr>
            <p:grpSpPr>
              <a:xfrm>
                <a:off x="6180609" y="231625"/>
                <a:ext cx="2527246" cy="1888727"/>
                <a:chOff x="5309438" y="2660600"/>
                <a:chExt cx="4470628" cy="3341106"/>
              </a:xfrm>
            </p:grpSpPr>
            <p:grpSp>
              <p:nvGrpSpPr>
                <p:cNvPr id="265" name="Google Shape;265;p8"/>
                <p:cNvGrpSpPr/>
                <p:nvPr/>
              </p:nvGrpSpPr>
              <p:grpSpPr>
                <a:xfrm>
                  <a:off x="5309438" y="2660600"/>
                  <a:ext cx="4470628" cy="3341106"/>
                  <a:chOff x="9169225" y="3147610"/>
                  <a:chExt cx="1835233" cy="1371554"/>
                </a:xfrm>
              </p:grpSpPr>
              <p:sp>
                <p:nvSpPr>
                  <p:cNvPr id="266" name="Google Shape;266;p8"/>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67" name="Google Shape;267;p8"/>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8" name="Google Shape;268;p8"/>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269" name="Google Shape;269;p8"/>
              <p:cNvGrpSpPr/>
              <p:nvPr/>
            </p:nvGrpSpPr>
            <p:grpSpPr>
              <a:xfrm>
                <a:off x="6013448" y="528782"/>
                <a:ext cx="2862123" cy="1981087"/>
                <a:chOff x="8489583" y="1484330"/>
                <a:chExt cx="2078370" cy="1438593"/>
              </a:xfrm>
            </p:grpSpPr>
            <p:grpSp>
              <p:nvGrpSpPr>
                <p:cNvPr id="270" name="Google Shape;270;p8"/>
                <p:cNvGrpSpPr/>
                <p:nvPr/>
              </p:nvGrpSpPr>
              <p:grpSpPr>
                <a:xfrm>
                  <a:off x="8489583" y="1484330"/>
                  <a:ext cx="2078370" cy="1438593"/>
                  <a:chOff x="3122850" y="739650"/>
                  <a:chExt cx="1910442" cy="1322358"/>
                </a:xfrm>
              </p:grpSpPr>
              <p:sp>
                <p:nvSpPr>
                  <p:cNvPr id="271" name="Google Shape;271;p8"/>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8"/>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3" name="Google Shape;273;p8"/>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75" name="Google Shape;275;p8"/>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276" name="Google Shape;276;p8"/>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 name="Google Shape;277;p8">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a:hlinkClick action="ppaction://hlinksldjump" r:id="rId3"/>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
            <a:hlinkClick action="ppaction://hlinksldjump" r:id="rId5"/>
          </p:cNvPr>
          <p:cNvSpPr/>
          <p:nvPr/>
        </p:nvSpPr>
        <p:spPr>
          <a:xfrm>
            <a:off x="354050" y="14871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8"/>
          <p:cNvSpPr/>
          <p:nvPr/>
        </p:nvSpPr>
        <p:spPr>
          <a:xfrm>
            <a:off x="4145174" y="390670"/>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82" name="Google Shape;282;p8"/>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B</a:t>
            </a:r>
            <a:endParaRPr sz="1900">
              <a:latin typeface="Share Tech Mono"/>
              <a:ea typeface="Share Tech Mono"/>
              <a:cs typeface="Share Tech Mono"/>
              <a:sym typeface="Share Tech Mono"/>
            </a:endParaRPr>
          </a:p>
        </p:txBody>
      </p:sp>
      <p:sp>
        <p:nvSpPr>
          <p:cNvPr id="283" name="Google Shape;283;p8"/>
          <p:cNvSpPr/>
          <p:nvPr/>
        </p:nvSpPr>
        <p:spPr>
          <a:xfrm>
            <a:off x="4145141" y="925322"/>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8"/>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285" name="Google Shape;285;p8"/>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8"/>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8"/>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6B26B"/>
              </a:buClr>
              <a:buSzPts val="4000"/>
              <a:buNone/>
              <a:defRPr sz="4000">
                <a:solidFill>
                  <a:srgbClr val="F6B26B"/>
                </a:solidFill>
              </a:defRPr>
            </a:lvl1pPr>
            <a:lvl2pPr lvl="1" rtl="0">
              <a:spcBef>
                <a:spcPts val="0"/>
              </a:spcBef>
              <a:spcAft>
                <a:spcPts val="0"/>
              </a:spcAft>
              <a:buClr>
                <a:srgbClr val="F6B26B"/>
              </a:buClr>
              <a:buSzPts val="4000"/>
              <a:buNone/>
              <a:defRPr sz="4000">
                <a:solidFill>
                  <a:srgbClr val="F6B26B"/>
                </a:solidFill>
              </a:defRPr>
            </a:lvl2pPr>
            <a:lvl3pPr lvl="2" rtl="0">
              <a:spcBef>
                <a:spcPts val="0"/>
              </a:spcBef>
              <a:spcAft>
                <a:spcPts val="0"/>
              </a:spcAft>
              <a:buClr>
                <a:srgbClr val="F6B26B"/>
              </a:buClr>
              <a:buSzPts val="4000"/>
              <a:buNone/>
              <a:defRPr sz="4000">
                <a:solidFill>
                  <a:srgbClr val="F6B26B"/>
                </a:solidFill>
              </a:defRPr>
            </a:lvl3pPr>
            <a:lvl4pPr lvl="3" rtl="0">
              <a:spcBef>
                <a:spcPts val="0"/>
              </a:spcBef>
              <a:spcAft>
                <a:spcPts val="0"/>
              </a:spcAft>
              <a:buClr>
                <a:srgbClr val="F6B26B"/>
              </a:buClr>
              <a:buSzPts val="4000"/>
              <a:buNone/>
              <a:defRPr sz="4000">
                <a:solidFill>
                  <a:srgbClr val="F6B26B"/>
                </a:solidFill>
              </a:defRPr>
            </a:lvl4pPr>
            <a:lvl5pPr lvl="4" rtl="0">
              <a:spcBef>
                <a:spcPts val="0"/>
              </a:spcBef>
              <a:spcAft>
                <a:spcPts val="0"/>
              </a:spcAft>
              <a:buClr>
                <a:srgbClr val="F6B26B"/>
              </a:buClr>
              <a:buSzPts val="4000"/>
              <a:buNone/>
              <a:defRPr sz="4000">
                <a:solidFill>
                  <a:srgbClr val="F6B26B"/>
                </a:solidFill>
              </a:defRPr>
            </a:lvl5pPr>
            <a:lvl6pPr lvl="5" rtl="0">
              <a:spcBef>
                <a:spcPts val="0"/>
              </a:spcBef>
              <a:spcAft>
                <a:spcPts val="0"/>
              </a:spcAft>
              <a:buClr>
                <a:srgbClr val="F6B26B"/>
              </a:buClr>
              <a:buSzPts val="4000"/>
              <a:buNone/>
              <a:defRPr sz="4000">
                <a:solidFill>
                  <a:srgbClr val="F6B26B"/>
                </a:solidFill>
              </a:defRPr>
            </a:lvl6pPr>
            <a:lvl7pPr lvl="6" rtl="0">
              <a:spcBef>
                <a:spcPts val="0"/>
              </a:spcBef>
              <a:spcAft>
                <a:spcPts val="0"/>
              </a:spcAft>
              <a:buClr>
                <a:srgbClr val="F6B26B"/>
              </a:buClr>
              <a:buSzPts val="4000"/>
              <a:buNone/>
              <a:defRPr sz="4000">
                <a:solidFill>
                  <a:srgbClr val="F6B26B"/>
                </a:solidFill>
              </a:defRPr>
            </a:lvl7pPr>
            <a:lvl8pPr lvl="7" rtl="0">
              <a:spcBef>
                <a:spcPts val="0"/>
              </a:spcBef>
              <a:spcAft>
                <a:spcPts val="0"/>
              </a:spcAft>
              <a:buClr>
                <a:srgbClr val="F6B26B"/>
              </a:buClr>
              <a:buSzPts val="4000"/>
              <a:buNone/>
              <a:defRPr sz="4000">
                <a:solidFill>
                  <a:srgbClr val="F6B26B"/>
                </a:solidFill>
              </a:defRPr>
            </a:lvl8pPr>
            <a:lvl9pPr lvl="8" rtl="0">
              <a:spcBef>
                <a:spcPts val="0"/>
              </a:spcBef>
              <a:spcAft>
                <a:spcPts val="0"/>
              </a:spcAft>
              <a:buClr>
                <a:srgbClr val="F6B26B"/>
              </a:buClr>
              <a:buSzPts val="4000"/>
              <a:buNone/>
              <a:defRPr sz="4000">
                <a:solidFill>
                  <a:srgbClr val="F6B26B"/>
                </a:solidFill>
              </a:defRPr>
            </a:lvl9pPr>
          </a:lstStyle>
          <a:p/>
        </p:txBody>
      </p:sp>
      <p:sp>
        <p:nvSpPr>
          <p:cNvPr id="288" name="Google Shape;288;p8"/>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A">
  <p:cSld name="CUSTOM_14_1">
    <p:spTree>
      <p:nvGrpSpPr>
        <p:cNvPr id="289" name="Shape 289"/>
        <p:cNvGrpSpPr/>
        <p:nvPr/>
      </p:nvGrpSpPr>
      <p:grpSpPr>
        <a:xfrm>
          <a:off x="0" y="0"/>
          <a:ext cx="0" cy="0"/>
          <a:chOff x="0" y="0"/>
          <a:chExt cx="0" cy="0"/>
        </a:xfrm>
      </p:grpSpPr>
      <p:sp>
        <p:nvSpPr>
          <p:cNvPr id="290" name="Google Shape;290;p9"/>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291" name="Google Shape;291;p9"/>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92" name="Google Shape;292;p9"/>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C</a:t>
            </a:r>
            <a:endParaRPr sz="1900">
              <a:latin typeface="Share Tech Mono"/>
              <a:ea typeface="Share Tech Mono"/>
              <a:cs typeface="Share Tech Mono"/>
              <a:sym typeface="Share Tech Mono"/>
            </a:endParaRPr>
          </a:p>
        </p:txBody>
      </p:sp>
      <p:sp>
        <p:nvSpPr>
          <p:cNvPr id="293" name="Google Shape;293;p9"/>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9"/>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9"/>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296" name="Google Shape;296;p9"/>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7" name="Google Shape;297;p9"/>
          <p:cNvGrpSpPr/>
          <p:nvPr/>
        </p:nvGrpSpPr>
        <p:grpSpPr>
          <a:xfrm>
            <a:off x="325848" y="309650"/>
            <a:ext cx="2862123" cy="3119357"/>
            <a:chOff x="5905698" y="309650"/>
            <a:chExt cx="2862123" cy="3119357"/>
          </a:xfrm>
        </p:grpSpPr>
        <p:grpSp>
          <p:nvGrpSpPr>
            <p:cNvPr id="298" name="Google Shape;298;p9"/>
            <p:cNvGrpSpPr/>
            <p:nvPr/>
          </p:nvGrpSpPr>
          <p:grpSpPr>
            <a:xfrm>
              <a:off x="5905698" y="309660"/>
              <a:ext cx="2862123" cy="3119347"/>
              <a:chOff x="6013448" y="-609478"/>
              <a:chExt cx="2862123" cy="3119347"/>
            </a:xfrm>
          </p:grpSpPr>
          <p:sp>
            <p:nvSpPr>
              <p:cNvPr id="299" name="Google Shape;299;p9"/>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9"/>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9"/>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9"/>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03" name="Google Shape;303;p9"/>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304" name="Google Shape;304;p9"/>
              <p:cNvGrpSpPr/>
              <p:nvPr/>
            </p:nvGrpSpPr>
            <p:grpSpPr>
              <a:xfrm>
                <a:off x="6260603" y="-479788"/>
                <a:ext cx="2367258" cy="1888727"/>
                <a:chOff x="5316462" y="1249729"/>
                <a:chExt cx="4187614" cy="3341106"/>
              </a:xfrm>
            </p:grpSpPr>
            <p:grpSp>
              <p:nvGrpSpPr>
                <p:cNvPr id="305" name="Google Shape;305;p9"/>
                <p:cNvGrpSpPr/>
                <p:nvPr/>
              </p:nvGrpSpPr>
              <p:grpSpPr>
                <a:xfrm>
                  <a:off x="5316462" y="1249729"/>
                  <a:ext cx="4187614" cy="3341106"/>
                  <a:chOff x="9966185" y="1046635"/>
                  <a:chExt cx="1828812" cy="1371554"/>
                </a:xfrm>
              </p:grpSpPr>
              <p:sp>
                <p:nvSpPr>
                  <p:cNvPr id="306" name="Google Shape;306;p9"/>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07" name="Google Shape;307;p9"/>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 name="Google Shape;308;p9"/>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309" name="Google Shape;309;p9"/>
              <p:cNvGrpSpPr/>
              <p:nvPr/>
            </p:nvGrpSpPr>
            <p:grpSpPr>
              <a:xfrm>
                <a:off x="6210198" y="-5523"/>
                <a:ext cx="2468067" cy="1888742"/>
                <a:chOff x="5316772" y="2099504"/>
                <a:chExt cx="4365942" cy="3341132"/>
              </a:xfrm>
            </p:grpSpPr>
            <p:grpSp>
              <p:nvGrpSpPr>
                <p:cNvPr id="310" name="Google Shape;310;p9"/>
                <p:cNvGrpSpPr/>
                <p:nvPr/>
              </p:nvGrpSpPr>
              <p:grpSpPr>
                <a:xfrm>
                  <a:off x="5316772" y="2099504"/>
                  <a:ext cx="4365942" cy="3341132"/>
                  <a:chOff x="7962968" y="185475"/>
                  <a:chExt cx="1828820" cy="1371565"/>
                </a:xfrm>
              </p:grpSpPr>
              <p:sp>
                <p:nvSpPr>
                  <p:cNvPr id="311" name="Google Shape;311;p9"/>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12" name="Google Shape;312;p9"/>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3" name="Google Shape;313;p9"/>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314" name="Google Shape;314;p9"/>
              <p:cNvGrpSpPr/>
              <p:nvPr/>
            </p:nvGrpSpPr>
            <p:grpSpPr>
              <a:xfrm>
                <a:off x="6180609" y="231625"/>
                <a:ext cx="2527246" cy="1888727"/>
                <a:chOff x="5309438" y="2660600"/>
                <a:chExt cx="4470628" cy="3341106"/>
              </a:xfrm>
            </p:grpSpPr>
            <p:grpSp>
              <p:nvGrpSpPr>
                <p:cNvPr id="315" name="Google Shape;315;p9"/>
                <p:cNvGrpSpPr/>
                <p:nvPr/>
              </p:nvGrpSpPr>
              <p:grpSpPr>
                <a:xfrm>
                  <a:off x="5309438" y="2660600"/>
                  <a:ext cx="4470628" cy="3341106"/>
                  <a:chOff x="9169225" y="3147610"/>
                  <a:chExt cx="1835233" cy="1371554"/>
                </a:xfrm>
              </p:grpSpPr>
              <p:sp>
                <p:nvSpPr>
                  <p:cNvPr id="316" name="Google Shape;316;p9"/>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17" name="Google Shape;317;p9"/>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8" name="Google Shape;318;p9"/>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319" name="Google Shape;319;p9"/>
              <p:cNvGrpSpPr/>
              <p:nvPr/>
            </p:nvGrpSpPr>
            <p:grpSpPr>
              <a:xfrm>
                <a:off x="6013448" y="528782"/>
                <a:ext cx="2862123" cy="1981087"/>
                <a:chOff x="8489583" y="1484330"/>
                <a:chExt cx="2078370" cy="1438593"/>
              </a:xfrm>
            </p:grpSpPr>
            <p:grpSp>
              <p:nvGrpSpPr>
                <p:cNvPr id="320" name="Google Shape;320;p9"/>
                <p:cNvGrpSpPr/>
                <p:nvPr/>
              </p:nvGrpSpPr>
              <p:grpSpPr>
                <a:xfrm>
                  <a:off x="8489583" y="1484330"/>
                  <a:ext cx="2078370" cy="1438593"/>
                  <a:chOff x="3122850" y="739650"/>
                  <a:chExt cx="1910442" cy="1322358"/>
                </a:xfrm>
              </p:grpSpPr>
              <p:sp>
                <p:nvSpPr>
                  <p:cNvPr id="321" name="Google Shape;321;p9"/>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9"/>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3" name="Google Shape;323;p9"/>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9"/>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25" name="Google Shape;325;p9"/>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326" name="Google Shape;326;p9"/>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9">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9">
            <a:hlinkClick action="ppaction://hlinksldjump" r:id="rId3"/>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9">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9">
            <a:hlinkClick action="ppaction://hlinksldjump" r:id="rId5"/>
          </p:cNvPr>
          <p:cNvSpPr/>
          <p:nvPr/>
        </p:nvSpPr>
        <p:spPr>
          <a:xfrm>
            <a:off x="363713" y="14871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9">
            <a:hlinkClick action="ppaction://hlinksldjump" r:id="rId6"/>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B">
  <p:cSld name="CUSTOM_14_1_2">
    <p:spTree>
      <p:nvGrpSpPr>
        <p:cNvPr id="332" name="Shape 332"/>
        <p:cNvGrpSpPr/>
        <p:nvPr/>
      </p:nvGrpSpPr>
      <p:grpSpPr>
        <a:xfrm>
          <a:off x="0" y="0"/>
          <a:ext cx="0" cy="0"/>
          <a:chOff x="0" y="0"/>
          <a:chExt cx="0" cy="0"/>
        </a:xfrm>
      </p:grpSpPr>
      <p:sp>
        <p:nvSpPr>
          <p:cNvPr id="333" name="Google Shape;333;p10"/>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334" name="Google Shape;334;p10"/>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35" name="Google Shape;335;p10"/>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C</a:t>
            </a:r>
            <a:endParaRPr sz="1900">
              <a:latin typeface="Share Tech Mono"/>
              <a:ea typeface="Share Tech Mono"/>
              <a:cs typeface="Share Tech Mono"/>
              <a:sym typeface="Share Tech Mono"/>
            </a:endParaRPr>
          </a:p>
        </p:txBody>
      </p:sp>
      <p:sp>
        <p:nvSpPr>
          <p:cNvPr id="336" name="Google Shape;336;p10"/>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0"/>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338" name="Google Shape;338;p10"/>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0"/>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0" name="Google Shape;340;p10"/>
          <p:cNvGrpSpPr/>
          <p:nvPr/>
        </p:nvGrpSpPr>
        <p:grpSpPr>
          <a:xfrm>
            <a:off x="325848" y="309650"/>
            <a:ext cx="2862123" cy="3119357"/>
            <a:chOff x="5905698" y="309650"/>
            <a:chExt cx="2862123" cy="3119357"/>
          </a:xfrm>
        </p:grpSpPr>
        <p:grpSp>
          <p:nvGrpSpPr>
            <p:cNvPr id="341" name="Google Shape;341;p10"/>
            <p:cNvGrpSpPr/>
            <p:nvPr/>
          </p:nvGrpSpPr>
          <p:grpSpPr>
            <a:xfrm>
              <a:off x="5905698" y="309660"/>
              <a:ext cx="2862123" cy="3119347"/>
              <a:chOff x="6013448" y="-609478"/>
              <a:chExt cx="2862123" cy="3119347"/>
            </a:xfrm>
          </p:grpSpPr>
          <p:sp>
            <p:nvSpPr>
              <p:cNvPr id="342" name="Google Shape;342;p10"/>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0"/>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0"/>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0"/>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46" name="Google Shape;346;p10"/>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347" name="Google Shape;347;p10"/>
              <p:cNvGrpSpPr/>
              <p:nvPr/>
            </p:nvGrpSpPr>
            <p:grpSpPr>
              <a:xfrm>
                <a:off x="6260603" y="-479788"/>
                <a:ext cx="2367258" cy="1888727"/>
                <a:chOff x="5316462" y="1249729"/>
                <a:chExt cx="4187614" cy="3341106"/>
              </a:xfrm>
            </p:grpSpPr>
            <p:grpSp>
              <p:nvGrpSpPr>
                <p:cNvPr id="348" name="Google Shape;348;p10"/>
                <p:cNvGrpSpPr/>
                <p:nvPr/>
              </p:nvGrpSpPr>
              <p:grpSpPr>
                <a:xfrm>
                  <a:off x="5316462" y="1249729"/>
                  <a:ext cx="4187614" cy="3341106"/>
                  <a:chOff x="9966185" y="1046635"/>
                  <a:chExt cx="1828812" cy="1371554"/>
                </a:xfrm>
              </p:grpSpPr>
              <p:sp>
                <p:nvSpPr>
                  <p:cNvPr id="349" name="Google Shape;349;p10"/>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50" name="Google Shape;350;p10"/>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1" name="Google Shape;351;p10"/>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D</a:t>
                  </a:r>
                  <a:endParaRPr b="1" sz="500">
                    <a:latin typeface="Share Tech Mono"/>
                    <a:ea typeface="Share Tech Mono"/>
                    <a:cs typeface="Share Tech Mono"/>
                    <a:sym typeface="Share Tech Mono"/>
                  </a:endParaRPr>
                </a:p>
              </p:txBody>
            </p:sp>
          </p:grpSp>
          <p:grpSp>
            <p:nvGrpSpPr>
              <p:cNvPr id="352" name="Google Shape;352;p10"/>
              <p:cNvGrpSpPr/>
              <p:nvPr/>
            </p:nvGrpSpPr>
            <p:grpSpPr>
              <a:xfrm>
                <a:off x="6210198" y="-5523"/>
                <a:ext cx="2468067" cy="1888742"/>
                <a:chOff x="5316772" y="2099504"/>
                <a:chExt cx="4365942" cy="3341132"/>
              </a:xfrm>
            </p:grpSpPr>
            <p:grpSp>
              <p:nvGrpSpPr>
                <p:cNvPr id="353" name="Google Shape;353;p10"/>
                <p:cNvGrpSpPr/>
                <p:nvPr/>
              </p:nvGrpSpPr>
              <p:grpSpPr>
                <a:xfrm>
                  <a:off x="5316772" y="2099504"/>
                  <a:ext cx="4365942" cy="3341132"/>
                  <a:chOff x="7962968" y="185475"/>
                  <a:chExt cx="1828820" cy="1371565"/>
                </a:xfrm>
              </p:grpSpPr>
              <p:sp>
                <p:nvSpPr>
                  <p:cNvPr id="354" name="Google Shape;354;p10"/>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55" name="Google Shape;355;p10"/>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6" name="Google Shape;356;p10"/>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357" name="Google Shape;357;p10"/>
              <p:cNvGrpSpPr/>
              <p:nvPr/>
            </p:nvGrpSpPr>
            <p:grpSpPr>
              <a:xfrm>
                <a:off x="6180609" y="231625"/>
                <a:ext cx="2527246" cy="1888727"/>
                <a:chOff x="5309438" y="2660600"/>
                <a:chExt cx="4470628" cy="3341106"/>
              </a:xfrm>
            </p:grpSpPr>
            <p:grpSp>
              <p:nvGrpSpPr>
                <p:cNvPr id="358" name="Google Shape;358;p10"/>
                <p:cNvGrpSpPr/>
                <p:nvPr/>
              </p:nvGrpSpPr>
              <p:grpSpPr>
                <a:xfrm>
                  <a:off x="5309438" y="2660600"/>
                  <a:ext cx="4470628" cy="3341106"/>
                  <a:chOff x="9169225" y="3147610"/>
                  <a:chExt cx="1835233" cy="1371554"/>
                </a:xfrm>
              </p:grpSpPr>
              <p:sp>
                <p:nvSpPr>
                  <p:cNvPr id="359" name="Google Shape;359;p10"/>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60" name="Google Shape;360;p10"/>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1" name="Google Shape;361;p10"/>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362" name="Google Shape;362;p10"/>
              <p:cNvGrpSpPr/>
              <p:nvPr/>
            </p:nvGrpSpPr>
            <p:grpSpPr>
              <a:xfrm>
                <a:off x="6013448" y="528782"/>
                <a:ext cx="2862123" cy="1981087"/>
                <a:chOff x="8489583" y="1484330"/>
                <a:chExt cx="2078370" cy="1438593"/>
              </a:xfrm>
            </p:grpSpPr>
            <p:grpSp>
              <p:nvGrpSpPr>
                <p:cNvPr id="363" name="Google Shape;363;p10"/>
                <p:cNvGrpSpPr/>
                <p:nvPr/>
              </p:nvGrpSpPr>
              <p:grpSpPr>
                <a:xfrm>
                  <a:off x="8489583" y="1484330"/>
                  <a:ext cx="2078370" cy="1438593"/>
                  <a:chOff x="3122850" y="739650"/>
                  <a:chExt cx="1910442" cy="1322358"/>
                </a:xfrm>
              </p:grpSpPr>
              <p:sp>
                <p:nvSpPr>
                  <p:cNvPr id="364" name="Google Shape;364;p10"/>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0"/>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6" name="Google Shape;366;p10"/>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0"/>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68" name="Google Shape;368;p10"/>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369" name="Google Shape;369;p10"/>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0" name="Google Shape;370;p10">
            <a:hlinkClick action="ppaction://hlinksldjump" r:id="rId2"/>
          </p:cNvPr>
          <p:cNvSpPr/>
          <p:nvPr/>
        </p:nvSpPr>
        <p:spPr>
          <a:xfrm>
            <a:off x="2360350" y="439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0">
            <a:hlinkClick action="ppaction://hlinksldjump" r:id="rId3"/>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0">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0">
            <a:hlinkClick action="ppaction://hlinksldjump" r:id="rId5"/>
          </p:cNvPr>
          <p:cNvSpPr/>
          <p:nvPr/>
        </p:nvSpPr>
        <p:spPr>
          <a:xfrm>
            <a:off x="363713" y="14871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0"/>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0"/>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FD966"/>
              </a:buClr>
              <a:buSzPts val="4000"/>
              <a:buNone/>
              <a:defRPr sz="4000">
                <a:solidFill>
                  <a:srgbClr val="FFD966"/>
                </a:solidFill>
              </a:defRPr>
            </a:lvl1pPr>
            <a:lvl2pPr lvl="1" rtl="0">
              <a:spcBef>
                <a:spcPts val="0"/>
              </a:spcBef>
              <a:spcAft>
                <a:spcPts val="0"/>
              </a:spcAft>
              <a:buClr>
                <a:srgbClr val="FFD966"/>
              </a:buClr>
              <a:buSzPts val="4000"/>
              <a:buNone/>
              <a:defRPr sz="4000">
                <a:solidFill>
                  <a:srgbClr val="FFD966"/>
                </a:solidFill>
              </a:defRPr>
            </a:lvl2pPr>
            <a:lvl3pPr lvl="2" rtl="0">
              <a:spcBef>
                <a:spcPts val="0"/>
              </a:spcBef>
              <a:spcAft>
                <a:spcPts val="0"/>
              </a:spcAft>
              <a:buClr>
                <a:srgbClr val="FFD966"/>
              </a:buClr>
              <a:buSzPts val="4000"/>
              <a:buNone/>
              <a:defRPr sz="4000">
                <a:solidFill>
                  <a:srgbClr val="FFD966"/>
                </a:solidFill>
              </a:defRPr>
            </a:lvl3pPr>
            <a:lvl4pPr lvl="3" rtl="0">
              <a:spcBef>
                <a:spcPts val="0"/>
              </a:spcBef>
              <a:spcAft>
                <a:spcPts val="0"/>
              </a:spcAft>
              <a:buClr>
                <a:srgbClr val="FFD966"/>
              </a:buClr>
              <a:buSzPts val="4000"/>
              <a:buNone/>
              <a:defRPr sz="4000">
                <a:solidFill>
                  <a:srgbClr val="FFD966"/>
                </a:solidFill>
              </a:defRPr>
            </a:lvl4pPr>
            <a:lvl5pPr lvl="4" rtl="0">
              <a:spcBef>
                <a:spcPts val="0"/>
              </a:spcBef>
              <a:spcAft>
                <a:spcPts val="0"/>
              </a:spcAft>
              <a:buClr>
                <a:srgbClr val="FFD966"/>
              </a:buClr>
              <a:buSzPts val="4000"/>
              <a:buNone/>
              <a:defRPr sz="4000">
                <a:solidFill>
                  <a:srgbClr val="FFD966"/>
                </a:solidFill>
              </a:defRPr>
            </a:lvl5pPr>
            <a:lvl6pPr lvl="5" rtl="0">
              <a:spcBef>
                <a:spcPts val="0"/>
              </a:spcBef>
              <a:spcAft>
                <a:spcPts val="0"/>
              </a:spcAft>
              <a:buClr>
                <a:srgbClr val="FFD966"/>
              </a:buClr>
              <a:buSzPts val="4000"/>
              <a:buNone/>
              <a:defRPr sz="4000">
                <a:solidFill>
                  <a:srgbClr val="FFD966"/>
                </a:solidFill>
              </a:defRPr>
            </a:lvl6pPr>
            <a:lvl7pPr lvl="6" rtl="0">
              <a:spcBef>
                <a:spcPts val="0"/>
              </a:spcBef>
              <a:spcAft>
                <a:spcPts val="0"/>
              </a:spcAft>
              <a:buClr>
                <a:srgbClr val="FFD966"/>
              </a:buClr>
              <a:buSzPts val="4000"/>
              <a:buNone/>
              <a:defRPr sz="4000">
                <a:solidFill>
                  <a:srgbClr val="FFD966"/>
                </a:solidFill>
              </a:defRPr>
            </a:lvl7pPr>
            <a:lvl8pPr lvl="7" rtl="0">
              <a:spcBef>
                <a:spcPts val="0"/>
              </a:spcBef>
              <a:spcAft>
                <a:spcPts val="0"/>
              </a:spcAft>
              <a:buClr>
                <a:srgbClr val="FFD966"/>
              </a:buClr>
              <a:buSzPts val="4000"/>
              <a:buNone/>
              <a:defRPr sz="4000">
                <a:solidFill>
                  <a:srgbClr val="FFD966"/>
                </a:solidFill>
              </a:defRPr>
            </a:lvl8pPr>
            <a:lvl9pPr lvl="8" rtl="0">
              <a:spcBef>
                <a:spcPts val="0"/>
              </a:spcBef>
              <a:spcAft>
                <a:spcPts val="0"/>
              </a:spcAft>
              <a:buClr>
                <a:srgbClr val="FFD966"/>
              </a:buClr>
              <a:buSzPts val="4000"/>
              <a:buNone/>
              <a:defRPr sz="4000">
                <a:solidFill>
                  <a:srgbClr val="FFD966"/>
                </a:solidFill>
              </a:defRPr>
            </a:lvl9pPr>
          </a:lstStyle>
          <a:p/>
        </p:txBody>
      </p:sp>
      <p:sp>
        <p:nvSpPr>
          <p:cNvPr id="376" name="Google Shape;376;p10"/>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A">
  <p:cSld name="CUSTOM_14_1_1">
    <p:spTree>
      <p:nvGrpSpPr>
        <p:cNvPr id="377" name="Shape 377"/>
        <p:cNvGrpSpPr/>
        <p:nvPr/>
      </p:nvGrpSpPr>
      <p:grpSpPr>
        <a:xfrm>
          <a:off x="0" y="0"/>
          <a:ext cx="0" cy="0"/>
          <a:chOff x="0" y="0"/>
          <a:chExt cx="0" cy="0"/>
        </a:xfrm>
      </p:grpSpPr>
      <p:sp>
        <p:nvSpPr>
          <p:cNvPr id="378" name="Google Shape;378;p11"/>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379" name="Google Shape;379;p11"/>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80" name="Google Shape;380;p11"/>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D</a:t>
            </a:r>
            <a:endParaRPr sz="1900">
              <a:latin typeface="Share Tech Mono"/>
              <a:ea typeface="Share Tech Mono"/>
              <a:cs typeface="Share Tech Mono"/>
              <a:sym typeface="Share Tech Mono"/>
            </a:endParaRPr>
          </a:p>
        </p:txBody>
      </p:sp>
      <p:sp>
        <p:nvSpPr>
          <p:cNvPr id="381" name="Google Shape;381;p11"/>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1"/>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1"/>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384" name="Google Shape;384;p11"/>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5" name="Google Shape;385;p11"/>
          <p:cNvGrpSpPr/>
          <p:nvPr/>
        </p:nvGrpSpPr>
        <p:grpSpPr>
          <a:xfrm>
            <a:off x="325848" y="309650"/>
            <a:ext cx="2862123" cy="3119357"/>
            <a:chOff x="5905698" y="309650"/>
            <a:chExt cx="2862123" cy="3119357"/>
          </a:xfrm>
        </p:grpSpPr>
        <p:grpSp>
          <p:nvGrpSpPr>
            <p:cNvPr id="386" name="Google Shape;386;p11"/>
            <p:cNvGrpSpPr/>
            <p:nvPr/>
          </p:nvGrpSpPr>
          <p:grpSpPr>
            <a:xfrm>
              <a:off x="5905698" y="309660"/>
              <a:ext cx="2862123" cy="3119347"/>
              <a:chOff x="6013448" y="-609478"/>
              <a:chExt cx="2862123" cy="3119347"/>
            </a:xfrm>
          </p:grpSpPr>
          <p:sp>
            <p:nvSpPr>
              <p:cNvPr id="387" name="Google Shape;387;p11"/>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1"/>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1"/>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1"/>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91" name="Google Shape;391;p11"/>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392" name="Google Shape;392;p11"/>
              <p:cNvGrpSpPr/>
              <p:nvPr/>
            </p:nvGrpSpPr>
            <p:grpSpPr>
              <a:xfrm>
                <a:off x="6235371" y="-242655"/>
                <a:ext cx="2417721" cy="1888727"/>
                <a:chOff x="5317248" y="1635653"/>
                <a:chExt cx="4276882" cy="3341106"/>
              </a:xfrm>
            </p:grpSpPr>
            <p:grpSp>
              <p:nvGrpSpPr>
                <p:cNvPr id="393" name="Google Shape;393;p11"/>
                <p:cNvGrpSpPr/>
                <p:nvPr/>
              </p:nvGrpSpPr>
              <p:grpSpPr>
                <a:xfrm>
                  <a:off x="5317248" y="1635653"/>
                  <a:ext cx="4276882" cy="3341106"/>
                  <a:chOff x="8307450" y="1713560"/>
                  <a:chExt cx="1828821" cy="1371554"/>
                </a:xfrm>
              </p:grpSpPr>
              <p:sp>
                <p:nvSpPr>
                  <p:cNvPr id="394" name="Google Shape;394;p11"/>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395" name="Google Shape;395;p11"/>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6" name="Google Shape;396;p11"/>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397" name="Google Shape;397;p11"/>
              <p:cNvGrpSpPr/>
              <p:nvPr/>
            </p:nvGrpSpPr>
            <p:grpSpPr>
              <a:xfrm>
                <a:off x="6210198" y="-5523"/>
                <a:ext cx="2468067" cy="1888742"/>
                <a:chOff x="5316772" y="2099504"/>
                <a:chExt cx="4365942" cy="3341132"/>
              </a:xfrm>
            </p:grpSpPr>
            <p:grpSp>
              <p:nvGrpSpPr>
                <p:cNvPr id="398" name="Google Shape;398;p11"/>
                <p:cNvGrpSpPr/>
                <p:nvPr/>
              </p:nvGrpSpPr>
              <p:grpSpPr>
                <a:xfrm>
                  <a:off x="5316772" y="2099504"/>
                  <a:ext cx="4365942" cy="3341132"/>
                  <a:chOff x="7962968" y="185475"/>
                  <a:chExt cx="1828820" cy="1371565"/>
                </a:xfrm>
              </p:grpSpPr>
              <p:sp>
                <p:nvSpPr>
                  <p:cNvPr id="399" name="Google Shape;399;p11"/>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00" name="Google Shape;400;p11"/>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1" name="Google Shape;401;p11"/>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402" name="Google Shape;402;p11"/>
              <p:cNvGrpSpPr/>
              <p:nvPr/>
            </p:nvGrpSpPr>
            <p:grpSpPr>
              <a:xfrm>
                <a:off x="6180609" y="231625"/>
                <a:ext cx="2527246" cy="1888727"/>
                <a:chOff x="5309438" y="2660600"/>
                <a:chExt cx="4470628" cy="3341106"/>
              </a:xfrm>
            </p:grpSpPr>
            <p:grpSp>
              <p:nvGrpSpPr>
                <p:cNvPr id="403" name="Google Shape;403;p11"/>
                <p:cNvGrpSpPr/>
                <p:nvPr/>
              </p:nvGrpSpPr>
              <p:grpSpPr>
                <a:xfrm>
                  <a:off x="5309438" y="2660600"/>
                  <a:ext cx="4470628" cy="3341106"/>
                  <a:chOff x="9169225" y="3147610"/>
                  <a:chExt cx="1835233" cy="1371554"/>
                </a:xfrm>
              </p:grpSpPr>
              <p:sp>
                <p:nvSpPr>
                  <p:cNvPr id="404" name="Google Shape;404;p11"/>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05" name="Google Shape;405;p11"/>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6" name="Google Shape;406;p11"/>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407" name="Google Shape;407;p11"/>
              <p:cNvGrpSpPr/>
              <p:nvPr/>
            </p:nvGrpSpPr>
            <p:grpSpPr>
              <a:xfrm>
                <a:off x="6013448" y="528782"/>
                <a:ext cx="2862123" cy="1981087"/>
                <a:chOff x="8489583" y="1484330"/>
                <a:chExt cx="2078370" cy="1438593"/>
              </a:xfrm>
            </p:grpSpPr>
            <p:grpSp>
              <p:nvGrpSpPr>
                <p:cNvPr id="408" name="Google Shape;408;p11"/>
                <p:cNvGrpSpPr/>
                <p:nvPr/>
              </p:nvGrpSpPr>
              <p:grpSpPr>
                <a:xfrm>
                  <a:off x="8489583" y="1484330"/>
                  <a:ext cx="2078370" cy="1438593"/>
                  <a:chOff x="3122850" y="739650"/>
                  <a:chExt cx="1910442" cy="1322358"/>
                </a:xfrm>
              </p:grpSpPr>
              <p:sp>
                <p:nvSpPr>
                  <p:cNvPr id="409" name="Google Shape;409;p1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1"/>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 name="Google Shape;411;p11"/>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1"/>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13" name="Google Shape;413;p11"/>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414" name="Google Shape;414;p11"/>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5" name="Google Shape;415;p11">
            <a:hlinkClick action="ppaction://hlinksldjump" r:id="rId2"/>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1">
            <a:hlinkClick action="ppaction://hlinksldjump" r:id="rId3"/>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1">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1">
            <a:hlinkClick action="ppaction://hlinksldjump" r:id="rId5"/>
          </p:cNvPr>
          <p:cNvSpPr/>
          <p:nvPr/>
        </p:nvSpPr>
        <p:spPr>
          <a:xfrm>
            <a:off x="363713" y="1487088"/>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1">
            <a:hlinkClick action="ppaction://hlinksldjump" r:id="rId6"/>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B">
  <p:cSld name="CUSTOM_14_1_1_2">
    <p:spTree>
      <p:nvGrpSpPr>
        <p:cNvPr id="420" name="Shape 420"/>
        <p:cNvGrpSpPr/>
        <p:nvPr/>
      </p:nvGrpSpPr>
      <p:grpSpPr>
        <a:xfrm>
          <a:off x="0" y="0"/>
          <a:ext cx="0" cy="0"/>
          <a:chOff x="0" y="0"/>
          <a:chExt cx="0" cy="0"/>
        </a:xfrm>
      </p:grpSpPr>
      <p:sp>
        <p:nvSpPr>
          <p:cNvPr id="421" name="Google Shape;421;p12"/>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422" name="Google Shape;422;p12"/>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23" name="Google Shape;423;p12"/>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D</a:t>
            </a:r>
            <a:endParaRPr sz="1900">
              <a:latin typeface="Share Tech Mono"/>
              <a:ea typeface="Share Tech Mono"/>
              <a:cs typeface="Share Tech Mono"/>
              <a:sym typeface="Share Tech Mono"/>
            </a:endParaRPr>
          </a:p>
        </p:txBody>
      </p:sp>
      <p:sp>
        <p:nvSpPr>
          <p:cNvPr id="424" name="Google Shape;424;p12"/>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2"/>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426" name="Google Shape;426;p12"/>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2"/>
          <p:cNvSpPr/>
          <p:nvPr/>
        </p:nvSpPr>
        <p:spPr>
          <a:xfrm>
            <a:off x="316250" y="3016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8" name="Google Shape;428;p12"/>
          <p:cNvGrpSpPr/>
          <p:nvPr/>
        </p:nvGrpSpPr>
        <p:grpSpPr>
          <a:xfrm>
            <a:off x="325848" y="309650"/>
            <a:ext cx="2862123" cy="3119357"/>
            <a:chOff x="5905698" y="309650"/>
            <a:chExt cx="2862123" cy="3119357"/>
          </a:xfrm>
        </p:grpSpPr>
        <p:grpSp>
          <p:nvGrpSpPr>
            <p:cNvPr id="429" name="Google Shape;429;p12"/>
            <p:cNvGrpSpPr/>
            <p:nvPr/>
          </p:nvGrpSpPr>
          <p:grpSpPr>
            <a:xfrm>
              <a:off x="5905698" y="309660"/>
              <a:ext cx="2862123" cy="3119347"/>
              <a:chOff x="6013448" y="-609478"/>
              <a:chExt cx="2862123" cy="3119347"/>
            </a:xfrm>
          </p:grpSpPr>
          <p:sp>
            <p:nvSpPr>
              <p:cNvPr id="430" name="Google Shape;430;p12"/>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2"/>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2"/>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2"/>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4" name="Google Shape;434;p12"/>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435" name="Google Shape;435;p12"/>
              <p:cNvGrpSpPr/>
              <p:nvPr/>
            </p:nvGrpSpPr>
            <p:grpSpPr>
              <a:xfrm>
                <a:off x="6235371" y="-242655"/>
                <a:ext cx="2417721" cy="1888727"/>
                <a:chOff x="5317248" y="1635653"/>
                <a:chExt cx="4276882" cy="3341106"/>
              </a:xfrm>
            </p:grpSpPr>
            <p:grpSp>
              <p:nvGrpSpPr>
                <p:cNvPr id="436" name="Google Shape;436;p12"/>
                <p:cNvGrpSpPr/>
                <p:nvPr/>
              </p:nvGrpSpPr>
              <p:grpSpPr>
                <a:xfrm>
                  <a:off x="5317248" y="1635653"/>
                  <a:ext cx="4276882" cy="3341106"/>
                  <a:chOff x="8307450" y="1713560"/>
                  <a:chExt cx="1828821" cy="1371554"/>
                </a:xfrm>
              </p:grpSpPr>
              <p:sp>
                <p:nvSpPr>
                  <p:cNvPr id="437" name="Google Shape;437;p12"/>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38" name="Google Shape;438;p12"/>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9" name="Google Shape;439;p12"/>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C</a:t>
                  </a:r>
                  <a:endParaRPr b="1" sz="600">
                    <a:latin typeface="Share Tech Mono"/>
                    <a:ea typeface="Share Tech Mono"/>
                    <a:cs typeface="Share Tech Mono"/>
                    <a:sym typeface="Share Tech Mono"/>
                  </a:endParaRPr>
                </a:p>
              </p:txBody>
            </p:sp>
          </p:grpSp>
          <p:grpSp>
            <p:nvGrpSpPr>
              <p:cNvPr id="440" name="Google Shape;440;p12"/>
              <p:cNvGrpSpPr/>
              <p:nvPr/>
            </p:nvGrpSpPr>
            <p:grpSpPr>
              <a:xfrm>
                <a:off x="6210198" y="-5523"/>
                <a:ext cx="2468067" cy="1888742"/>
                <a:chOff x="5316772" y="2099504"/>
                <a:chExt cx="4365942" cy="3341132"/>
              </a:xfrm>
            </p:grpSpPr>
            <p:grpSp>
              <p:nvGrpSpPr>
                <p:cNvPr id="441" name="Google Shape;441;p12"/>
                <p:cNvGrpSpPr/>
                <p:nvPr/>
              </p:nvGrpSpPr>
              <p:grpSpPr>
                <a:xfrm>
                  <a:off x="5316772" y="2099504"/>
                  <a:ext cx="4365942" cy="3341132"/>
                  <a:chOff x="7962968" y="185475"/>
                  <a:chExt cx="1828820" cy="1371565"/>
                </a:xfrm>
              </p:grpSpPr>
              <p:sp>
                <p:nvSpPr>
                  <p:cNvPr id="442" name="Google Shape;442;p12"/>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43" name="Google Shape;443;p12"/>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4" name="Google Shape;444;p12"/>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B</a:t>
                  </a:r>
                  <a:endParaRPr b="1" sz="600">
                    <a:latin typeface="Share Tech Mono"/>
                    <a:ea typeface="Share Tech Mono"/>
                    <a:cs typeface="Share Tech Mono"/>
                    <a:sym typeface="Share Tech Mono"/>
                  </a:endParaRPr>
                </a:p>
              </p:txBody>
            </p:sp>
          </p:grpSp>
          <p:grpSp>
            <p:nvGrpSpPr>
              <p:cNvPr id="445" name="Google Shape;445;p12"/>
              <p:cNvGrpSpPr/>
              <p:nvPr/>
            </p:nvGrpSpPr>
            <p:grpSpPr>
              <a:xfrm>
                <a:off x="6180609" y="231625"/>
                <a:ext cx="2527246" cy="1888727"/>
                <a:chOff x="5309438" y="2660600"/>
                <a:chExt cx="4470628" cy="3341106"/>
              </a:xfrm>
            </p:grpSpPr>
            <p:grpSp>
              <p:nvGrpSpPr>
                <p:cNvPr id="446" name="Google Shape;446;p12"/>
                <p:cNvGrpSpPr/>
                <p:nvPr/>
              </p:nvGrpSpPr>
              <p:grpSpPr>
                <a:xfrm>
                  <a:off x="5309438" y="2660600"/>
                  <a:ext cx="4470628" cy="3341106"/>
                  <a:chOff x="9169225" y="3147610"/>
                  <a:chExt cx="1835233" cy="1371554"/>
                </a:xfrm>
              </p:grpSpPr>
              <p:sp>
                <p:nvSpPr>
                  <p:cNvPr id="447" name="Google Shape;447;p12"/>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48" name="Google Shape;448;p12"/>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9" name="Google Shape;449;p12"/>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A</a:t>
                  </a:r>
                  <a:endParaRPr b="1" sz="600">
                    <a:latin typeface="Share Tech Mono"/>
                    <a:ea typeface="Share Tech Mono"/>
                    <a:cs typeface="Share Tech Mono"/>
                    <a:sym typeface="Share Tech Mono"/>
                  </a:endParaRPr>
                </a:p>
              </p:txBody>
            </p:sp>
          </p:grpSp>
          <p:grpSp>
            <p:nvGrpSpPr>
              <p:cNvPr id="450" name="Google Shape;450;p12"/>
              <p:cNvGrpSpPr/>
              <p:nvPr/>
            </p:nvGrpSpPr>
            <p:grpSpPr>
              <a:xfrm>
                <a:off x="6013448" y="528782"/>
                <a:ext cx="2862123" cy="1981087"/>
                <a:chOff x="8489583" y="1484330"/>
                <a:chExt cx="2078370" cy="1438593"/>
              </a:xfrm>
            </p:grpSpPr>
            <p:grpSp>
              <p:nvGrpSpPr>
                <p:cNvPr id="451" name="Google Shape;451;p12"/>
                <p:cNvGrpSpPr/>
                <p:nvPr/>
              </p:nvGrpSpPr>
              <p:grpSpPr>
                <a:xfrm>
                  <a:off x="8489583" y="1484330"/>
                  <a:ext cx="2078370" cy="1438593"/>
                  <a:chOff x="3122850" y="739650"/>
                  <a:chExt cx="1910442" cy="1322358"/>
                </a:xfrm>
              </p:grpSpPr>
              <p:sp>
                <p:nvSpPr>
                  <p:cNvPr id="452" name="Google Shape;452;p12"/>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2"/>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4" name="Google Shape;454;p12"/>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2"/>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56" name="Google Shape;456;p12"/>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101</a:t>
                  </a:r>
                  <a:endParaRPr>
                    <a:latin typeface="Share Tech Mono"/>
                    <a:ea typeface="Share Tech Mono"/>
                    <a:cs typeface="Share Tech Mono"/>
                    <a:sym typeface="Share Tech Mono"/>
                  </a:endParaRPr>
                </a:p>
              </p:txBody>
            </p:sp>
          </p:grpSp>
        </p:grpSp>
        <p:sp>
          <p:nvSpPr>
            <p:cNvPr id="457" name="Google Shape;457;p12"/>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8" name="Google Shape;458;p12">
            <a:hlinkClick action="ppaction://hlinksldjump" r:id="rId2"/>
          </p:cNvPr>
          <p:cNvSpPr/>
          <p:nvPr/>
        </p:nvSpPr>
        <p:spPr>
          <a:xfrm>
            <a:off x="1674550" y="667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2">
            <a:hlinkClick action="ppaction://hlinksldjump" r:id="rId3"/>
          </p:cNvPr>
          <p:cNvSpPr/>
          <p:nvPr/>
        </p:nvSpPr>
        <p:spPr>
          <a:xfrm>
            <a:off x="1064950" y="896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2">
            <a:hlinkClick action="ppaction://hlinksldjump" r:id="rId4"/>
          </p:cNvPr>
          <p:cNvSpPr/>
          <p:nvPr/>
        </p:nvSpPr>
        <p:spPr>
          <a:xfrm>
            <a:off x="531550" y="1124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2">
            <a:hlinkClick action="ppaction://hlinksldjump" r:id="rId5"/>
          </p:cNvPr>
          <p:cNvSpPr/>
          <p:nvPr/>
        </p:nvSpPr>
        <p:spPr>
          <a:xfrm>
            <a:off x="354050" y="1487088"/>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2"/>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2"/>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93C47D"/>
              </a:buClr>
              <a:buSzPts val="4000"/>
              <a:buNone/>
              <a:defRPr sz="4000">
                <a:solidFill>
                  <a:srgbClr val="93C47D"/>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464" name="Google Shape;464;p12"/>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it 2">
  <p:cSld name="CUSTOM_14_1_1_1">
    <p:spTree>
      <p:nvGrpSpPr>
        <p:cNvPr id="465" name="Shape 465"/>
        <p:cNvGrpSpPr/>
        <p:nvPr/>
      </p:nvGrpSpPr>
      <p:grpSpPr>
        <a:xfrm>
          <a:off x="0" y="0"/>
          <a:ext cx="0" cy="0"/>
          <a:chOff x="0" y="0"/>
          <a:chExt cx="0" cy="0"/>
        </a:xfrm>
      </p:grpSpPr>
      <p:sp>
        <p:nvSpPr>
          <p:cNvPr id="466" name="Google Shape;466;p13"/>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7" name="Google Shape;467;p13"/>
          <p:cNvGrpSpPr/>
          <p:nvPr/>
        </p:nvGrpSpPr>
        <p:grpSpPr>
          <a:xfrm>
            <a:off x="325848" y="2367050"/>
            <a:ext cx="2862123" cy="3119357"/>
            <a:chOff x="5905698" y="309650"/>
            <a:chExt cx="2862123" cy="3119357"/>
          </a:xfrm>
        </p:grpSpPr>
        <p:grpSp>
          <p:nvGrpSpPr>
            <p:cNvPr id="468" name="Google Shape;468;p13"/>
            <p:cNvGrpSpPr/>
            <p:nvPr/>
          </p:nvGrpSpPr>
          <p:grpSpPr>
            <a:xfrm>
              <a:off x="5905698" y="309660"/>
              <a:ext cx="2862123" cy="3119347"/>
              <a:chOff x="6013448" y="-609478"/>
              <a:chExt cx="2862123" cy="3119347"/>
            </a:xfrm>
          </p:grpSpPr>
          <p:sp>
            <p:nvSpPr>
              <p:cNvPr id="469" name="Google Shape;469;p13"/>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3"/>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3"/>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3"/>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73" name="Google Shape;473;p13"/>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474" name="Google Shape;474;p13"/>
              <p:cNvGrpSpPr/>
              <p:nvPr/>
            </p:nvGrpSpPr>
            <p:grpSpPr>
              <a:xfrm>
                <a:off x="6260603" y="-479788"/>
                <a:ext cx="2367258" cy="1888727"/>
                <a:chOff x="5316462" y="1249729"/>
                <a:chExt cx="4187614" cy="3341106"/>
              </a:xfrm>
            </p:grpSpPr>
            <p:grpSp>
              <p:nvGrpSpPr>
                <p:cNvPr id="475" name="Google Shape;475;p13"/>
                <p:cNvGrpSpPr/>
                <p:nvPr/>
              </p:nvGrpSpPr>
              <p:grpSpPr>
                <a:xfrm>
                  <a:off x="5316462" y="1249729"/>
                  <a:ext cx="4187614" cy="3341106"/>
                  <a:chOff x="9966185" y="1046635"/>
                  <a:chExt cx="1828812" cy="1371554"/>
                </a:xfrm>
              </p:grpSpPr>
              <p:sp>
                <p:nvSpPr>
                  <p:cNvPr id="476" name="Google Shape;476;p13"/>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77" name="Google Shape;477;p13"/>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8" name="Google Shape;478;p13"/>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479" name="Google Shape;479;p13"/>
              <p:cNvGrpSpPr/>
              <p:nvPr/>
            </p:nvGrpSpPr>
            <p:grpSpPr>
              <a:xfrm>
                <a:off x="6235371" y="-242655"/>
                <a:ext cx="2417721" cy="1888727"/>
                <a:chOff x="5317248" y="1635653"/>
                <a:chExt cx="4276882" cy="3341106"/>
              </a:xfrm>
            </p:grpSpPr>
            <p:grpSp>
              <p:nvGrpSpPr>
                <p:cNvPr id="480" name="Google Shape;480;p13"/>
                <p:cNvGrpSpPr/>
                <p:nvPr/>
              </p:nvGrpSpPr>
              <p:grpSpPr>
                <a:xfrm>
                  <a:off x="5317248" y="1635653"/>
                  <a:ext cx="4276882" cy="3341106"/>
                  <a:chOff x="8307450" y="1713560"/>
                  <a:chExt cx="1828821" cy="1371554"/>
                </a:xfrm>
              </p:grpSpPr>
              <p:sp>
                <p:nvSpPr>
                  <p:cNvPr id="481" name="Google Shape;481;p13"/>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82" name="Google Shape;482;p13"/>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83" name="Google Shape;483;p13"/>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484" name="Google Shape;484;p13"/>
              <p:cNvGrpSpPr/>
              <p:nvPr/>
            </p:nvGrpSpPr>
            <p:grpSpPr>
              <a:xfrm>
                <a:off x="6210198" y="-5523"/>
                <a:ext cx="2468067" cy="1888742"/>
                <a:chOff x="5316772" y="2099504"/>
                <a:chExt cx="4365942" cy="3341132"/>
              </a:xfrm>
            </p:grpSpPr>
            <p:grpSp>
              <p:nvGrpSpPr>
                <p:cNvPr id="485" name="Google Shape;485;p13"/>
                <p:cNvGrpSpPr/>
                <p:nvPr/>
              </p:nvGrpSpPr>
              <p:grpSpPr>
                <a:xfrm>
                  <a:off x="5316772" y="2099504"/>
                  <a:ext cx="4365942" cy="3341132"/>
                  <a:chOff x="7962968" y="185475"/>
                  <a:chExt cx="1828820" cy="1371565"/>
                </a:xfrm>
              </p:grpSpPr>
              <p:sp>
                <p:nvSpPr>
                  <p:cNvPr id="486" name="Google Shape;486;p13"/>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87" name="Google Shape;487;p13"/>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88" name="Google Shape;488;p13"/>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489" name="Google Shape;489;p13"/>
              <p:cNvGrpSpPr/>
              <p:nvPr/>
            </p:nvGrpSpPr>
            <p:grpSpPr>
              <a:xfrm>
                <a:off x="6180609" y="231625"/>
                <a:ext cx="2527246" cy="1888727"/>
                <a:chOff x="5309438" y="2660600"/>
                <a:chExt cx="4470628" cy="3341106"/>
              </a:xfrm>
            </p:grpSpPr>
            <p:grpSp>
              <p:nvGrpSpPr>
                <p:cNvPr id="490" name="Google Shape;490;p13"/>
                <p:cNvGrpSpPr/>
                <p:nvPr/>
              </p:nvGrpSpPr>
              <p:grpSpPr>
                <a:xfrm>
                  <a:off x="5309438" y="2660600"/>
                  <a:ext cx="4470628" cy="3341106"/>
                  <a:chOff x="9169225" y="3147610"/>
                  <a:chExt cx="1835233" cy="1371554"/>
                </a:xfrm>
              </p:grpSpPr>
              <p:sp>
                <p:nvSpPr>
                  <p:cNvPr id="491" name="Google Shape;491;p13"/>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492" name="Google Shape;492;p13"/>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93" name="Google Shape;493;p13"/>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494" name="Google Shape;494;p13"/>
              <p:cNvGrpSpPr/>
              <p:nvPr/>
            </p:nvGrpSpPr>
            <p:grpSpPr>
              <a:xfrm>
                <a:off x="6013448" y="528782"/>
                <a:ext cx="2862123" cy="1981087"/>
                <a:chOff x="8489583" y="1484330"/>
                <a:chExt cx="2078370" cy="1438593"/>
              </a:xfrm>
            </p:grpSpPr>
            <p:grpSp>
              <p:nvGrpSpPr>
                <p:cNvPr id="495" name="Google Shape;495;p13"/>
                <p:cNvGrpSpPr/>
                <p:nvPr/>
              </p:nvGrpSpPr>
              <p:grpSpPr>
                <a:xfrm>
                  <a:off x="8489583" y="1484330"/>
                  <a:ext cx="2078370" cy="1438593"/>
                  <a:chOff x="3122850" y="739650"/>
                  <a:chExt cx="1910442" cy="1322358"/>
                </a:xfrm>
              </p:grpSpPr>
              <p:sp>
                <p:nvSpPr>
                  <p:cNvPr id="496" name="Google Shape;496;p13"/>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3"/>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8" name="Google Shape;498;p13"/>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3"/>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00" name="Google Shape;500;p13"/>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sz="1500">
                    <a:latin typeface="Share Tech Mono"/>
                    <a:ea typeface="Share Tech Mono"/>
                    <a:cs typeface="Share Tech Mono"/>
                    <a:sym typeface="Share Tech Mono"/>
                  </a:endParaRPr>
                </a:p>
              </p:txBody>
            </p:sp>
          </p:grpSp>
        </p:grpSp>
        <p:sp>
          <p:nvSpPr>
            <p:cNvPr id="501" name="Google Shape;501;p13"/>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2" name="Google Shape;502;p13">
            <a:hlinkClick action="ppaction://hlinksldjump" r:id="rId2"/>
          </p:cNvPr>
          <p:cNvSpPr/>
          <p:nvPr/>
        </p:nvSpPr>
        <p:spPr>
          <a:xfrm>
            <a:off x="610450" y="44293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3">
            <a:hlinkClick action="ppaction://hlinksldjump" r:id="rId3"/>
          </p:cNvPr>
          <p:cNvSpPr/>
          <p:nvPr/>
        </p:nvSpPr>
        <p:spPr>
          <a:xfrm>
            <a:off x="363713" y="3498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3">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3">
            <a:hlinkClick action="ppaction://hlinksldjump" r:id="rId5"/>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3">
            <a:hlinkClick action="ppaction://hlinksldjump" r:id="rId6"/>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3">
            <a:hlinkClick action="ppaction://hlinksldjump" r:id="rId7"/>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3"/>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900"/>
              <a:buNone/>
              <a:defRPr sz="2900">
                <a:solidFill>
                  <a:schemeClr val="dk1"/>
                </a:solidFill>
              </a:defRPr>
            </a:lvl1pPr>
            <a:lvl2pPr lvl="1" rtl="0">
              <a:spcBef>
                <a:spcPts val="0"/>
              </a:spcBef>
              <a:spcAft>
                <a:spcPts val="0"/>
              </a:spcAft>
              <a:buClr>
                <a:schemeClr val="dk1"/>
              </a:buClr>
              <a:buSzPts val="2900"/>
              <a:buNone/>
              <a:defRPr sz="2900">
                <a:solidFill>
                  <a:schemeClr val="dk1"/>
                </a:solidFill>
              </a:defRPr>
            </a:lvl2pPr>
            <a:lvl3pPr lvl="2" rtl="0">
              <a:spcBef>
                <a:spcPts val="0"/>
              </a:spcBef>
              <a:spcAft>
                <a:spcPts val="0"/>
              </a:spcAft>
              <a:buClr>
                <a:schemeClr val="dk1"/>
              </a:buClr>
              <a:buSzPts val="2900"/>
              <a:buNone/>
              <a:defRPr sz="2900">
                <a:solidFill>
                  <a:schemeClr val="dk1"/>
                </a:solidFill>
              </a:defRPr>
            </a:lvl3pPr>
            <a:lvl4pPr lvl="3" rtl="0">
              <a:spcBef>
                <a:spcPts val="0"/>
              </a:spcBef>
              <a:spcAft>
                <a:spcPts val="0"/>
              </a:spcAft>
              <a:buClr>
                <a:schemeClr val="dk1"/>
              </a:buClr>
              <a:buSzPts val="2900"/>
              <a:buNone/>
              <a:defRPr sz="2900">
                <a:solidFill>
                  <a:schemeClr val="dk1"/>
                </a:solidFill>
              </a:defRPr>
            </a:lvl4pPr>
            <a:lvl5pPr lvl="4" rtl="0">
              <a:spcBef>
                <a:spcPts val="0"/>
              </a:spcBef>
              <a:spcAft>
                <a:spcPts val="0"/>
              </a:spcAft>
              <a:buClr>
                <a:schemeClr val="dk1"/>
              </a:buClr>
              <a:buSzPts val="2900"/>
              <a:buNone/>
              <a:defRPr sz="2900">
                <a:solidFill>
                  <a:schemeClr val="dk1"/>
                </a:solidFill>
              </a:defRPr>
            </a:lvl5pPr>
            <a:lvl6pPr lvl="5" rtl="0">
              <a:spcBef>
                <a:spcPts val="0"/>
              </a:spcBef>
              <a:spcAft>
                <a:spcPts val="0"/>
              </a:spcAft>
              <a:buClr>
                <a:schemeClr val="dk1"/>
              </a:buClr>
              <a:buSzPts val="2900"/>
              <a:buNone/>
              <a:defRPr sz="2900">
                <a:solidFill>
                  <a:schemeClr val="dk1"/>
                </a:solidFill>
              </a:defRPr>
            </a:lvl6pPr>
            <a:lvl7pPr lvl="6" rtl="0">
              <a:spcBef>
                <a:spcPts val="0"/>
              </a:spcBef>
              <a:spcAft>
                <a:spcPts val="0"/>
              </a:spcAft>
              <a:buClr>
                <a:schemeClr val="dk1"/>
              </a:buClr>
              <a:buSzPts val="2900"/>
              <a:buNone/>
              <a:defRPr sz="2900">
                <a:solidFill>
                  <a:schemeClr val="dk1"/>
                </a:solidFill>
              </a:defRPr>
            </a:lvl7pPr>
            <a:lvl8pPr lvl="7" rtl="0">
              <a:spcBef>
                <a:spcPts val="0"/>
              </a:spcBef>
              <a:spcAft>
                <a:spcPts val="0"/>
              </a:spcAft>
              <a:buClr>
                <a:schemeClr val="dk1"/>
              </a:buClr>
              <a:buSzPts val="2900"/>
              <a:buNone/>
              <a:defRPr sz="2900">
                <a:solidFill>
                  <a:schemeClr val="dk1"/>
                </a:solidFill>
              </a:defRPr>
            </a:lvl8pPr>
            <a:lvl9pPr lvl="8" rtl="0">
              <a:spcBef>
                <a:spcPts val="0"/>
              </a:spcBef>
              <a:spcAft>
                <a:spcPts val="0"/>
              </a:spcAft>
              <a:buClr>
                <a:schemeClr val="dk1"/>
              </a:buClr>
              <a:buSzPts val="2900"/>
              <a:buNone/>
              <a:defRPr sz="2900">
                <a:solidFill>
                  <a:schemeClr val="dk1"/>
                </a:solidFill>
              </a:defRPr>
            </a:lvl9pPr>
          </a:lstStyle>
          <a:p/>
        </p:txBody>
      </p:sp>
      <p:sp>
        <p:nvSpPr>
          <p:cNvPr id="509" name="Google Shape;509;p13"/>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lvl1pPr indent="-355600" lvl="0" marL="457200" rtl="0">
              <a:lnSpc>
                <a:spcPct val="100000"/>
              </a:lnSpc>
              <a:spcBef>
                <a:spcPts val="0"/>
              </a:spcBef>
              <a:spcAft>
                <a:spcPts val="0"/>
              </a:spcAft>
              <a:buSzPts val="2000"/>
              <a:buChar char="●"/>
              <a:defRPr sz="2000"/>
            </a:lvl1pPr>
            <a:lvl2pPr indent="-355600" lvl="1" marL="914400" rtl="0">
              <a:lnSpc>
                <a:spcPct val="100000"/>
              </a:lnSpc>
              <a:spcBef>
                <a:spcPts val="0"/>
              </a:spcBef>
              <a:spcAft>
                <a:spcPts val="0"/>
              </a:spcAft>
              <a:buSzPts val="2000"/>
              <a:buChar char="○"/>
              <a:defRPr sz="2000"/>
            </a:lvl2pPr>
            <a:lvl3pPr indent="-355600" lvl="2" marL="1371600" rtl="0">
              <a:lnSpc>
                <a:spcPct val="100000"/>
              </a:lnSpc>
              <a:spcBef>
                <a:spcPts val="0"/>
              </a:spcBef>
              <a:spcAft>
                <a:spcPts val="0"/>
              </a:spcAft>
              <a:buSzPts val="2000"/>
              <a:buChar char="■"/>
              <a:defRPr sz="2000"/>
            </a:lvl3pPr>
            <a:lvl4pPr indent="-355600" lvl="3" marL="1828800" rtl="0">
              <a:lnSpc>
                <a:spcPct val="100000"/>
              </a:lnSpc>
              <a:spcBef>
                <a:spcPts val="0"/>
              </a:spcBef>
              <a:spcAft>
                <a:spcPts val="0"/>
              </a:spcAft>
              <a:buSzPts val="2000"/>
              <a:buChar char="●"/>
              <a:defRPr sz="2000"/>
            </a:lvl4pPr>
            <a:lvl5pPr indent="-355600" lvl="4" marL="2286000" rtl="0">
              <a:lnSpc>
                <a:spcPct val="100000"/>
              </a:lnSpc>
              <a:spcBef>
                <a:spcPts val="0"/>
              </a:spcBef>
              <a:spcAft>
                <a:spcPts val="0"/>
              </a:spcAft>
              <a:buSzPts val="2000"/>
              <a:buChar char="○"/>
              <a:defRPr sz="2000"/>
            </a:lvl5pPr>
            <a:lvl6pPr indent="-355600" lvl="5" marL="2743200" rtl="0">
              <a:lnSpc>
                <a:spcPct val="100000"/>
              </a:lnSpc>
              <a:spcBef>
                <a:spcPts val="0"/>
              </a:spcBef>
              <a:spcAft>
                <a:spcPts val="0"/>
              </a:spcAft>
              <a:buSzPts val="2000"/>
              <a:buChar char="■"/>
              <a:defRPr sz="2000"/>
            </a:lvl6pPr>
            <a:lvl7pPr indent="-355600" lvl="6" marL="3200400" rtl="0">
              <a:lnSpc>
                <a:spcPct val="100000"/>
              </a:lnSpc>
              <a:spcBef>
                <a:spcPts val="0"/>
              </a:spcBef>
              <a:spcAft>
                <a:spcPts val="0"/>
              </a:spcAft>
              <a:buSzPts val="2000"/>
              <a:buChar char="●"/>
              <a:defRPr sz="2000"/>
            </a:lvl7pPr>
            <a:lvl8pPr indent="-355600" lvl="7" marL="3657600" rtl="0">
              <a:lnSpc>
                <a:spcPct val="100000"/>
              </a:lnSpc>
              <a:spcBef>
                <a:spcPts val="0"/>
              </a:spcBef>
              <a:spcAft>
                <a:spcPts val="0"/>
              </a:spcAft>
              <a:buSzPts val="2000"/>
              <a:buChar char="○"/>
              <a:defRPr sz="2000"/>
            </a:lvl8pPr>
            <a:lvl9pPr indent="-355600" lvl="8" marL="4114800" rtl="0">
              <a:lnSpc>
                <a:spcPct val="100000"/>
              </a:lnSpc>
              <a:spcBef>
                <a:spcPts val="0"/>
              </a:spcBef>
              <a:spcAft>
                <a:spcPts val="0"/>
              </a:spcAft>
              <a:buSzPts val="2000"/>
              <a:buChar char="■"/>
              <a:defRPr sz="20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A">
  <p:cSld name="CUSTOM_14_1_1_1_3">
    <p:spTree>
      <p:nvGrpSpPr>
        <p:cNvPr id="510" name="Shape 510"/>
        <p:cNvGrpSpPr/>
        <p:nvPr/>
      </p:nvGrpSpPr>
      <p:grpSpPr>
        <a:xfrm>
          <a:off x="0" y="0"/>
          <a:ext cx="0" cy="0"/>
          <a:chOff x="0" y="0"/>
          <a:chExt cx="0" cy="0"/>
        </a:xfrm>
      </p:grpSpPr>
      <p:sp>
        <p:nvSpPr>
          <p:cNvPr id="511" name="Google Shape;511;p14"/>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2" name="Google Shape;512;p14"/>
          <p:cNvGrpSpPr/>
          <p:nvPr/>
        </p:nvGrpSpPr>
        <p:grpSpPr>
          <a:xfrm>
            <a:off x="325848" y="2367050"/>
            <a:ext cx="2862123" cy="3119357"/>
            <a:chOff x="5905698" y="309650"/>
            <a:chExt cx="2862123" cy="3119357"/>
          </a:xfrm>
        </p:grpSpPr>
        <p:grpSp>
          <p:nvGrpSpPr>
            <p:cNvPr id="513" name="Google Shape;513;p14"/>
            <p:cNvGrpSpPr/>
            <p:nvPr/>
          </p:nvGrpSpPr>
          <p:grpSpPr>
            <a:xfrm>
              <a:off x="5905698" y="309660"/>
              <a:ext cx="2862123" cy="3119347"/>
              <a:chOff x="6013448" y="-609478"/>
              <a:chExt cx="2862123" cy="3119347"/>
            </a:xfrm>
          </p:grpSpPr>
          <p:sp>
            <p:nvSpPr>
              <p:cNvPr id="514" name="Google Shape;514;p14"/>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4"/>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4"/>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4"/>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18" name="Google Shape;518;p14"/>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519" name="Google Shape;519;p14"/>
              <p:cNvGrpSpPr/>
              <p:nvPr/>
            </p:nvGrpSpPr>
            <p:grpSpPr>
              <a:xfrm>
                <a:off x="6260603" y="-479788"/>
                <a:ext cx="2367258" cy="1888727"/>
                <a:chOff x="5316462" y="1249729"/>
                <a:chExt cx="4187614" cy="3341106"/>
              </a:xfrm>
            </p:grpSpPr>
            <p:grpSp>
              <p:nvGrpSpPr>
                <p:cNvPr id="520" name="Google Shape;520;p14"/>
                <p:cNvGrpSpPr/>
                <p:nvPr/>
              </p:nvGrpSpPr>
              <p:grpSpPr>
                <a:xfrm>
                  <a:off x="5316462" y="1249729"/>
                  <a:ext cx="4187614" cy="3341106"/>
                  <a:chOff x="9966185" y="1046635"/>
                  <a:chExt cx="1828812" cy="1371554"/>
                </a:xfrm>
              </p:grpSpPr>
              <p:sp>
                <p:nvSpPr>
                  <p:cNvPr id="521" name="Google Shape;521;p14"/>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22" name="Google Shape;522;p14"/>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3" name="Google Shape;523;p14"/>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524" name="Google Shape;524;p14"/>
              <p:cNvGrpSpPr/>
              <p:nvPr/>
            </p:nvGrpSpPr>
            <p:grpSpPr>
              <a:xfrm>
                <a:off x="6235371" y="-242655"/>
                <a:ext cx="2417721" cy="1888727"/>
                <a:chOff x="5317248" y="1635653"/>
                <a:chExt cx="4276882" cy="3341106"/>
              </a:xfrm>
            </p:grpSpPr>
            <p:grpSp>
              <p:nvGrpSpPr>
                <p:cNvPr id="525" name="Google Shape;525;p14"/>
                <p:cNvGrpSpPr/>
                <p:nvPr/>
              </p:nvGrpSpPr>
              <p:grpSpPr>
                <a:xfrm>
                  <a:off x="5317248" y="1635653"/>
                  <a:ext cx="4276882" cy="3341106"/>
                  <a:chOff x="8307450" y="1713560"/>
                  <a:chExt cx="1828821" cy="1371554"/>
                </a:xfrm>
              </p:grpSpPr>
              <p:sp>
                <p:nvSpPr>
                  <p:cNvPr id="526" name="Google Shape;526;p14"/>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27" name="Google Shape;527;p14"/>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8" name="Google Shape;528;p14"/>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529" name="Google Shape;529;p14"/>
              <p:cNvGrpSpPr/>
              <p:nvPr/>
            </p:nvGrpSpPr>
            <p:grpSpPr>
              <a:xfrm>
                <a:off x="6210198" y="-5523"/>
                <a:ext cx="2468067" cy="1888742"/>
                <a:chOff x="5316772" y="2099504"/>
                <a:chExt cx="4365942" cy="3341132"/>
              </a:xfrm>
            </p:grpSpPr>
            <p:grpSp>
              <p:nvGrpSpPr>
                <p:cNvPr id="530" name="Google Shape;530;p14"/>
                <p:cNvGrpSpPr/>
                <p:nvPr/>
              </p:nvGrpSpPr>
              <p:grpSpPr>
                <a:xfrm>
                  <a:off x="5316772" y="2099504"/>
                  <a:ext cx="4365942" cy="3341132"/>
                  <a:chOff x="7962968" y="185475"/>
                  <a:chExt cx="1828820" cy="1371565"/>
                </a:xfrm>
              </p:grpSpPr>
              <p:sp>
                <p:nvSpPr>
                  <p:cNvPr id="531" name="Google Shape;531;p14"/>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32" name="Google Shape;532;p14"/>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3" name="Google Shape;533;p14"/>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534" name="Google Shape;534;p14"/>
              <p:cNvGrpSpPr/>
              <p:nvPr/>
            </p:nvGrpSpPr>
            <p:grpSpPr>
              <a:xfrm>
                <a:off x="6013448" y="528782"/>
                <a:ext cx="2862123" cy="1981087"/>
                <a:chOff x="8489583" y="1484330"/>
                <a:chExt cx="2078370" cy="1438593"/>
              </a:xfrm>
            </p:grpSpPr>
            <p:grpSp>
              <p:nvGrpSpPr>
                <p:cNvPr id="535" name="Google Shape;535;p14"/>
                <p:cNvGrpSpPr/>
                <p:nvPr/>
              </p:nvGrpSpPr>
              <p:grpSpPr>
                <a:xfrm>
                  <a:off x="8489583" y="1484330"/>
                  <a:ext cx="2078370" cy="1438593"/>
                  <a:chOff x="3122850" y="739650"/>
                  <a:chExt cx="1910442" cy="1322358"/>
                </a:xfrm>
              </p:grpSpPr>
              <p:sp>
                <p:nvSpPr>
                  <p:cNvPr id="536" name="Google Shape;536;p14"/>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4"/>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 name="Google Shape;538;p14"/>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4"/>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40" name="Google Shape;540;p14"/>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541" name="Google Shape;541;p14"/>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2" name="Google Shape;542;p14">
            <a:hlinkClick action="ppaction://hlinksldjump" r:id="rId2"/>
          </p:cNvPr>
          <p:cNvSpPr/>
          <p:nvPr/>
        </p:nvSpPr>
        <p:spPr>
          <a:xfrm>
            <a:off x="363725" y="35020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4"/>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44" name="Google Shape;544;p14"/>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E</a:t>
            </a:r>
            <a:endParaRPr sz="1900">
              <a:latin typeface="Share Tech Mono"/>
              <a:ea typeface="Share Tech Mono"/>
              <a:cs typeface="Share Tech Mono"/>
              <a:sym typeface="Share Tech Mono"/>
            </a:endParaRPr>
          </a:p>
        </p:txBody>
      </p:sp>
      <p:sp>
        <p:nvSpPr>
          <p:cNvPr id="545" name="Google Shape;545;p14"/>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4"/>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14"/>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548" name="Google Shape;548;p14">
            <a:hlinkClick action="ppaction://hlinksldjump" r:id="rId3"/>
          </p:cNvPr>
          <p:cNvSpPr/>
          <p:nvPr/>
        </p:nvSpPr>
        <p:spPr>
          <a:xfrm>
            <a:off x="363713" y="35020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4">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4">
            <a:hlinkClick action="ppaction://hlinksldjump" r:id="rId5"/>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4">
            <a:hlinkClick action="ppaction://hlinksldjump" r:id="rId6"/>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4">
            <a:hlinkClick action="ppaction://hlinksldjump" r:id="rId7"/>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B">
  <p:cSld name="CUSTOM_14_1_1_1_3_1">
    <p:spTree>
      <p:nvGrpSpPr>
        <p:cNvPr id="553" name="Shape 553"/>
        <p:cNvGrpSpPr/>
        <p:nvPr/>
      </p:nvGrpSpPr>
      <p:grpSpPr>
        <a:xfrm>
          <a:off x="0" y="0"/>
          <a:ext cx="0" cy="0"/>
          <a:chOff x="0" y="0"/>
          <a:chExt cx="0" cy="0"/>
        </a:xfrm>
      </p:grpSpPr>
      <p:sp>
        <p:nvSpPr>
          <p:cNvPr id="554" name="Google Shape;554;p15"/>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15"/>
          <p:cNvGrpSpPr/>
          <p:nvPr/>
        </p:nvGrpSpPr>
        <p:grpSpPr>
          <a:xfrm>
            <a:off x="325848" y="2367050"/>
            <a:ext cx="2862123" cy="3119357"/>
            <a:chOff x="5905698" y="309650"/>
            <a:chExt cx="2862123" cy="3119357"/>
          </a:xfrm>
        </p:grpSpPr>
        <p:grpSp>
          <p:nvGrpSpPr>
            <p:cNvPr id="556" name="Google Shape;556;p15"/>
            <p:cNvGrpSpPr/>
            <p:nvPr/>
          </p:nvGrpSpPr>
          <p:grpSpPr>
            <a:xfrm>
              <a:off x="5905698" y="309660"/>
              <a:ext cx="2862123" cy="3119347"/>
              <a:chOff x="6013448" y="-609478"/>
              <a:chExt cx="2862123" cy="3119347"/>
            </a:xfrm>
          </p:grpSpPr>
          <p:sp>
            <p:nvSpPr>
              <p:cNvPr id="557" name="Google Shape;557;p15"/>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5"/>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5"/>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5"/>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61" name="Google Shape;561;p15"/>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562" name="Google Shape;562;p15"/>
              <p:cNvGrpSpPr/>
              <p:nvPr/>
            </p:nvGrpSpPr>
            <p:grpSpPr>
              <a:xfrm>
                <a:off x="6260603" y="-479788"/>
                <a:ext cx="2367258" cy="1888727"/>
                <a:chOff x="5316462" y="1249729"/>
                <a:chExt cx="4187614" cy="3341106"/>
              </a:xfrm>
            </p:grpSpPr>
            <p:grpSp>
              <p:nvGrpSpPr>
                <p:cNvPr id="563" name="Google Shape;563;p15"/>
                <p:cNvGrpSpPr/>
                <p:nvPr/>
              </p:nvGrpSpPr>
              <p:grpSpPr>
                <a:xfrm>
                  <a:off x="5316462" y="1249729"/>
                  <a:ext cx="4187614" cy="3341106"/>
                  <a:chOff x="9966185" y="1046635"/>
                  <a:chExt cx="1828812" cy="1371554"/>
                </a:xfrm>
              </p:grpSpPr>
              <p:sp>
                <p:nvSpPr>
                  <p:cNvPr id="564" name="Google Shape;564;p15"/>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65" name="Google Shape;565;p15"/>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6" name="Google Shape;566;p15"/>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567" name="Google Shape;567;p15"/>
              <p:cNvGrpSpPr/>
              <p:nvPr/>
            </p:nvGrpSpPr>
            <p:grpSpPr>
              <a:xfrm>
                <a:off x="6235371" y="-242655"/>
                <a:ext cx="2417721" cy="1888727"/>
                <a:chOff x="5317248" y="1635653"/>
                <a:chExt cx="4276882" cy="3341106"/>
              </a:xfrm>
            </p:grpSpPr>
            <p:grpSp>
              <p:nvGrpSpPr>
                <p:cNvPr id="568" name="Google Shape;568;p15"/>
                <p:cNvGrpSpPr/>
                <p:nvPr/>
              </p:nvGrpSpPr>
              <p:grpSpPr>
                <a:xfrm>
                  <a:off x="5317248" y="1635653"/>
                  <a:ext cx="4276882" cy="3341106"/>
                  <a:chOff x="8307450" y="1713560"/>
                  <a:chExt cx="1828821" cy="1371554"/>
                </a:xfrm>
              </p:grpSpPr>
              <p:sp>
                <p:nvSpPr>
                  <p:cNvPr id="569" name="Google Shape;569;p15"/>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70" name="Google Shape;570;p15"/>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1" name="Google Shape;571;p15"/>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572" name="Google Shape;572;p15"/>
              <p:cNvGrpSpPr/>
              <p:nvPr/>
            </p:nvGrpSpPr>
            <p:grpSpPr>
              <a:xfrm>
                <a:off x="6210198" y="-5523"/>
                <a:ext cx="2468067" cy="1888742"/>
                <a:chOff x="5316772" y="2099504"/>
                <a:chExt cx="4365942" cy="3341132"/>
              </a:xfrm>
            </p:grpSpPr>
            <p:grpSp>
              <p:nvGrpSpPr>
                <p:cNvPr id="573" name="Google Shape;573;p15"/>
                <p:cNvGrpSpPr/>
                <p:nvPr/>
              </p:nvGrpSpPr>
              <p:grpSpPr>
                <a:xfrm>
                  <a:off x="5316772" y="2099504"/>
                  <a:ext cx="4365942" cy="3341132"/>
                  <a:chOff x="7962968" y="185475"/>
                  <a:chExt cx="1828820" cy="1371565"/>
                </a:xfrm>
              </p:grpSpPr>
              <p:sp>
                <p:nvSpPr>
                  <p:cNvPr id="574" name="Google Shape;574;p15"/>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75" name="Google Shape;575;p15"/>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6" name="Google Shape;576;p15"/>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577" name="Google Shape;577;p15"/>
              <p:cNvGrpSpPr/>
              <p:nvPr/>
            </p:nvGrpSpPr>
            <p:grpSpPr>
              <a:xfrm>
                <a:off x="6013448" y="528782"/>
                <a:ext cx="2862123" cy="1981087"/>
                <a:chOff x="8489583" y="1484330"/>
                <a:chExt cx="2078370" cy="1438593"/>
              </a:xfrm>
            </p:grpSpPr>
            <p:grpSp>
              <p:nvGrpSpPr>
                <p:cNvPr id="578" name="Google Shape;578;p15"/>
                <p:cNvGrpSpPr/>
                <p:nvPr/>
              </p:nvGrpSpPr>
              <p:grpSpPr>
                <a:xfrm>
                  <a:off x="8489583" y="1484330"/>
                  <a:ext cx="2078370" cy="1438593"/>
                  <a:chOff x="3122850" y="739650"/>
                  <a:chExt cx="1910442" cy="1322358"/>
                </a:xfrm>
              </p:grpSpPr>
              <p:sp>
                <p:nvSpPr>
                  <p:cNvPr id="579" name="Google Shape;579;p15"/>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5"/>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1" name="Google Shape;581;p15"/>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5"/>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83" name="Google Shape;583;p15"/>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sz="1500">
                    <a:latin typeface="Share Tech Mono"/>
                    <a:ea typeface="Share Tech Mono"/>
                    <a:cs typeface="Share Tech Mono"/>
                    <a:sym typeface="Share Tech Mono"/>
                  </a:endParaRPr>
                </a:p>
              </p:txBody>
            </p:sp>
          </p:grpSp>
        </p:grpSp>
        <p:sp>
          <p:nvSpPr>
            <p:cNvPr id="584" name="Google Shape;584;p15"/>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5" name="Google Shape;585;p15">
            <a:hlinkClick action="ppaction://hlinksldjump" r:id="rId2"/>
          </p:cNvPr>
          <p:cNvSpPr/>
          <p:nvPr/>
        </p:nvSpPr>
        <p:spPr>
          <a:xfrm>
            <a:off x="36372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5"/>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587" name="Google Shape;587;p15"/>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E</a:t>
            </a:r>
            <a:endParaRPr sz="1900">
              <a:latin typeface="Share Tech Mono"/>
              <a:ea typeface="Share Tech Mono"/>
              <a:cs typeface="Share Tech Mono"/>
              <a:sym typeface="Share Tech Mono"/>
            </a:endParaRPr>
          </a:p>
        </p:txBody>
      </p:sp>
      <p:sp>
        <p:nvSpPr>
          <p:cNvPr id="588" name="Google Shape;588;p15"/>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15"/>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590" name="Google Shape;590;p15"/>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5">
            <a:hlinkClick action="ppaction://hlinksldjump" r:id="rId3"/>
          </p:cNvPr>
          <p:cNvSpPr/>
          <p:nvPr/>
        </p:nvSpPr>
        <p:spPr>
          <a:xfrm>
            <a:off x="363713"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5">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5">
            <a:hlinkClick action="ppaction://hlinksldjump" r:id="rId5"/>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5">
            <a:hlinkClick action="ppaction://hlinksldjump" r:id="rId6"/>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5"/>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5"/>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E06666"/>
              </a:buClr>
              <a:buSzPts val="4000"/>
              <a:buNone/>
              <a:defRPr sz="4000">
                <a:solidFill>
                  <a:srgbClr val="E06666"/>
                </a:solidFill>
              </a:defRPr>
            </a:lvl1pPr>
            <a:lvl2pPr lvl="1" rtl="0">
              <a:spcBef>
                <a:spcPts val="0"/>
              </a:spcBef>
              <a:spcAft>
                <a:spcPts val="0"/>
              </a:spcAft>
              <a:buClr>
                <a:schemeClr val="dk1"/>
              </a:buClr>
              <a:buSzPts val="4000"/>
              <a:buNone/>
              <a:defRPr sz="4000">
                <a:solidFill>
                  <a:schemeClr val="dk1"/>
                </a:solidFill>
              </a:defRPr>
            </a:lvl2pPr>
            <a:lvl3pPr lvl="2" rtl="0">
              <a:spcBef>
                <a:spcPts val="0"/>
              </a:spcBef>
              <a:spcAft>
                <a:spcPts val="0"/>
              </a:spcAft>
              <a:buClr>
                <a:schemeClr val="dk1"/>
              </a:buClr>
              <a:buSzPts val="4000"/>
              <a:buNone/>
              <a:defRPr sz="4000">
                <a:solidFill>
                  <a:schemeClr val="dk1"/>
                </a:solidFill>
              </a:defRPr>
            </a:lvl3pPr>
            <a:lvl4pPr lvl="3" rtl="0">
              <a:spcBef>
                <a:spcPts val="0"/>
              </a:spcBef>
              <a:spcAft>
                <a:spcPts val="0"/>
              </a:spcAft>
              <a:buClr>
                <a:schemeClr val="dk1"/>
              </a:buClr>
              <a:buSzPts val="4000"/>
              <a:buNone/>
              <a:defRPr sz="4000">
                <a:solidFill>
                  <a:schemeClr val="dk1"/>
                </a:solidFill>
              </a:defRPr>
            </a:lvl4pPr>
            <a:lvl5pPr lvl="4" rtl="0">
              <a:spcBef>
                <a:spcPts val="0"/>
              </a:spcBef>
              <a:spcAft>
                <a:spcPts val="0"/>
              </a:spcAft>
              <a:buClr>
                <a:schemeClr val="dk1"/>
              </a:buClr>
              <a:buSzPts val="4000"/>
              <a:buNone/>
              <a:defRPr sz="4000">
                <a:solidFill>
                  <a:schemeClr val="dk1"/>
                </a:solidFill>
              </a:defRPr>
            </a:lvl5pPr>
            <a:lvl6pPr lvl="5" rtl="0">
              <a:spcBef>
                <a:spcPts val="0"/>
              </a:spcBef>
              <a:spcAft>
                <a:spcPts val="0"/>
              </a:spcAft>
              <a:buClr>
                <a:schemeClr val="dk1"/>
              </a:buClr>
              <a:buSzPts val="4000"/>
              <a:buNone/>
              <a:defRPr sz="4000">
                <a:solidFill>
                  <a:schemeClr val="dk1"/>
                </a:solidFill>
              </a:defRPr>
            </a:lvl6pPr>
            <a:lvl7pPr lvl="6" rtl="0">
              <a:spcBef>
                <a:spcPts val="0"/>
              </a:spcBef>
              <a:spcAft>
                <a:spcPts val="0"/>
              </a:spcAft>
              <a:buClr>
                <a:schemeClr val="dk1"/>
              </a:buClr>
              <a:buSzPts val="4000"/>
              <a:buNone/>
              <a:defRPr sz="4000">
                <a:solidFill>
                  <a:schemeClr val="dk1"/>
                </a:solidFill>
              </a:defRPr>
            </a:lvl7pPr>
            <a:lvl8pPr lvl="7" rtl="0">
              <a:spcBef>
                <a:spcPts val="0"/>
              </a:spcBef>
              <a:spcAft>
                <a:spcPts val="0"/>
              </a:spcAft>
              <a:buClr>
                <a:schemeClr val="dk1"/>
              </a:buClr>
              <a:buSzPts val="4000"/>
              <a:buNone/>
              <a:defRPr sz="4000">
                <a:solidFill>
                  <a:schemeClr val="dk1"/>
                </a:solidFill>
              </a:defRPr>
            </a:lvl8pPr>
            <a:lvl9pPr lvl="8" rtl="0">
              <a:spcBef>
                <a:spcPts val="0"/>
              </a:spcBef>
              <a:spcAft>
                <a:spcPts val="0"/>
              </a:spcAft>
              <a:buClr>
                <a:schemeClr val="dk1"/>
              </a:buClr>
              <a:buSzPts val="4000"/>
              <a:buNone/>
              <a:defRPr sz="4000">
                <a:solidFill>
                  <a:schemeClr val="dk1"/>
                </a:solidFill>
              </a:defRPr>
            </a:lvl9pPr>
          </a:lstStyle>
          <a:p/>
        </p:txBody>
      </p:sp>
      <p:sp>
        <p:nvSpPr>
          <p:cNvPr id="597" name="Google Shape;597;p15"/>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A">
  <p:cSld name="CUSTOM_14_1_1_1_3_1_1">
    <p:spTree>
      <p:nvGrpSpPr>
        <p:cNvPr id="598" name="Shape 598"/>
        <p:cNvGrpSpPr/>
        <p:nvPr/>
      </p:nvGrpSpPr>
      <p:grpSpPr>
        <a:xfrm>
          <a:off x="0" y="0"/>
          <a:ext cx="0" cy="0"/>
          <a:chOff x="0" y="0"/>
          <a:chExt cx="0" cy="0"/>
        </a:xfrm>
      </p:grpSpPr>
      <p:sp>
        <p:nvSpPr>
          <p:cNvPr id="599" name="Google Shape;599;p16"/>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16"/>
          <p:cNvGrpSpPr/>
          <p:nvPr/>
        </p:nvGrpSpPr>
        <p:grpSpPr>
          <a:xfrm>
            <a:off x="325848" y="2367050"/>
            <a:ext cx="2862123" cy="3119357"/>
            <a:chOff x="5905698" y="309650"/>
            <a:chExt cx="2862123" cy="3119357"/>
          </a:xfrm>
        </p:grpSpPr>
        <p:grpSp>
          <p:nvGrpSpPr>
            <p:cNvPr id="601" name="Google Shape;601;p16"/>
            <p:cNvGrpSpPr/>
            <p:nvPr/>
          </p:nvGrpSpPr>
          <p:grpSpPr>
            <a:xfrm>
              <a:off x="5905698" y="309660"/>
              <a:ext cx="2862123" cy="3119347"/>
              <a:chOff x="6013448" y="-609478"/>
              <a:chExt cx="2862123" cy="3119347"/>
            </a:xfrm>
          </p:grpSpPr>
          <p:sp>
            <p:nvSpPr>
              <p:cNvPr id="602" name="Google Shape;602;p16"/>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6"/>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6"/>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6"/>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06" name="Google Shape;606;p16"/>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607" name="Google Shape;607;p16"/>
              <p:cNvGrpSpPr/>
              <p:nvPr/>
            </p:nvGrpSpPr>
            <p:grpSpPr>
              <a:xfrm>
                <a:off x="6260603" y="-479788"/>
                <a:ext cx="2367258" cy="1888727"/>
                <a:chOff x="5316462" y="1249729"/>
                <a:chExt cx="4187614" cy="3341106"/>
              </a:xfrm>
            </p:grpSpPr>
            <p:grpSp>
              <p:nvGrpSpPr>
                <p:cNvPr id="608" name="Google Shape;608;p16"/>
                <p:cNvGrpSpPr/>
                <p:nvPr/>
              </p:nvGrpSpPr>
              <p:grpSpPr>
                <a:xfrm>
                  <a:off x="5316462" y="1249729"/>
                  <a:ext cx="4187614" cy="3341106"/>
                  <a:chOff x="9966185" y="1046635"/>
                  <a:chExt cx="1828812" cy="1371554"/>
                </a:xfrm>
              </p:grpSpPr>
              <p:sp>
                <p:nvSpPr>
                  <p:cNvPr id="609" name="Google Shape;609;p16"/>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10" name="Google Shape;610;p16"/>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1" name="Google Shape;611;p16"/>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612" name="Google Shape;612;p16"/>
              <p:cNvGrpSpPr/>
              <p:nvPr/>
            </p:nvGrpSpPr>
            <p:grpSpPr>
              <a:xfrm>
                <a:off x="6235371" y="-242655"/>
                <a:ext cx="2417721" cy="1888727"/>
                <a:chOff x="5317248" y="1635653"/>
                <a:chExt cx="4276882" cy="3341106"/>
              </a:xfrm>
            </p:grpSpPr>
            <p:grpSp>
              <p:nvGrpSpPr>
                <p:cNvPr id="613" name="Google Shape;613;p16"/>
                <p:cNvGrpSpPr/>
                <p:nvPr/>
              </p:nvGrpSpPr>
              <p:grpSpPr>
                <a:xfrm>
                  <a:off x="5317248" y="1635653"/>
                  <a:ext cx="4276882" cy="3341106"/>
                  <a:chOff x="8307450" y="1713560"/>
                  <a:chExt cx="1828821" cy="1371554"/>
                </a:xfrm>
              </p:grpSpPr>
              <p:sp>
                <p:nvSpPr>
                  <p:cNvPr id="614" name="Google Shape;614;p16"/>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15" name="Google Shape;615;p16"/>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6" name="Google Shape;616;p16"/>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617" name="Google Shape;617;p16"/>
              <p:cNvGrpSpPr/>
              <p:nvPr/>
            </p:nvGrpSpPr>
            <p:grpSpPr>
              <a:xfrm>
                <a:off x="6180609" y="231625"/>
                <a:ext cx="2527246" cy="1888727"/>
                <a:chOff x="5309438" y="2660600"/>
                <a:chExt cx="4470628" cy="3341106"/>
              </a:xfrm>
            </p:grpSpPr>
            <p:grpSp>
              <p:nvGrpSpPr>
                <p:cNvPr id="618" name="Google Shape;618;p16"/>
                <p:cNvGrpSpPr/>
                <p:nvPr/>
              </p:nvGrpSpPr>
              <p:grpSpPr>
                <a:xfrm>
                  <a:off x="5309438" y="2660600"/>
                  <a:ext cx="4470628" cy="3341106"/>
                  <a:chOff x="9169225" y="3147610"/>
                  <a:chExt cx="1835233" cy="1371554"/>
                </a:xfrm>
              </p:grpSpPr>
              <p:sp>
                <p:nvSpPr>
                  <p:cNvPr id="619" name="Google Shape;619;p16"/>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20" name="Google Shape;620;p16"/>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21" name="Google Shape;621;p16"/>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622" name="Google Shape;622;p16"/>
              <p:cNvGrpSpPr/>
              <p:nvPr/>
            </p:nvGrpSpPr>
            <p:grpSpPr>
              <a:xfrm>
                <a:off x="6013448" y="528782"/>
                <a:ext cx="2862123" cy="1981087"/>
                <a:chOff x="8489583" y="1484330"/>
                <a:chExt cx="2078370" cy="1438593"/>
              </a:xfrm>
            </p:grpSpPr>
            <p:grpSp>
              <p:nvGrpSpPr>
                <p:cNvPr id="623" name="Google Shape;623;p16"/>
                <p:cNvGrpSpPr/>
                <p:nvPr/>
              </p:nvGrpSpPr>
              <p:grpSpPr>
                <a:xfrm>
                  <a:off x="8489583" y="1484330"/>
                  <a:ext cx="2078370" cy="1438593"/>
                  <a:chOff x="3122850" y="739650"/>
                  <a:chExt cx="1910442" cy="1322358"/>
                </a:xfrm>
              </p:grpSpPr>
              <p:sp>
                <p:nvSpPr>
                  <p:cNvPr id="624" name="Google Shape;624;p16"/>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6"/>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6" name="Google Shape;626;p16"/>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6"/>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28" name="Google Shape;628;p16"/>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629" name="Google Shape;629;p16"/>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0" name="Google Shape;630;p16">
            <a:hlinkClick action="ppaction://hlinksldjump" r:id="rId2"/>
          </p:cNvPr>
          <p:cNvSpPr/>
          <p:nvPr/>
        </p:nvSpPr>
        <p:spPr>
          <a:xfrm>
            <a:off x="354038" y="35020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6"/>
          <p:cNvSpPr/>
          <p:nvPr/>
        </p:nvSpPr>
        <p:spPr>
          <a:xfrm>
            <a:off x="4145174" y="390670"/>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32" name="Google Shape;632;p16"/>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F</a:t>
            </a:r>
            <a:endParaRPr sz="1900">
              <a:latin typeface="Share Tech Mono"/>
              <a:ea typeface="Share Tech Mono"/>
              <a:cs typeface="Share Tech Mono"/>
              <a:sym typeface="Share Tech Mono"/>
            </a:endParaRPr>
          </a:p>
        </p:txBody>
      </p:sp>
      <p:sp>
        <p:nvSpPr>
          <p:cNvPr id="633" name="Google Shape;633;p16"/>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6"/>
          <p:cNvSpPr/>
          <p:nvPr/>
        </p:nvSpPr>
        <p:spPr>
          <a:xfrm>
            <a:off x="4145141" y="925322"/>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16"/>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636" name="Google Shape;636;p16"/>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6">
            <a:hlinkClick action="ppaction://hlinksldjump" r:id="rId3"/>
          </p:cNvPr>
          <p:cNvSpPr/>
          <p:nvPr/>
        </p:nvSpPr>
        <p:spPr>
          <a:xfrm>
            <a:off x="354038"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6">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6">
            <a:hlinkClick action="ppaction://hlinksldjump" r:id="rId5"/>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6">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6">
            <a:hlinkClick action="ppaction://hlinksldjump" r:id="rId7"/>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B">
  <p:cSld name="CUSTOM_14_1_1_1_3_1_1_1">
    <p:spTree>
      <p:nvGrpSpPr>
        <p:cNvPr id="642" name="Shape 642"/>
        <p:cNvGrpSpPr/>
        <p:nvPr/>
      </p:nvGrpSpPr>
      <p:grpSpPr>
        <a:xfrm>
          <a:off x="0" y="0"/>
          <a:ext cx="0" cy="0"/>
          <a:chOff x="0" y="0"/>
          <a:chExt cx="0" cy="0"/>
        </a:xfrm>
      </p:grpSpPr>
      <p:sp>
        <p:nvSpPr>
          <p:cNvPr id="643" name="Google Shape;643;p17"/>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4" name="Google Shape;644;p17"/>
          <p:cNvGrpSpPr/>
          <p:nvPr/>
        </p:nvGrpSpPr>
        <p:grpSpPr>
          <a:xfrm>
            <a:off x="325848" y="2367050"/>
            <a:ext cx="2862123" cy="3119357"/>
            <a:chOff x="5905698" y="309650"/>
            <a:chExt cx="2862123" cy="3119357"/>
          </a:xfrm>
        </p:grpSpPr>
        <p:grpSp>
          <p:nvGrpSpPr>
            <p:cNvPr id="645" name="Google Shape;645;p17"/>
            <p:cNvGrpSpPr/>
            <p:nvPr/>
          </p:nvGrpSpPr>
          <p:grpSpPr>
            <a:xfrm>
              <a:off x="5905698" y="309660"/>
              <a:ext cx="2862123" cy="3119347"/>
              <a:chOff x="6013448" y="-609478"/>
              <a:chExt cx="2862123" cy="3119347"/>
            </a:xfrm>
          </p:grpSpPr>
          <p:sp>
            <p:nvSpPr>
              <p:cNvPr id="646" name="Google Shape;646;p17"/>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7"/>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7"/>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7"/>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50" name="Google Shape;650;p17"/>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651" name="Google Shape;651;p17"/>
              <p:cNvGrpSpPr/>
              <p:nvPr/>
            </p:nvGrpSpPr>
            <p:grpSpPr>
              <a:xfrm>
                <a:off x="6260603" y="-479788"/>
                <a:ext cx="2367258" cy="1888727"/>
                <a:chOff x="5316462" y="1249729"/>
                <a:chExt cx="4187614" cy="3341106"/>
              </a:xfrm>
            </p:grpSpPr>
            <p:grpSp>
              <p:nvGrpSpPr>
                <p:cNvPr id="652" name="Google Shape;652;p17"/>
                <p:cNvGrpSpPr/>
                <p:nvPr/>
              </p:nvGrpSpPr>
              <p:grpSpPr>
                <a:xfrm>
                  <a:off x="5316462" y="1249729"/>
                  <a:ext cx="4187614" cy="3341106"/>
                  <a:chOff x="9966185" y="1046635"/>
                  <a:chExt cx="1828812" cy="1371554"/>
                </a:xfrm>
              </p:grpSpPr>
              <p:sp>
                <p:nvSpPr>
                  <p:cNvPr id="653" name="Google Shape;653;p17"/>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54" name="Google Shape;654;p17"/>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55" name="Google Shape;655;p17"/>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656" name="Google Shape;656;p17"/>
              <p:cNvGrpSpPr/>
              <p:nvPr/>
            </p:nvGrpSpPr>
            <p:grpSpPr>
              <a:xfrm>
                <a:off x="6235371" y="-242655"/>
                <a:ext cx="2417721" cy="1888727"/>
                <a:chOff x="5317248" y="1635653"/>
                <a:chExt cx="4276882" cy="3341106"/>
              </a:xfrm>
            </p:grpSpPr>
            <p:grpSp>
              <p:nvGrpSpPr>
                <p:cNvPr id="657" name="Google Shape;657;p17"/>
                <p:cNvGrpSpPr/>
                <p:nvPr/>
              </p:nvGrpSpPr>
              <p:grpSpPr>
                <a:xfrm>
                  <a:off x="5317248" y="1635653"/>
                  <a:ext cx="4276882" cy="3341106"/>
                  <a:chOff x="8307450" y="1713560"/>
                  <a:chExt cx="1828821" cy="1371554"/>
                </a:xfrm>
              </p:grpSpPr>
              <p:sp>
                <p:nvSpPr>
                  <p:cNvPr id="658" name="Google Shape;658;p17"/>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59" name="Google Shape;659;p17"/>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0" name="Google Shape;660;p17"/>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661" name="Google Shape;661;p17"/>
              <p:cNvGrpSpPr/>
              <p:nvPr/>
            </p:nvGrpSpPr>
            <p:grpSpPr>
              <a:xfrm>
                <a:off x="6180609" y="231625"/>
                <a:ext cx="2527246" cy="1888727"/>
                <a:chOff x="5309438" y="2660600"/>
                <a:chExt cx="4470628" cy="3341106"/>
              </a:xfrm>
            </p:grpSpPr>
            <p:grpSp>
              <p:nvGrpSpPr>
                <p:cNvPr id="662" name="Google Shape;662;p17"/>
                <p:cNvGrpSpPr/>
                <p:nvPr/>
              </p:nvGrpSpPr>
              <p:grpSpPr>
                <a:xfrm>
                  <a:off x="5309438" y="2660600"/>
                  <a:ext cx="4470628" cy="3341106"/>
                  <a:chOff x="9169225" y="3147610"/>
                  <a:chExt cx="1835233" cy="1371554"/>
                </a:xfrm>
              </p:grpSpPr>
              <p:sp>
                <p:nvSpPr>
                  <p:cNvPr id="663" name="Google Shape;663;p17"/>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64" name="Google Shape;664;p17"/>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5" name="Google Shape;665;p17"/>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666" name="Google Shape;666;p17"/>
              <p:cNvGrpSpPr/>
              <p:nvPr/>
            </p:nvGrpSpPr>
            <p:grpSpPr>
              <a:xfrm>
                <a:off x="6013448" y="528782"/>
                <a:ext cx="2862123" cy="1981087"/>
                <a:chOff x="8489583" y="1484330"/>
                <a:chExt cx="2078370" cy="1438593"/>
              </a:xfrm>
            </p:grpSpPr>
            <p:grpSp>
              <p:nvGrpSpPr>
                <p:cNvPr id="667" name="Google Shape;667;p17"/>
                <p:cNvGrpSpPr/>
                <p:nvPr/>
              </p:nvGrpSpPr>
              <p:grpSpPr>
                <a:xfrm>
                  <a:off x="8489583" y="1484330"/>
                  <a:ext cx="2078370" cy="1438593"/>
                  <a:chOff x="3122850" y="739650"/>
                  <a:chExt cx="1910442" cy="1322358"/>
                </a:xfrm>
              </p:grpSpPr>
              <p:sp>
                <p:nvSpPr>
                  <p:cNvPr id="668" name="Google Shape;668;p17"/>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7"/>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0" name="Google Shape;670;p17"/>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7"/>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72" name="Google Shape;672;p17"/>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673" name="Google Shape;673;p17"/>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17">
            <a:hlinkClick action="ppaction://hlinksldjump" r:id="rId2"/>
          </p:cNvPr>
          <p:cNvSpPr/>
          <p:nvPr/>
        </p:nvSpPr>
        <p:spPr>
          <a:xfrm>
            <a:off x="40157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7"/>
          <p:cNvSpPr/>
          <p:nvPr/>
        </p:nvSpPr>
        <p:spPr>
          <a:xfrm>
            <a:off x="4145174" y="390670"/>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76" name="Google Shape;676;p17"/>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F</a:t>
            </a:r>
            <a:endParaRPr sz="1900">
              <a:latin typeface="Share Tech Mono"/>
              <a:ea typeface="Share Tech Mono"/>
              <a:cs typeface="Share Tech Mono"/>
              <a:sym typeface="Share Tech Mono"/>
            </a:endParaRPr>
          </a:p>
        </p:txBody>
      </p:sp>
      <p:sp>
        <p:nvSpPr>
          <p:cNvPr id="677" name="Google Shape;677;p17"/>
          <p:cNvSpPr/>
          <p:nvPr/>
        </p:nvSpPr>
        <p:spPr>
          <a:xfrm>
            <a:off x="4145141" y="925322"/>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17">
            <a:hlinkClick action="ppaction://hlinksldjump" r:id="rId3"/>
          </p:cNvPr>
          <p:cNvSpPr/>
          <p:nvPr/>
        </p:nvSpPr>
        <p:spPr>
          <a:xfrm>
            <a:off x="40157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7">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7">
            <a:hlinkClick action="ppaction://hlinksldjump" r:id="rId5"/>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7">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7"/>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683" name="Google Shape;683;p17"/>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7"/>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7"/>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6B26B"/>
              </a:buClr>
              <a:buSzPts val="4000"/>
              <a:buNone/>
              <a:defRPr sz="4000">
                <a:solidFill>
                  <a:srgbClr val="F6B26B"/>
                </a:solidFill>
              </a:defRPr>
            </a:lvl1pPr>
            <a:lvl2pPr lvl="1" rtl="0">
              <a:spcBef>
                <a:spcPts val="0"/>
              </a:spcBef>
              <a:spcAft>
                <a:spcPts val="0"/>
              </a:spcAft>
              <a:buClr>
                <a:srgbClr val="F6B26B"/>
              </a:buClr>
              <a:buSzPts val="4000"/>
              <a:buNone/>
              <a:defRPr sz="4000">
                <a:solidFill>
                  <a:srgbClr val="F6B26B"/>
                </a:solidFill>
              </a:defRPr>
            </a:lvl2pPr>
            <a:lvl3pPr lvl="2" rtl="0">
              <a:spcBef>
                <a:spcPts val="0"/>
              </a:spcBef>
              <a:spcAft>
                <a:spcPts val="0"/>
              </a:spcAft>
              <a:buClr>
                <a:srgbClr val="F6B26B"/>
              </a:buClr>
              <a:buSzPts val="4000"/>
              <a:buNone/>
              <a:defRPr sz="4000">
                <a:solidFill>
                  <a:srgbClr val="F6B26B"/>
                </a:solidFill>
              </a:defRPr>
            </a:lvl3pPr>
            <a:lvl4pPr lvl="3" rtl="0">
              <a:spcBef>
                <a:spcPts val="0"/>
              </a:spcBef>
              <a:spcAft>
                <a:spcPts val="0"/>
              </a:spcAft>
              <a:buClr>
                <a:srgbClr val="F6B26B"/>
              </a:buClr>
              <a:buSzPts val="4000"/>
              <a:buNone/>
              <a:defRPr sz="4000">
                <a:solidFill>
                  <a:srgbClr val="F6B26B"/>
                </a:solidFill>
              </a:defRPr>
            </a:lvl4pPr>
            <a:lvl5pPr lvl="4" rtl="0">
              <a:spcBef>
                <a:spcPts val="0"/>
              </a:spcBef>
              <a:spcAft>
                <a:spcPts val="0"/>
              </a:spcAft>
              <a:buClr>
                <a:srgbClr val="F6B26B"/>
              </a:buClr>
              <a:buSzPts val="4000"/>
              <a:buNone/>
              <a:defRPr sz="4000">
                <a:solidFill>
                  <a:srgbClr val="F6B26B"/>
                </a:solidFill>
              </a:defRPr>
            </a:lvl5pPr>
            <a:lvl6pPr lvl="5" rtl="0">
              <a:spcBef>
                <a:spcPts val="0"/>
              </a:spcBef>
              <a:spcAft>
                <a:spcPts val="0"/>
              </a:spcAft>
              <a:buClr>
                <a:srgbClr val="F6B26B"/>
              </a:buClr>
              <a:buSzPts val="4000"/>
              <a:buNone/>
              <a:defRPr sz="4000">
                <a:solidFill>
                  <a:srgbClr val="F6B26B"/>
                </a:solidFill>
              </a:defRPr>
            </a:lvl6pPr>
            <a:lvl7pPr lvl="6" rtl="0">
              <a:spcBef>
                <a:spcPts val="0"/>
              </a:spcBef>
              <a:spcAft>
                <a:spcPts val="0"/>
              </a:spcAft>
              <a:buClr>
                <a:srgbClr val="F6B26B"/>
              </a:buClr>
              <a:buSzPts val="4000"/>
              <a:buNone/>
              <a:defRPr sz="4000">
                <a:solidFill>
                  <a:srgbClr val="F6B26B"/>
                </a:solidFill>
              </a:defRPr>
            </a:lvl7pPr>
            <a:lvl8pPr lvl="7" rtl="0">
              <a:spcBef>
                <a:spcPts val="0"/>
              </a:spcBef>
              <a:spcAft>
                <a:spcPts val="0"/>
              </a:spcAft>
              <a:buClr>
                <a:srgbClr val="F6B26B"/>
              </a:buClr>
              <a:buSzPts val="4000"/>
              <a:buNone/>
              <a:defRPr sz="4000">
                <a:solidFill>
                  <a:srgbClr val="F6B26B"/>
                </a:solidFill>
              </a:defRPr>
            </a:lvl8pPr>
            <a:lvl9pPr lvl="8" rtl="0">
              <a:spcBef>
                <a:spcPts val="0"/>
              </a:spcBef>
              <a:spcAft>
                <a:spcPts val="0"/>
              </a:spcAft>
              <a:buClr>
                <a:srgbClr val="F6B26B"/>
              </a:buClr>
              <a:buSzPts val="4000"/>
              <a:buNone/>
              <a:defRPr sz="4000">
                <a:solidFill>
                  <a:srgbClr val="F6B26B"/>
                </a:solidFill>
              </a:defRPr>
            </a:lvl9pPr>
          </a:lstStyle>
          <a:p/>
        </p:txBody>
      </p:sp>
      <p:sp>
        <p:nvSpPr>
          <p:cNvPr id="686" name="Google Shape;686;p17"/>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7A">
  <p:cSld name="CUSTOM_14_1_1_1_3_1_1_1_4">
    <p:spTree>
      <p:nvGrpSpPr>
        <p:cNvPr id="687" name="Shape 687"/>
        <p:cNvGrpSpPr/>
        <p:nvPr/>
      </p:nvGrpSpPr>
      <p:grpSpPr>
        <a:xfrm>
          <a:off x="0" y="0"/>
          <a:ext cx="0" cy="0"/>
          <a:chOff x="0" y="0"/>
          <a:chExt cx="0" cy="0"/>
        </a:xfrm>
      </p:grpSpPr>
      <p:sp>
        <p:nvSpPr>
          <p:cNvPr id="688" name="Google Shape;688;p18"/>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 name="Google Shape;689;p18"/>
          <p:cNvGrpSpPr/>
          <p:nvPr/>
        </p:nvGrpSpPr>
        <p:grpSpPr>
          <a:xfrm>
            <a:off x="325848" y="2367050"/>
            <a:ext cx="2862123" cy="3119357"/>
            <a:chOff x="5905698" y="309650"/>
            <a:chExt cx="2862123" cy="3119357"/>
          </a:xfrm>
        </p:grpSpPr>
        <p:grpSp>
          <p:nvGrpSpPr>
            <p:cNvPr id="690" name="Google Shape;690;p18"/>
            <p:cNvGrpSpPr/>
            <p:nvPr/>
          </p:nvGrpSpPr>
          <p:grpSpPr>
            <a:xfrm>
              <a:off x="5905698" y="309660"/>
              <a:ext cx="2862123" cy="3119347"/>
              <a:chOff x="6013448" y="-609478"/>
              <a:chExt cx="2862123" cy="3119347"/>
            </a:xfrm>
          </p:grpSpPr>
          <p:sp>
            <p:nvSpPr>
              <p:cNvPr id="691" name="Google Shape;691;p18"/>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8"/>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8"/>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8"/>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95" name="Google Shape;695;p18"/>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696" name="Google Shape;696;p18"/>
              <p:cNvGrpSpPr/>
              <p:nvPr/>
            </p:nvGrpSpPr>
            <p:grpSpPr>
              <a:xfrm>
                <a:off x="6260603" y="-479788"/>
                <a:ext cx="2367258" cy="1888727"/>
                <a:chOff x="5316462" y="1249729"/>
                <a:chExt cx="4187614" cy="3341106"/>
              </a:xfrm>
            </p:grpSpPr>
            <p:grpSp>
              <p:nvGrpSpPr>
                <p:cNvPr id="697" name="Google Shape;697;p18"/>
                <p:cNvGrpSpPr/>
                <p:nvPr/>
              </p:nvGrpSpPr>
              <p:grpSpPr>
                <a:xfrm>
                  <a:off x="5316462" y="1249729"/>
                  <a:ext cx="4187614" cy="3341106"/>
                  <a:chOff x="9966185" y="1046635"/>
                  <a:chExt cx="1828812" cy="1371554"/>
                </a:xfrm>
              </p:grpSpPr>
              <p:sp>
                <p:nvSpPr>
                  <p:cNvPr id="698" name="Google Shape;698;p18"/>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99" name="Google Shape;699;p18"/>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00" name="Google Shape;700;p18"/>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701" name="Google Shape;701;p18"/>
              <p:cNvGrpSpPr/>
              <p:nvPr/>
            </p:nvGrpSpPr>
            <p:grpSpPr>
              <a:xfrm>
                <a:off x="6210198" y="-5523"/>
                <a:ext cx="2468067" cy="1888742"/>
                <a:chOff x="5316772" y="2099504"/>
                <a:chExt cx="4365942" cy="3341132"/>
              </a:xfrm>
            </p:grpSpPr>
            <p:grpSp>
              <p:nvGrpSpPr>
                <p:cNvPr id="702" name="Google Shape;702;p18"/>
                <p:cNvGrpSpPr/>
                <p:nvPr/>
              </p:nvGrpSpPr>
              <p:grpSpPr>
                <a:xfrm>
                  <a:off x="5316772" y="2099504"/>
                  <a:ext cx="4365942" cy="3341132"/>
                  <a:chOff x="7962968" y="185475"/>
                  <a:chExt cx="1828820" cy="1371565"/>
                </a:xfrm>
              </p:grpSpPr>
              <p:sp>
                <p:nvSpPr>
                  <p:cNvPr id="703" name="Google Shape;703;p18"/>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04" name="Google Shape;704;p18"/>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05" name="Google Shape;705;p18"/>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706" name="Google Shape;706;p18"/>
              <p:cNvGrpSpPr/>
              <p:nvPr/>
            </p:nvGrpSpPr>
            <p:grpSpPr>
              <a:xfrm>
                <a:off x="6180609" y="231625"/>
                <a:ext cx="2527246" cy="1888727"/>
                <a:chOff x="5309438" y="2660600"/>
                <a:chExt cx="4470628" cy="3341106"/>
              </a:xfrm>
            </p:grpSpPr>
            <p:grpSp>
              <p:nvGrpSpPr>
                <p:cNvPr id="707" name="Google Shape;707;p18"/>
                <p:cNvGrpSpPr/>
                <p:nvPr/>
              </p:nvGrpSpPr>
              <p:grpSpPr>
                <a:xfrm>
                  <a:off x="5309438" y="2660600"/>
                  <a:ext cx="4470628" cy="3341106"/>
                  <a:chOff x="9169225" y="3147610"/>
                  <a:chExt cx="1835233" cy="1371554"/>
                </a:xfrm>
              </p:grpSpPr>
              <p:sp>
                <p:nvSpPr>
                  <p:cNvPr id="708" name="Google Shape;708;p18"/>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09" name="Google Shape;709;p18"/>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10" name="Google Shape;710;p18"/>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711" name="Google Shape;711;p18"/>
              <p:cNvGrpSpPr/>
              <p:nvPr/>
            </p:nvGrpSpPr>
            <p:grpSpPr>
              <a:xfrm>
                <a:off x="6013448" y="528782"/>
                <a:ext cx="2862123" cy="1981087"/>
                <a:chOff x="8489583" y="1484330"/>
                <a:chExt cx="2078370" cy="1438593"/>
              </a:xfrm>
            </p:grpSpPr>
            <p:grpSp>
              <p:nvGrpSpPr>
                <p:cNvPr id="712" name="Google Shape;712;p18"/>
                <p:cNvGrpSpPr/>
                <p:nvPr/>
              </p:nvGrpSpPr>
              <p:grpSpPr>
                <a:xfrm>
                  <a:off x="8489583" y="1484330"/>
                  <a:ext cx="2078370" cy="1438593"/>
                  <a:chOff x="3122850" y="739650"/>
                  <a:chExt cx="1910442" cy="1322358"/>
                </a:xfrm>
              </p:grpSpPr>
              <p:sp>
                <p:nvSpPr>
                  <p:cNvPr id="713" name="Google Shape;713;p18"/>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8"/>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5" name="Google Shape;715;p18"/>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8"/>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17" name="Google Shape;717;p18"/>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718" name="Google Shape;718;p18"/>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9" name="Google Shape;719;p18">
            <a:hlinkClick action="ppaction://hlinksldjump" r:id="rId2"/>
          </p:cNvPr>
          <p:cNvSpPr/>
          <p:nvPr/>
        </p:nvSpPr>
        <p:spPr>
          <a:xfrm>
            <a:off x="363713"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8"/>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721" name="Google Shape;721;p18"/>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22" name="Google Shape;722;p18"/>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G</a:t>
            </a:r>
            <a:endParaRPr sz="1900">
              <a:latin typeface="Share Tech Mono"/>
              <a:ea typeface="Share Tech Mono"/>
              <a:cs typeface="Share Tech Mono"/>
              <a:sym typeface="Share Tech Mono"/>
            </a:endParaRPr>
          </a:p>
        </p:txBody>
      </p:sp>
      <p:sp>
        <p:nvSpPr>
          <p:cNvPr id="723" name="Google Shape;723;p18"/>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8"/>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5" name="Google Shape;725;p18"/>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726" name="Google Shape;726;p18"/>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8">
            <a:hlinkClick action="ppaction://hlinksldjump" r:id="rId3"/>
          </p:cNvPr>
          <p:cNvSpPr/>
          <p:nvPr/>
        </p:nvSpPr>
        <p:spPr>
          <a:xfrm>
            <a:off x="36372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8">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8">
            <a:hlinkClick action="ppaction://hlinksldjump" r:id="rId5"/>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8">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8">
            <a:hlinkClick action="ppaction://hlinksldjump" r:id="rId7"/>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7B">
  <p:cSld name="CUSTOM_14_1_1_1_3_1_1_1_3">
    <p:spTree>
      <p:nvGrpSpPr>
        <p:cNvPr id="732" name="Shape 732"/>
        <p:cNvGrpSpPr/>
        <p:nvPr/>
      </p:nvGrpSpPr>
      <p:grpSpPr>
        <a:xfrm>
          <a:off x="0" y="0"/>
          <a:ext cx="0" cy="0"/>
          <a:chOff x="0" y="0"/>
          <a:chExt cx="0" cy="0"/>
        </a:xfrm>
      </p:grpSpPr>
      <p:sp>
        <p:nvSpPr>
          <p:cNvPr id="733" name="Google Shape;733;p19"/>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4" name="Google Shape;734;p19"/>
          <p:cNvGrpSpPr/>
          <p:nvPr/>
        </p:nvGrpSpPr>
        <p:grpSpPr>
          <a:xfrm>
            <a:off x="325848" y="2367050"/>
            <a:ext cx="2862123" cy="3119357"/>
            <a:chOff x="5905698" y="309650"/>
            <a:chExt cx="2862123" cy="3119357"/>
          </a:xfrm>
        </p:grpSpPr>
        <p:grpSp>
          <p:nvGrpSpPr>
            <p:cNvPr id="735" name="Google Shape;735;p19"/>
            <p:cNvGrpSpPr/>
            <p:nvPr/>
          </p:nvGrpSpPr>
          <p:grpSpPr>
            <a:xfrm>
              <a:off x="5905698" y="309660"/>
              <a:ext cx="2862123" cy="3119347"/>
              <a:chOff x="6013448" y="-609478"/>
              <a:chExt cx="2862123" cy="3119347"/>
            </a:xfrm>
          </p:grpSpPr>
          <p:sp>
            <p:nvSpPr>
              <p:cNvPr id="736" name="Google Shape;736;p19"/>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9"/>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9"/>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9"/>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40" name="Google Shape;740;p19"/>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741" name="Google Shape;741;p19"/>
              <p:cNvGrpSpPr/>
              <p:nvPr/>
            </p:nvGrpSpPr>
            <p:grpSpPr>
              <a:xfrm>
                <a:off x="6260603" y="-479788"/>
                <a:ext cx="2367258" cy="1888727"/>
                <a:chOff x="5316462" y="1249729"/>
                <a:chExt cx="4187614" cy="3341106"/>
              </a:xfrm>
            </p:grpSpPr>
            <p:grpSp>
              <p:nvGrpSpPr>
                <p:cNvPr id="742" name="Google Shape;742;p19"/>
                <p:cNvGrpSpPr/>
                <p:nvPr/>
              </p:nvGrpSpPr>
              <p:grpSpPr>
                <a:xfrm>
                  <a:off x="5316462" y="1249729"/>
                  <a:ext cx="4187614" cy="3341106"/>
                  <a:chOff x="9966185" y="1046635"/>
                  <a:chExt cx="1828812" cy="1371554"/>
                </a:xfrm>
              </p:grpSpPr>
              <p:sp>
                <p:nvSpPr>
                  <p:cNvPr id="743" name="Google Shape;743;p19"/>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44" name="Google Shape;744;p19"/>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45" name="Google Shape;745;p19"/>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H</a:t>
                  </a:r>
                  <a:endParaRPr b="1" sz="500">
                    <a:latin typeface="Share Tech Mono"/>
                    <a:ea typeface="Share Tech Mono"/>
                    <a:cs typeface="Share Tech Mono"/>
                    <a:sym typeface="Share Tech Mono"/>
                  </a:endParaRPr>
                </a:p>
              </p:txBody>
            </p:sp>
          </p:grpSp>
          <p:grpSp>
            <p:nvGrpSpPr>
              <p:cNvPr id="746" name="Google Shape;746;p19"/>
              <p:cNvGrpSpPr/>
              <p:nvPr/>
            </p:nvGrpSpPr>
            <p:grpSpPr>
              <a:xfrm>
                <a:off x="6210198" y="-5523"/>
                <a:ext cx="2468067" cy="1888742"/>
                <a:chOff x="5316772" y="2099504"/>
                <a:chExt cx="4365942" cy="3341132"/>
              </a:xfrm>
            </p:grpSpPr>
            <p:grpSp>
              <p:nvGrpSpPr>
                <p:cNvPr id="747" name="Google Shape;747;p19"/>
                <p:cNvGrpSpPr/>
                <p:nvPr/>
              </p:nvGrpSpPr>
              <p:grpSpPr>
                <a:xfrm>
                  <a:off x="5316772" y="2099504"/>
                  <a:ext cx="4365942" cy="3341132"/>
                  <a:chOff x="7962968" y="185475"/>
                  <a:chExt cx="1828820" cy="1371565"/>
                </a:xfrm>
              </p:grpSpPr>
              <p:sp>
                <p:nvSpPr>
                  <p:cNvPr id="748" name="Google Shape;748;p19"/>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49" name="Google Shape;749;p19"/>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0" name="Google Shape;750;p19"/>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751" name="Google Shape;751;p19"/>
              <p:cNvGrpSpPr/>
              <p:nvPr/>
            </p:nvGrpSpPr>
            <p:grpSpPr>
              <a:xfrm>
                <a:off x="6180609" y="231625"/>
                <a:ext cx="2527246" cy="1888727"/>
                <a:chOff x="5309438" y="2660600"/>
                <a:chExt cx="4470628" cy="3341106"/>
              </a:xfrm>
            </p:grpSpPr>
            <p:grpSp>
              <p:nvGrpSpPr>
                <p:cNvPr id="752" name="Google Shape;752;p19"/>
                <p:cNvGrpSpPr/>
                <p:nvPr/>
              </p:nvGrpSpPr>
              <p:grpSpPr>
                <a:xfrm>
                  <a:off x="5309438" y="2660600"/>
                  <a:ext cx="4470628" cy="3341106"/>
                  <a:chOff x="9169225" y="3147610"/>
                  <a:chExt cx="1835233" cy="1371554"/>
                </a:xfrm>
              </p:grpSpPr>
              <p:sp>
                <p:nvSpPr>
                  <p:cNvPr id="753" name="Google Shape;753;p19"/>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54" name="Google Shape;754;p19"/>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5" name="Google Shape;755;p19"/>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756" name="Google Shape;756;p19"/>
              <p:cNvGrpSpPr/>
              <p:nvPr/>
            </p:nvGrpSpPr>
            <p:grpSpPr>
              <a:xfrm>
                <a:off x="6013448" y="528782"/>
                <a:ext cx="2862123" cy="1981087"/>
                <a:chOff x="8489583" y="1484330"/>
                <a:chExt cx="2078370" cy="1438593"/>
              </a:xfrm>
            </p:grpSpPr>
            <p:grpSp>
              <p:nvGrpSpPr>
                <p:cNvPr id="757" name="Google Shape;757;p19"/>
                <p:cNvGrpSpPr/>
                <p:nvPr/>
              </p:nvGrpSpPr>
              <p:grpSpPr>
                <a:xfrm>
                  <a:off x="8489583" y="1484330"/>
                  <a:ext cx="2078370" cy="1438593"/>
                  <a:chOff x="3122850" y="739650"/>
                  <a:chExt cx="1910442" cy="1322358"/>
                </a:xfrm>
              </p:grpSpPr>
              <p:sp>
                <p:nvSpPr>
                  <p:cNvPr id="758" name="Google Shape;758;p19"/>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9"/>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0" name="Google Shape;760;p19"/>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9"/>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62" name="Google Shape;762;p19"/>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763" name="Google Shape;763;p19"/>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4" name="Google Shape;764;p19">
            <a:hlinkClick action="ppaction://hlinksldjump" r:id="rId2"/>
          </p:cNvPr>
          <p:cNvSpPr/>
          <p:nvPr/>
        </p:nvSpPr>
        <p:spPr>
          <a:xfrm>
            <a:off x="363713"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9"/>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66" name="Google Shape;766;p19"/>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G</a:t>
            </a:r>
            <a:endParaRPr sz="1900">
              <a:latin typeface="Share Tech Mono"/>
              <a:ea typeface="Share Tech Mono"/>
              <a:cs typeface="Share Tech Mono"/>
              <a:sym typeface="Share Tech Mono"/>
            </a:endParaRPr>
          </a:p>
        </p:txBody>
      </p:sp>
      <p:sp>
        <p:nvSpPr>
          <p:cNvPr id="767" name="Google Shape;767;p19"/>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8" name="Google Shape;768;p19">
            <a:hlinkClick action="ppaction://hlinksldjump" r:id="rId3"/>
          </p:cNvPr>
          <p:cNvSpPr/>
          <p:nvPr/>
        </p:nvSpPr>
        <p:spPr>
          <a:xfrm>
            <a:off x="363725" y="34887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9">
            <a:hlinkClick action="ppaction://hlinksldjump" r:id="rId4"/>
          </p:cNvPr>
          <p:cNvSpPr/>
          <p:nvPr/>
        </p:nvSpPr>
        <p:spPr>
          <a:xfrm>
            <a:off x="2360350" y="2496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9">
            <a:hlinkClick action="ppaction://hlinksldjump" r:id="rId5"/>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9">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9"/>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773" name="Google Shape;773;p19"/>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9"/>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9"/>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FD966"/>
              </a:buClr>
              <a:buSzPts val="4000"/>
              <a:buNone/>
              <a:defRPr sz="4000">
                <a:solidFill>
                  <a:srgbClr val="FFD966"/>
                </a:solidFill>
              </a:defRPr>
            </a:lvl1pPr>
            <a:lvl2pPr lvl="1" rtl="0">
              <a:spcBef>
                <a:spcPts val="0"/>
              </a:spcBef>
              <a:spcAft>
                <a:spcPts val="0"/>
              </a:spcAft>
              <a:buClr>
                <a:srgbClr val="FFD966"/>
              </a:buClr>
              <a:buSzPts val="4000"/>
              <a:buNone/>
              <a:defRPr sz="4000">
                <a:solidFill>
                  <a:srgbClr val="FFD966"/>
                </a:solidFill>
              </a:defRPr>
            </a:lvl2pPr>
            <a:lvl3pPr lvl="2" rtl="0">
              <a:spcBef>
                <a:spcPts val="0"/>
              </a:spcBef>
              <a:spcAft>
                <a:spcPts val="0"/>
              </a:spcAft>
              <a:buClr>
                <a:srgbClr val="FFD966"/>
              </a:buClr>
              <a:buSzPts val="4000"/>
              <a:buNone/>
              <a:defRPr sz="4000">
                <a:solidFill>
                  <a:srgbClr val="FFD966"/>
                </a:solidFill>
              </a:defRPr>
            </a:lvl3pPr>
            <a:lvl4pPr lvl="3" rtl="0">
              <a:spcBef>
                <a:spcPts val="0"/>
              </a:spcBef>
              <a:spcAft>
                <a:spcPts val="0"/>
              </a:spcAft>
              <a:buClr>
                <a:srgbClr val="FFD966"/>
              </a:buClr>
              <a:buSzPts val="4000"/>
              <a:buNone/>
              <a:defRPr sz="4000">
                <a:solidFill>
                  <a:srgbClr val="FFD966"/>
                </a:solidFill>
              </a:defRPr>
            </a:lvl4pPr>
            <a:lvl5pPr lvl="4" rtl="0">
              <a:spcBef>
                <a:spcPts val="0"/>
              </a:spcBef>
              <a:spcAft>
                <a:spcPts val="0"/>
              </a:spcAft>
              <a:buClr>
                <a:srgbClr val="FFD966"/>
              </a:buClr>
              <a:buSzPts val="4000"/>
              <a:buNone/>
              <a:defRPr sz="4000">
                <a:solidFill>
                  <a:srgbClr val="FFD966"/>
                </a:solidFill>
              </a:defRPr>
            </a:lvl5pPr>
            <a:lvl6pPr lvl="5" rtl="0">
              <a:spcBef>
                <a:spcPts val="0"/>
              </a:spcBef>
              <a:spcAft>
                <a:spcPts val="0"/>
              </a:spcAft>
              <a:buClr>
                <a:srgbClr val="FFD966"/>
              </a:buClr>
              <a:buSzPts val="4000"/>
              <a:buNone/>
              <a:defRPr sz="4000">
                <a:solidFill>
                  <a:srgbClr val="FFD966"/>
                </a:solidFill>
              </a:defRPr>
            </a:lvl6pPr>
            <a:lvl7pPr lvl="6" rtl="0">
              <a:spcBef>
                <a:spcPts val="0"/>
              </a:spcBef>
              <a:spcAft>
                <a:spcPts val="0"/>
              </a:spcAft>
              <a:buClr>
                <a:srgbClr val="FFD966"/>
              </a:buClr>
              <a:buSzPts val="4000"/>
              <a:buNone/>
              <a:defRPr sz="4000">
                <a:solidFill>
                  <a:srgbClr val="FFD966"/>
                </a:solidFill>
              </a:defRPr>
            </a:lvl7pPr>
            <a:lvl8pPr lvl="7" rtl="0">
              <a:spcBef>
                <a:spcPts val="0"/>
              </a:spcBef>
              <a:spcAft>
                <a:spcPts val="0"/>
              </a:spcAft>
              <a:buClr>
                <a:srgbClr val="FFD966"/>
              </a:buClr>
              <a:buSzPts val="4000"/>
              <a:buNone/>
              <a:defRPr sz="4000">
                <a:solidFill>
                  <a:srgbClr val="FFD966"/>
                </a:solidFill>
              </a:defRPr>
            </a:lvl8pPr>
            <a:lvl9pPr lvl="8" rtl="0">
              <a:spcBef>
                <a:spcPts val="0"/>
              </a:spcBef>
              <a:spcAft>
                <a:spcPts val="0"/>
              </a:spcAft>
              <a:buClr>
                <a:srgbClr val="FFD966"/>
              </a:buClr>
              <a:buSzPts val="4000"/>
              <a:buNone/>
              <a:defRPr sz="4000">
                <a:solidFill>
                  <a:srgbClr val="FFD966"/>
                </a:solidFill>
              </a:defRPr>
            </a:lvl9pPr>
          </a:lstStyle>
          <a:p/>
        </p:txBody>
      </p:sp>
      <p:sp>
        <p:nvSpPr>
          <p:cNvPr id="776" name="Google Shape;776;p19"/>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8A">
  <p:cSld name="CUSTOM_14_1_1_1_3_1_1_1_2">
    <p:spTree>
      <p:nvGrpSpPr>
        <p:cNvPr id="777" name="Shape 777"/>
        <p:cNvGrpSpPr/>
        <p:nvPr/>
      </p:nvGrpSpPr>
      <p:grpSpPr>
        <a:xfrm>
          <a:off x="0" y="0"/>
          <a:ext cx="0" cy="0"/>
          <a:chOff x="0" y="0"/>
          <a:chExt cx="0" cy="0"/>
        </a:xfrm>
      </p:grpSpPr>
      <p:sp>
        <p:nvSpPr>
          <p:cNvPr id="778" name="Google Shape;778;p20"/>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9" name="Google Shape;779;p20"/>
          <p:cNvGrpSpPr/>
          <p:nvPr/>
        </p:nvGrpSpPr>
        <p:grpSpPr>
          <a:xfrm>
            <a:off x="325848" y="2367050"/>
            <a:ext cx="2862123" cy="3119357"/>
            <a:chOff x="5905698" y="309650"/>
            <a:chExt cx="2862123" cy="3119357"/>
          </a:xfrm>
        </p:grpSpPr>
        <p:grpSp>
          <p:nvGrpSpPr>
            <p:cNvPr id="780" name="Google Shape;780;p20"/>
            <p:cNvGrpSpPr/>
            <p:nvPr/>
          </p:nvGrpSpPr>
          <p:grpSpPr>
            <a:xfrm>
              <a:off x="5905698" y="309660"/>
              <a:ext cx="2862123" cy="3119347"/>
              <a:chOff x="6013448" y="-609478"/>
              <a:chExt cx="2862123" cy="3119347"/>
            </a:xfrm>
          </p:grpSpPr>
          <p:sp>
            <p:nvSpPr>
              <p:cNvPr id="781" name="Google Shape;781;p20"/>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0"/>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0"/>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0"/>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85" name="Google Shape;785;p20"/>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786" name="Google Shape;786;p20"/>
              <p:cNvGrpSpPr/>
              <p:nvPr/>
            </p:nvGrpSpPr>
            <p:grpSpPr>
              <a:xfrm>
                <a:off x="6235371" y="-242655"/>
                <a:ext cx="2417721" cy="1888727"/>
                <a:chOff x="5317248" y="1635653"/>
                <a:chExt cx="4276882" cy="3341106"/>
              </a:xfrm>
            </p:grpSpPr>
            <p:grpSp>
              <p:nvGrpSpPr>
                <p:cNvPr id="787" name="Google Shape;787;p20"/>
                <p:cNvGrpSpPr/>
                <p:nvPr/>
              </p:nvGrpSpPr>
              <p:grpSpPr>
                <a:xfrm>
                  <a:off x="5317248" y="1635653"/>
                  <a:ext cx="4276882" cy="3341106"/>
                  <a:chOff x="8307450" y="1713560"/>
                  <a:chExt cx="1828821" cy="1371554"/>
                </a:xfrm>
              </p:grpSpPr>
              <p:sp>
                <p:nvSpPr>
                  <p:cNvPr id="788" name="Google Shape;788;p20"/>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89" name="Google Shape;789;p20"/>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0" name="Google Shape;790;p20"/>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791" name="Google Shape;791;p20"/>
              <p:cNvGrpSpPr/>
              <p:nvPr/>
            </p:nvGrpSpPr>
            <p:grpSpPr>
              <a:xfrm>
                <a:off x="6210198" y="-5523"/>
                <a:ext cx="2468067" cy="1888742"/>
                <a:chOff x="5316772" y="2099504"/>
                <a:chExt cx="4365942" cy="3341132"/>
              </a:xfrm>
            </p:grpSpPr>
            <p:grpSp>
              <p:nvGrpSpPr>
                <p:cNvPr id="792" name="Google Shape;792;p20"/>
                <p:cNvGrpSpPr/>
                <p:nvPr/>
              </p:nvGrpSpPr>
              <p:grpSpPr>
                <a:xfrm>
                  <a:off x="5316772" y="2099504"/>
                  <a:ext cx="4365942" cy="3341132"/>
                  <a:chOff x="7962968" y="185475"/>
                  <a:chExt cx="1828820" cy="1371565"/>
                </a:xfrm>
              </p:grpSpPr>
              <p:sp>
                <p:nvSpPr>
                  <p:cNvPr id="793" name="Google Shape;793;p20"/>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94" name="Google Shape;794;p20"/>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5" name="Google Shape;795;p20"/>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796" name="Google Shape;796;p20"/>
              <p:cNvGrpSpPr/>
              <p:nvPr/>
            </p:nvGrpSpPr>
            <p:grpSpPr>
              <a:xfrm>
                <a:off x="6180609" y="231625"/>
                <a:ext cx="2527246" cy="1888727"/>
                <a:chOff x="5309438" y="2660600"/>
                <a:chExt cx="4470628" cy="3341106"/>
              </a:xfrm>
            </p:grpSpPr>
            <p:grpSp>
              <p:nvGrpSpPr>
                <p:cNvPr id="797" name="Google Shape;797;p20"/>
                <p:cNvGrpSpPr/>
                <p:nvPr/>
              </p:nvGrpSpPr>
              <p:grpSpPr>
                <a:xfrm>
                  <a:off x="5309438" y="2660600"/>
                  <a:ext cx="4470628" cy="3341106"/>
                  <a:chOff x="9169225" y="3147610"/>
                  <a:chExt cx="1835233" cy="1371554"/>
                </a:xfrm>
              </p:grpSpPr>
              <p:sp>
                <p:nvSpPr>
                  <p:cNvPr id="798" name="Google Shape;798;p20"/>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799" name="Google Shape;799;p20"/>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00" name="Google Shape;800;p20"/>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801" name="Google Shape;801;p20"/>
              <p:cNvGrpSpPr/>
              <p:nvPr/>
            </p:nvGrpSpPr>
            <p:grpSpPr>
              <a:xfrm>
                <a:off x="6013448" y="528782"/>
                <a:ext cx="2862123" cy="1981087"/>
                <a:chOff x="8489583" y="1484330"/>
                <a:chExt cx="2078370" cy="1438593"/>
              </a:xfrm>
            </p:grpSpPr>
            <p:grpSp>
              <p:nvGrpSpPr>
                <p:cNvPr id="802" name="Google Shape;802;p20"/>
                <p:cNvGrpSpPr/>
                <p:nvPr/>
              </p:nvGrpSpPr>
              <p:grpSpPr>
                <a:xfrm>
                  <a:off x="8489583" y="1484330"/>
                  <a:ext cx="2078370" cy="1438593"/>
                  <a:chOff x="3122850" y="739650"/>
                  <a:chExt cx="1910442" cy="1322358"/>
                </a:xfrm>
              </p:grpSpPr>
              <p:sp>
                <p:nvSpPr>
                  <p:cNvPr id="803" name="Google Shape;803;p20"/>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0"/>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20"/>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0"/>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07" name="Google Shape;807;p20"/>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sp>
          <p:nvSpPr>
            <p:cNvPr id="808" name="Google Shape;808;p20"/>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9" name="Google Shape;809;p20">
            <a:hlinkClick action="ppaction://hlinksldjump" r:id="rId2"/>
          </p:cNvPr>
          <p:cNvSpPr/>
          <p:nvPr/>
        </p:nvSpPr>
        <p:spPr>
          <a:xfrm>
            <a:off x="38462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0"/>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811" name="Google Shape;811;p20"/>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12" name="Google Shape;812;p20"/>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H</a:t>
            </a:r>
            <a:endParaRPr sz="1900">
              <a:latin typeface="Share Tech Mono"/>
              <a:ea typeface="Share Tech Mono"/>
              <a:cs typeface="Share Tech Mono"/>
              <a:sym typeface="Share Tech Mono"/>
            </a:endParaRPr>
          </a:p>
        </p:txBody>
      </p:sp>
      <p:sp>
        <p:nvSpPr>
          <p:cNvPr id="813" name="Google Shape;813;p20"/>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0"/>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20"/>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816" name="Google Shape;816;p20"/>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0">
            <a:hlinkClick action="ppaction://hlinksldjump" r:id="rId3"/>
          </p:cNvPr>
          <p:cNvSpPr/>
          <p:nvPr/>
        </p:nvSpPr>
        <p:spPr>
          <a:xfrm>
            <a:off x="384625" y="35445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0">
            <a:hlinkClick action="ppaction://hlinksldjump" r:id="rId4"/>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0">
            <a:hlinkClick action="ppaction://hlinksldjump" r:id="rId5"/>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0">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0">
            <a:hlinkClick action="ppaction://hlinksldjump" r:id="rId7"/>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8B">
  <p:cSld name="CUSTOM_14_1_1_1_3_1_1_1_1">
    <p:spTree>
      <p:nvGrpSpPr>
        <p:cNvPr id="822" name="Shape 822"/>
        <p:cNvGrpSpPr/>
        <p:nvPr/>
      </p:nvGrpSpPr>
      <p:grpSpPr>
        <a:xfrm>
          <a:off x="0" y="0"/>
          <a:ext cx="0" cy="0"/>
          <a:chOff x="0" y="0"/>
          <a:chExt cx="0" cy="0"/>
        </a:xfrm>
      </p:grpSpPr>
      <p:sp>
        <p:nvSpPr>
          <p:cNvPr id="823" name="Google Shape;823;p21"/>
          <p:cNvSpPr/>
          <p:nvPr/>
        </p:nvSpPr>
        <p:spPr>
          <a:xfrm>
            <a:off x="316250" y="23590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1">
            <a:hlinkClick action="ppaction://hlinksldjump" r:id="rId2"/>
          </p:cNvPr>
          <p:cNvSpPr/>
          <p:nvPr/>
        </p:nvSpPr>
        <p:spPr>
          <a:xfrm>
            <a:off x="384625" y="34957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1"/>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26" name="Google Shape;826;p21"/>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H</a:t>
            </a:r>
            <a:endParaRPr sz="1900">
              <a:latin typeface="Share Tech Mono"/>
              <a:ea typeface="Share Tech Mono"/>
              <a:cs typeface="Share Tech Mono"/>
              <a:sym typeface="Share Tech Mono"/>
            </a:endParaRPr>
          </a:p>
        </p:txBody>
      </p:sp>
      <p:sp>
        <p:nvSpPr>
          <p:cNvPr id="827" name="Google Shape;827;p21"/>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21">
            <a:hlinkClick action="ppaction://hlinksldjump" r:id="rId3"/>
          </p:cNvPr>
          <p:cNvSpPr/>
          <p:nvPr/>
        </p:nvSpPr>
        <p:spPr>
          <a:xfrm>
            <a:off x="384625" y="34957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1">
            <a:hlinkClick action="ppaction://hlinksldjump" r:id="rId4"/>
          </p:cNvPr>
          <p:cNvSpPr/>
          <p:nvPr/>
        </p:nvSpPr>
        <p:spPr>
          <a:xfrm>
            <a:off x="1674550" y="2725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1">
            <a:hlinkClick action="ppaction://hlinksldjump" r:id="rId5"/>
          </p:cNvPr>
          <p:cNvSpPr/>
          <p:nvPr/>
        </p:nvSpPr>
        <p:spPr>
          <a:xfrm>
            <a:off x="1064950" y="2953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1">
            <a:hlinkClick action="ppaction://hlinksldjump" r:id="rId6"/>
          </p:cNvPr>
          <p:cNvSpPr/>
          <p:nvPr/>
        </p:nvSpPr>
        <p:spPr>
          <a:xfrm>
            <a:off x="531550" y="31822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1"/>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833" name="Google Shape;833;p21"/>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4" name="Google Shape;834;p21"/>
          <p:cNvGrpSpPr/>
          <p:nvPr/>
        </p:nvGrpSpPr>
        <p:grpSpPr>
          <a:xfrm>
            <a:off x="344213" y="2367050"/>
            <a:ext cx="2854534" cy="3082532"/>
            <a:chOff x="5924063" y="309650"/>
            <a:chExt cx="2854534" cy="3082532"/>
          </a:xfrm>
        </p:grpSpPr>
        <p:sp>
          <p:nvSpPr>
            <p:cNvPr id="835" name="Google Shape;835;p21"/>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6" name="Google Shape;836;p21"/>
            <p:cNvGrpSpPr/>
            <p:nvPr/>
          </p:nvGrpSpPr>
          <p:grpSpPr>
            <a:xfrm>
              <a:off x="5936761" y="309660"/>
              <a:ext cx="2841836" cy="3082522"/>
              <a:chOff x="6044511" y="-609478"/>
              <a:chExt cx="2841836" cy="3082522"/>
            </a:xfrm>
          </p:grpSpPr>
          <p:sp>
            <p:nvSpPr>
              <p:cNvPr id="837" name="Google Shape;837;p21"/>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1"/>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1"/>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1"/>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41" name="Google Shape;841;p21"/>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842" name="Google Shape;842;p21"/>
              <p:cNvGrpSpPr/>
              <p:nvPr/>
            </p:nvGrpSpPr>
            <p:grpSpPr>
              <a:xfrm>
                <a:off x="6235371" y="-242655"/>
                <a:ext cx="2417721" cy="1888727"/>
                <a:chOff x="5317248" y="1635653"/>
                <a:chExt cx="4276882" cy="3341106"/>
              </a:xfrm>
            </p:grpSpPr>
            <p:grpSp>
              <p:nvGrpSpPr>
                <p:cNvPr id="843" name="Google Shape;843;p21"/>
                <p:cNvGrpSpPr/>
                <p:nvPr/>
              </p:nvGrpSpPr>
              <p:grpSpPr>
                <a:xfrm>
                  <a:off x="5317248" y="1635653"/>
                  <a:ext cx="4276882" cy="3341106"/>
                  <a:chOff x="8307450" y="1713560"/>
                  <a:chExt cx="1828821" cy="1371554"/>
                </a:xfrm>
              </p:grpSpPr>
              <p:sp>
                <p:nvSpPr>
                  <p:cNvPr id="844" name="Google Shape;844;p21"/>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45" name="Google Shape;845;p21"/>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46" name="Google Shape;846;p21"/>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G</a:t>
                  </a:r>
                  <a:endParaRPr b="1" sz="600">
                    <a:latin typeface="Share Tech Mono"/>
                    <a:ea typeface="Share Tech Mono"/>
                    <a:cs typeface="Share Tech Mono"/>
                    <a:sym typeface="Share Tech Mono"/>
                  </a:endParaRPr>
                </a:p>
              </p:txBody>
            </p:sp>
          </p:grpSp>
          <p:grpSp>
            <p:nvGrpSpPr>
              <p:cNvPr id="847" name="Google Shape;847;p21"/>
              <p:cNvGrpSpPr/>
              <p:nvPr/>
            </p:nvGrpSpPr>
            <p:grpSpPr>
              <a:xfrm>
                <a:off x="6210198" y="-5523"/>
                <a:ext cx="2468067" cy="1888742"/>
                <a:chOff x="5316772" y="2099504"/>
                <a:chExt cx="4365942" cy="3341132"/>
              </a:xfrm>
            </p:grpSpPr>
            <p:grpSp>
              <p:nvGrpSpPr>
                <p:cNvPr id="848" name="Google Shape;848;p21"/>
                <p:cNvGrpSpPr/>
                <p:nvPr/>
              </p:nvGrpSpPr>
              <p:grpSpPr>
                <a:xfrm>
                  <a:off x="5316772" y="2099504"/>
                  <a:ext cx="4365942" cy="3341132"/>
                  <a:chOff x="7962968" y="185475"/>
                  <a:chExt cx="1828820" cy="1371565"/>
                </a:xfrm>
              </p:grpSpPr>
              <p:sp>
                <p:nvSpPr>
                  <p:cNvPr id="849" name="Google Shape;849;p21"/>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50" name="Google Shape;850;p21"/>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1" name="Google Shape;851;p21"/>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F</a:t>
                  </a:r>
                  <a:endParaRPr b="1" sz="600">
                    <a:latin typeface="Share Tech Mono"/>
                    <a:ea typeface="Share Tech Mono"/>
                    <a:cs typeface="Share Tech Mono"/>
                    <a:sym typeface="Share Tech Mono"/>
                  </a:endParaRPr>
                </a:p>
              </p:txBody>
            </p:sp>
          </p:grpSp>
          <p:grpSp>
            <p:nvGrpSpPr>
              <p:cNvPr id="852" name="Google Shape;852;p21"/>
              <p:cNvGrpSpPr/>
              <p:nvPr/>
            </p:nvGrpSpPr>
            <p:grpSpPr>
              <a:xfrm>
                <a:off x="6180609" y="231625"/>
                <a:ext cx="2527246" cy="1888727"/>
                <a:chOff x="5309438" y="2660600"/>
                <a:chExt cx="4470628" cy="3341106"/>
              </a:xfrm>
            </p:grpSpPr>
            <p:grpSp>
              <p:nvGrpSpPr>
                <p:cNvPr id="853" name="Google Shape;853;p21"/>
                <p:cNvGrpSpPr/>
                <p:nvPr/>
              </p:nvGrpSpPr>
              <p:grpSpPr>
                <a:xfrm>
                  <a:off x="5309438" y="2660600"/>
                  <a:ext cx="4470628" cy="3341106"/>
                  <a:chOff x="9169225" y="3147610"/>
                  <a:chExt cx="1835233" cy="1371554"/>
                </a:xfrm>
              </p:grpSpPr>
              <p:sp>
                <p:nvSpPr>
                  <p:cNvPr id="854" name="Google Shape;854;p21"/>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55" name="Google Shape;855;p21"/>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6" name="Google Shape;856;p21"/>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E</a:t>
                  </a:r>
                  <a:endParaRPr b="1" sz="600">
                    <a:latin typeface="Share Tech Mono"/>
                    <a:ea typeface="Share Tech Mono"/>
                    <a:cs typeface="Share Tech Mono"/>
                    <a:sym typeface="Share Tech Mono"/>
                  </a:endParaRPr>
                </a:p>
              </p:txBody>
            </p:sp>
          </p:grpSp>
          <p:grpSp>
            <p:nvGrpSpPr>
              <p:cNvPr id="857" name="Google Shape;857;p21"/>
              <p:cNvGrpSpPr/>
              <p:nvPr/>
            </p:nvGrpSpPr>
            <p:grpSpPr>
              <a:xfrm>
                <a:off x="6044511" y="469407"/>
                <a:ext cx="2841836" cy="2003637"/>
                <a:chOff x="8512140" y="1441214"/>
                <a:chExt cx="2063638" cy="1454968"/>
              </a:xfrm>
            </p:grpSpPr>
            <p:grpSp>
              <p:nvGrpSpPr>
                <p:cNvPr id="858" name="Google Shape;858;p21"/>
                <p:cNvGrpSpPr/>
                <p:nvPr/>
              </p:nvGrpSpPr>
              <p:grpSpPr>
                <a:xfrm>
                  <a:off x="8512140" y="1441214"/>
                  <a:ext cx="2063638" cy="1454968"/>
                  <a:chOff x="3143584" y="700018"/>
                  <a:chExt cx="1896900" cy="1337410"/>
                </a:xfrm>
              </p:grpSpPr>
              <p:sp>
                <p:nvSpPr>
                  <p:cNvPr id="859" name="Google Shape;859;p21"/>
                  <p:cNvSpPr/>
                  <p:nvPr/>
                </p:nvSpPr>
                <p:spPr>
                  <a:xfrm>
                    <a:off x="3143584" y="700018"/>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1"/>
                  <p:cNvSpPr/>
                  <p:nvPr/>
                </p:nvSpPr>
                <p:spPr>
                  <a:xfrm>
                    <a:off x="3143584" y="72522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1" name="Google Shape;861;p21"/>
                <p:cNvSpPr/>
                <p:nvPr/>
              </p:nvSpPr>
              <p:spPr>
                <a:xfrm>
                  <a:off x="9154249" y="2373726"/>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1"/>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63" name="Google Shape;863;p21"/>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a:latin typeface="Share Tech Mono"/>
                    <a:ea typeface="Share Tech Mono"/>
                    <a:cs typeface="Share Tech Mono"/>
                    <a:sym typeface="Share Tech Mono"/>
                  </a:endParaRPr>
                </a:p>
              </p:txBody>
            </p:sp>
          </p:grpSp>
        </p:grpSp>
      </p:grpSp>
      <p:sp>
        <p:nvSpPr>
          <p:cNvPr id="864" name="Google Shape;864;p21"/>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1"/>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93C47D"/>
              </a:buClr>
              <a:buSzPts val="4000"/>
              <a:buNone/>
              <a:defRPr sz="4000">
                <a:solidFill>
                  <a:srgbClr val="93C47D"/>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866" name="Google Shape;866;p21"/>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it 3">
  <p:cSld name="CUSTOM_14_1_1_1_2">
    <p:spTree>
      <p:nvGrpSpPr>
        <p:cNvPr id="867" name="Shape 867"/>
        <p:cNvGrpSpPr/>
        <p:nvPr/>
      </p:nvGrpSpPr>
      <p:grpSpPr>
        <a:xfrm>
          <a:off x="0" y="0"/>
          <a:ext cx="0" cy="0"/>
          <a:chOff x="0" y="0"/>
          <a:chExt cx="0" cy="0"/>
        </a:xfrm>
      </p:grpSpPr>
      <p:sp>
        <p:nvSpPr>
          <p:cNvPr id="868" name="Google Shape;868;p22"/>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9" name="Google Shape;869;p22"/>
          <p:cNvGrpSpPr/>
          <p:nvPr/>
        </p:nvGrpSpPr>
        <p:grpSpPr>
          <a:xfrm>
            <a:off x="325848" y="4424450"/>
            <a:ext cx="2862123" cy="3119357"/>
            <a:chOff x="5905698" y="309650"/>
            <a:chExt cx="2862123" cy="3119357"/>
          </a:xfrm>
        </p:grpSpPr>
        <p:grpSp>
          <p:nvGrpSpPr>
            <p:cNvPr id="870" name="Google Shape;870;p22"/>
            <p:cNvGrpSpPr/>
            <p:nvPr/>
          </p:nvGrpSpPr>
          <p:grpSpPr>
            <a:xfrm>
              <a:off x="5905698" y="309660"/>
              <a:ext cx="2862123" cy="3119347"/>
              <a:chOff x="6013448" y="-609478"/>
              <a:chExt cx="2862123" cy="3119347"/>
            </a:xfrm>
          </p:grpSpPr>
          <p:sp>
            <p:nvSpPr>
              <p:cNvPr id="871" name="Google Shape;871;p22"/>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2"/>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2"/>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2"/>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75" name="Google Shape;875;p22"/>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876" name="Google Shape;876;p22"/>
              <p:cNvGrpSpPr/>
              <p:nvPr/>
            </p:nvGrpSpPr>
            <p:grpSpPr>
              <a:xfrm>
                <a:off x="6260603" y="-479788"/>
                <a:ext cx="2367258" cy="1888727"/>
                <a:chOff x="5316462" y="1249729"/>
                <a:chExt cx="4187614" cy="3341106"/>
              </a:xfrm>
            </p:grpSpPr>
            <p:grpSp>
              <p:nvGrpSpPr>
                <p:cNvPr id="877" name="Google Shape;877;p22"/>
                <p:cNvGrpSpPr/>
                <p:nvPr/>
              </p:nvGrpSpPr>
              <p:grpSpPr>
                <a:xfrm>
                  <a:off x="5316462" y="1249729"/>
                  <a:ext cx="4187614" cy="3341106"/>
                  <a:chOff x="9966185" y="1046635"/>
                  <a:chExt cx="1828812" cy="1371554"/>
                </a:xfrm>
              </p:grpSpPr>
              <p:sp>
                <p:nvSpPr>
                  <p:cNvPr id="878" name="Google Shape;878;p22"/>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79" name="Google Shape;879;p22"/>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0" name="Google Shape;880;p22"/>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881" name="Google Shape;881;p22"/>
              <p:cNvGrpSpPr/>
              <p:nvPr/>
            </p:nvGrpSpPr>
            <p:grpSpPr>
              <a:xfrm>
                <a:off x="6235371" y="-242655"/>
                <a:ext cx="2417721" cy="1888727"/>
                <a:chOff x="5317248" y="1635653"/>
                <a:chExt cx="4276882" cy="3341106"/>
              </a:xfrm>
            </p:grpSpPr>
            <p:grpSp>
              <p:nvGrpSpPr>
                <p:cNvPr id="882" name="Google Shape;882;p22"/>
                <p:cNvGrpSpPr/>
                <p:nvPr/>
              </p:nvGrpSpPr>
              <p:grpSpPr>
                <a:xfrm>
                  <a:off x="5317248" y="1635653"/>
                  <a:ext cx="4276882" cy="3341106"/>
                  <a:chOff x="8307450" y="1713560"/>
                  <a:chExt cx="1828821" cy="1371554"/>
                </a:xfrm>
              </p:grpSpPr>
              <p:sp>
                <p:nvSpPr>
                  <p:cNvPr id="883" name="Google Shape;883;p22"/>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84" name="Google Shape;884;p22"/>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5" name="Google Shape;885;p22"/>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886" name="Google Shape;886;p22"/>
              <p:cNvGrpSpPr/>
              <p:nvPr/>
            </p:nvGrpSpPr>
            <p:grpSpPr>
              <a:xfrm>
                <a:off x="6210198" y="-5523"/>
                <a:ext cx="2468067" cy="1888742"/>
                <a:chOff x="5316772" y="2099504"/>
                <a:chExt cx="4365942" cy="3341132"/>
              </a:xfrm>
            </p:grpSpPr>
            <p:grpSp>
              <p:nvGrpSpPr>
                <p:cNvPr id="887" name="Google Shape;887;p22"/>
                <p:cNvGrpSpPr/>
                <p:nvPr/>
              </p:nvGrpSpPr>
              <p:grpSpPr>
                <a:xfrm>
                  <a:off x="5316772" y="2099504"/>
                  <a:ext cx="4365942" cy="3341132"/>
                  <a:chOff x="7962968" y="185475"/>
                  <a:chExt cx="1828820" cy="1371565"/>
                </a:xfrm>
              </p:grpSpPr>
              <p:sp>
                <p:nvSpPr>
                  <p:cNvPr id="888" name="Google Shape;888;p22"/>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89" name="Google Shape;889;p22"/>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90" name="Google Shape;890;p22"/>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891" name="Google Shape;891;p22"/>
              <p:cNvGrpSpPr/>
              <p:nvPr/>
            </p:nvGrpSpPr>
            <p:grpSpPr>
              <a:xfrm>
                <a:off x="6180609" y="231625"/>
                <a:ext cx="2527246" cy="1888727"/>
                <a:chOff x="5309438" y="2660600"/>
                <a:chExt cx="4470628" cy="3341106"/>
              </a:xfrm>
            </p:grpSpPr>
            <p:grpSp>
              <p:nvGrpSpPr>
                <p:cNvPr id="892" name="Google Shape;892;p22"/>
                <p:cNvGrpSpPr/>
                <p:nvPr/>
              </p:nvGrpSpPr>
              <p:grpSpPr>
                <a:xfrm>
                  <a:off x="5309438" y="2660600"/>
                  <a:ext cx="4470628" cy="3341106"/>
                  <a:chOff x="9169225" y="3147610"/>
                  <a:chExt cx="1835233" cy="1371554"/>
                </a:xfrm>
              </p:grpSpPr>
              <p:sp>
                <p:nvSpPr>
                  <p:cNvPr id="893" name="Google Shape;893;p22"/>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894" name="Google Shape;894;p22"/>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95" name="Google Shape;895;p22"/>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896" name="Google Shape;896;p22"/>
              <p:cNvGrpSpPr/>
              <p:nvPr/>
            </p:nvGrpSpPr>
            <p:grpSpPr>
              <a:xfrm>
                <a:off x="6013448" y="528782"/>
                <a:ext cx="2862123" cy="1981087"/>
                <a:chOff x="8489583" y="1484330"/>
                <a:chExt cx="2078370" cy="1438593"/>
              </a:xfrm>
            </p:grpSpPr>
            <p:grpSp>
              <p:nvGrpSpPr>
                <p:cNvPr id="897" name="Google Shape;897;p22"/>
                <p:cNvGrpSpPr/>
                <p:nvPr/>
              </p:nvGrpSpPr>
              <p:grpSpPr>
                <a:xfrm>
                  <a:off x="8489583" y="1484330"/>
                  <a:ext cx="2078370" cy="1438593"/>
                  <a:chOff x="3122850" y="739650"/>
                  <a:chExt cx="1910442" cy="1322358"/>
                </a:xfrm>
              </p:grpSpPr>
              <p:sp>
                <p:nvSpPr>
                  <p:cNvPr id="898" name="Google Shape;898;p22"/>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2"/>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0" name="Google Shape;900;p22"/>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2"/>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02" name="Google Shape;902;p22"/>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903" name="Google Shape;903;p22"/>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4" name="Google Shape;904;p22">
            <a:hlinkClick action="ppaction://hlinksldjump" r:id="rId2"/>
          </p:cNvPr>
          <p:cNvSpPr/>
          <p:nvPr/>
        </p:nvSpPr>
        <p:spPr>
          <a:xfrm>
            <a:off x="354050" y="56019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2">
            <a:hlinkClick action="ppaction://hlinksldjump" r:id="rId3"/>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2">
            <a:hlinkClick action="ppaction://hlinksldjump" r:id="rId4"/>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2">
            <a:hlinkClick action="ppaction://hlinksldjump" r:id="rId5"/>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2">
            <a:hlinkClick action="ppaction://hlinksldjump" r:id="rId6"/>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2"/>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900"/>
              <a:buNone/>
              <a:defRPr sz="2900">
                <a:solidFill>
                  <a:schemeClr val="dk1"/>
                </a:solidFill>
              </a:defRPr>
            </a:lvl1pPr>
            <a:lvl2pPr lvl="1" rtl="0">
              <a:spcBef>
                <a:spcPts val="0"/>
              </a:spcBef>
              <a:spcAft>
                <a:spcPts val="0"/>
              </a:spcAft>
              <a:buClr>
                <a:schemeClr val="dk1"/>
              </a:buClr>
              <a:buSzPts val="2900"/>
              <a:buNone/>
              <a:defRPr sz="2900">
                <a:solidFill>
                  <a:schemeClr val="dk1"/>
                </a:solidFill>
              </a:defRPr>
            </a:lvl2pPr>
            <a:lvl3pPr lvl="2" rtl="0">
              <a:spcBef>
                <a:spcPts val="0"/>
              </a:spcBef>
              <a:spcAft>
                <a:spcPts val="0"/>
              </a:spcAft>
              <a:buClr>
                <a:schemeClr val="dk1"/>
              </a:buClr>
              <a:buSzPts val="2900"/>
              <a:buNone/>
              <a:defRPr sz="2900">
                <a:solidFill>
                  <a:schemeClr val="dk1"/>
                </a:solidFill>
              </a:defRPr>
            </a:lvl3pPr>
            <a:lvl4pPr lvl="3" rtl="0">
              <a:spcBef>
                <a:spcPts val="0"/>
              </a:spcBef>
              <a:spcAft>
                <a:spcPts val="0"/>
              </a:spcAft>
              <a:buClr>
                <a:schemeClr val="dk1"/>
              </a:buClr>
              <a:buSzPts val="2900"/>
              <a:buNone/>
              <a:defRPr sz="2900">
                <a:solidFill>
                  <a:schemeClr val="dk1"/>
                </a:solidFill>
              </a:defRPr>
            </a:lvl4pPr>
            <a:lvl5pPr lvl="4" rtl="0">
              <a:spcBef>
                <a:spcPts val="0"/>
              </a:spcBef>
              <a:spcAft>
                <a:spcPts val="0"/>
              </a:spcAft>
              <a:buClr>
                <a:schemeClr val="dk1"/>
              </a:buClr>
              <a:buSzPts val="2900"/>
              <a:buNone/>
              <a:defRPr sz="2900">
                <a:solidFill>
                  <a:schemeClr val="dk1"/>
                </a:solidFill>
              </a:defRPr>
            </a:lvl5pPr>
            <a:lvl6pPr lvl="5" rtl="0">
              <a:spcBef>
                <a:spcPts val="0"/>
              </a:spcBef>
              <a:spcAft>
                <a:spcPts val="0"/>
              </a:spcAft>
              <a:buClr>
                <a:schemeClr val="dk1"/>
              </a:buClr>
              <a:buSzPts val="2900"/>
              <a:buNone/>
              <a:defRPr sz="2900">
                <a:solidFill>
                  <a:schemeClr val="dk1"/>
                </a:solidFill>
              </a:defRPr>
            </a:lvl6pPr>
            <a:lvl7pPr lvl="6" rtl="0">
              <a:spcBef>
                <a:spcPts val="0"/>
              </a:spcBef>
              <a:spcAft>
                <a:spcPts val="0"/>
              </a:spcAft>
              <a:buClr>
                <a:schemeClr val="dk1"/>
              </a:buClr>
              <a:buSzPts val="2900"/>
              <a:buNone/>
              <a:defRPr sz="2900">
                <a:solidFill>
                  <a:schemeClr val="dk1"/>
                </a:solidFill>
              </a:defRPr>
            </a:lvl7pPr>
            <a:lvl8pPr lvl="7" rtl="0">
              <a:spcBef>
                <a:spcPts val="0"/>
              </a:spcBef>
              <a:spcAft>
                <a:spcPts val="0"/>
              </a:spcAft>
              <a:buClr>
                <a:schemeClr val="dk1"/>
              </a:buClr>
              <a:buSzPts val="2900"/>
              <a:buNone/>
              <a:defRPr sz="2900">
                <a:solidFill>
                  <a:schemeClr val="dk1"/>
                </a:solidFill>
              </a:defRPr>
            </a:lvl8pPr>
            <a:lvl9pPr lvl="8" rtl="0">
              <a:spcBef>
                <a:spcPts val="0"/>
              </a:spcBef>
              <a:spcAft>
                <a:spcPts val="0"/>
              </a:spcAft>
              <a:buClr>
                <a:schemeClr val="dk1"/>
              </a:buClr>
              <a:buSzPts val="2900"/>
              <a:buNone/>
              <a:defRPr sz="2900">
                <a:solidFill>
                  <a:schemeClr val="dk1"/>
                </a:solidFill>
              </a:defRPr>
            </a:lvl9pPr>
          </a:lstStyle>
          <a:p/>
        </p:txBody>
      </p:sp>
      <p:sp>
        <p:nvSpPr>
          <p:cNvPr id="910" name="Google Shape;910;p22"/>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lvl1pPr indent="-355600" lvl="0" marL="457200" rtl="0">
              <a:lnSpc>
                <a:spcPct val="100000"/>
              </a:lnSpc>
              <a:spcBef>
                <a:spcPts val="0"/>
              </a:spcBef>
              <a:spcAft>
                <a:spcPts val="0"/>
              </a:spcAft>
              <a:buSzPts val="2000"/>
              <a:buChar char="●"/>
              <a:defRPr sz="2000"/>
            </a:lvl1pPr>
            <a:lvl2pPr indent="-355600" lvl="1" marL="914400" rtl="0">
              <a:lnSpc>
                <a:spcPct val="100000"/>
              </a:lnSpc>
              <a:spcBef>
                <a:spcPts val="0"/>
              </a:spcBef>
              <a:spcAft>
                <a:spcPts val="0"/>
              </a:spcAft>
              <a:buSzPts val="2000"/>
              <a:buChar char="○"/>
              <a:defRPr sz="2000"/>
            </a:lvl2pPr>
            <a:lvl3pPr indent="-355600" lvl="2" marL="1371600" rtl="0">
              <a:lnSpc>
                <a:spcPct val="100000"/>
              </a:lnSpc>
              <a:spcBef>
                <a:spcPts val="0"/>
              </a:spcBef>
              <a:spcAft>
                <a:spcPts val="0"/>
              </a:spcAft>
              <a:buSzPts val="2000"/>
              <a:buChar char="■"/>
              <a:defRPr sz="2000"/>
            </a:lvl3pPr>
            <a:lvl4pPr indent="-355600" lvl="3" marL="1828800" rtl="0">
              <a:lnSpc>
                <a:spcPct val="100000"/>
              </a:lnSpc>
              <a:spcBef>
                <a:spcPts val="0"/>
              </a:spcBef>
              <a:spcAft>
                <a:spcPts val="0"/>
              </a:spcAft>
              <a:buSzPts val="2000"/>
              <a:buChar char="●"/>
              <a:defRPr sz="2000"/>
            </a:lvl4pPr>
            <a:lvl5pPr indent="-355600" lvl="4" marL="2286000" rtl="0">
              <a:lnSpc>
                <a:spcPct val="100000"/>
              </a:lnSpc>
              <a:spcBef>
                <a:spcPts val="0"/>
              </a:spcBef>
              <a:spcAft>
                <a:spcPts val="0"/>
              </a:spcAft>
              <a:buSzPts val="2000"/>
              <a:buChar char="○"/>
              <a:defRPr sz="2000"/>
            </a:lvl5pPr>
            <a:lvl6pPr indent="-355600" lvl="5" marL="2743200" rtl="0">
              <a:lnSpc>
                <a:spcPct val="100000"/>
              </a:lnSpc>
              <a:spcBef>
                <a:spcPts val="0"/>
              </a:spcBef>
              <a:spcAft>
                <a:spcPts val="0"/>
              </a:spcAft>
              <a:buSzPts val="2000"/>
              <a:buChar char="■"/>
              <a:defRPr sz="2000"/>
            </a:lvl6pPr>
            <a:lvl7pPr indent="-355600" lvl="6" marL="3200400" rtl="0">
              <a:lnSpc>
                <a:spcPct val="100000"/>
              </a:lnSpc>
              <a:spcBef>
                <a:spcPts val="0"/>
              </a:spcBef>
              <a:spcAft>
                <a:spcPts val="0"/>
              </a:spcAft>
              <a:buSzPts val="2000"/>
              <a:buChar char="●"/>
              <a:defRPr sz="2000"/>
            </a:lvl7pPr>
            <a:lvl8pPr indent="-355600" lvl="7" marL="3657600" rtl="0">
              <a:lnSpc>
                <a:spcPct val="100000"/>
              </a:lnSpc>
              <a:spcBef>
                <a:spcPts val="0"/>
              </a:spcBef>
              <a:spcAft>
                <a:spcPts val="0"/>
              </a:spcAft>
              <a:buSzPts val="2000"/>
              <a:buChar char="○"/>
              <a:defRPr sz="2000"/>
            </a:lvl8pPr>
            <a:lvl9pPr indent="-355600" lvl="8" marL="4114800" rtl="0">
              <a:lnSpc>
                <a:spcPct val="100000"/>
              </a:lnSpc>
              <a:spcBef>
                <a:spcPts val="0"/>
              </a:spcBef>
              <a:spcAft>
                <a:spcPts val="0"/>
              </a:spcAft>
              <a:buSzPts val="2000"/>
              <a:buChar char="■"/>
              <a:defRPr sz="20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9A">
  <p:cSld name="CUSTOM_14_1_1_1_2_2">
    <p:spTree>
      <p:nvGrpSpPr>
        <p:cNvPr id="911" name="Shape 911"/>
        <p:cNvGrpSpPr/>
        <p:nvPr/>
      </p:nvGrpSpPr>
      <p:grpSpPr>
        <a:xfrm>
          <a:off x="0" y="0"/>
          <a:ext cx="0" cy="0"/>
          <a:chOff x="0" y="0"/>
          <a:chExt cx="0" cy="0"/>
        </a:xfrm>
      </p:grpSpPr>
      <p:sp>
        <p:nvSpPr>
          <p:cNvPr id="912" name="Google Shape;912;p23"/>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3">
            <a:hlinkClick action="ppaction://hlinksldjump" r:id="rId2"/>
          </p:cNvPr>
          <p:cNvSpPr/>
          <p:nvPr/>
        </p:nvSpPr>
        <p:spPr>
          <a:xfrm>
            <a:off x="384625" y="55531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3"/>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15" name="Google Shape;915;p23"/>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I</a:t>
            </a:r>
            <a:endParaRPr sz="1900">
              <a:latin typeface="Share Tech Mono"/>
              <a:ea typeface="Share Tech Mono"/>
              <a:cs typeface="Share Tech Mono"/>
              <a:sym typeface="Share Tech Mono"/>
            </a:endParaRPr>
          </a:p>
        </p:txBody>
      </p:sp>
      <p:sp>
        <p:nvSpPr>
          <p:cNvPr id="916" name="Google Shape;916;p23"/>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3"/>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23"/>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919" name="Google Shape;919;p23">
            <a:hlinkClick action="ppaction://hlinksldjump" r:id="rId3"/>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3">
            <a:hlinkClick action="ppaction://hlinksldjump" r:id="rId4"/>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3">
            <a:hlinkClick action="ppaction://hlinksldjump" r:id="rId5"/>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3">
            <a:hlinkClick action="ppaction://hlinksldjump" r:id="rId6"/>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3">
            <a:hlinkClick action="ppaction://hlinksldjump" r:id="rId7"/>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4" name="Google Shape;924;p23"/>
          <p:cNvGrpSpPr/>
          <p:nvPr/>
        </p:nvGrpSpPr>
        <p:grpSpPr>
          <a:xfrm>
            <a:off x="325848" y="4424450"/>
            <a:ext cx="2862123" cy="3119357"/>
            <a:chOff x="5905698" y="309650"/>
            <a:chExt cx="2862123" cy="3119357"/>
          </a:xfrm>
        </p:grpSpPr>
        <p:grpSp>
          <p:nvGrpSpPr>
            <p:cNvPr id="925" name="Google Shape;925;p23"/>
            <p:cNvGrpSpPr/>
            <p:nvPr/>
          </p:nvGrpSpPr>
          <p:grpSpPr>
            <a:xfrm>
              <a:off x="5905698" y="309660"/>
              <a:ext cx="2862123" cy="3119347"/>
              <a:chOff x="6013448" y="-609478"/>
              <a:chExt cx="2862123" cy="3119347"/>
            </a:xfrm>
          </p:grpSpPr>
          <p:sp>
            <p:nvSpPr>
              <p:cNvPr id="926" name="Google Shape;926;p23"/>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3"/>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3"/>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3"/>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30" name="Google Shape;930;p23"/>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931" name="Google Shape;931;p23"/>
              <p:cNvGrpSpPr/>
              <p:nvPr/>
            </p:nvGrpSpPr>
            <p:grpSpPr>
              <a:xfrm>
                <a:off x="6260603" y="-479788"/>
                <a:ext cx="2367258" cy="1888727"/>
                <a:chOff x="5316462" y="1249729"/>
                <a:chExt cx="4187614" cy="3341106"/>
              </a:xfrm>
            </p:grpSpPr>
            <p:grpSp>
              <p:nvGrpSpPr>
                <p:cNvPr id="932" name="Google Shape;932;p23"/>
                <p:cNvGrpSpPr/>
                <p:nvPr/>
              </p:nvGrpSpPr>
              <p:grpSpPr>
                <a:xfrm>
                  <a:off x="5316462" y="1249729"/>
                  <a:ext cx="4187614" cy="3341106"/>
                  <a:chOff x="9966185" y="1046635"/>
                  <a:chExt cx="1828812" cy="1371554"/>
                </a:xfrm>
              </p:grpSpPr>
              <p:sp>
                <p:nvSpPr>
                  <p:cNvPr id="933" name="Google Shape;933;p23"/>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34" name="Google Shape;934;p23"/>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35" name="Google Shape;935;p23"/>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936" name="Google Shape;936;p23"/>
              <p:cNvGrpSpPr/>
              <p:nvPr/>
            </p:nvGrpSpPr>
            <p:grpSpPr>
              <a:xfrm>
                <a:off x="6235371" y="-242655"/>
                <a:ext cx="2417721" cy="1888727"/>
                <a:chOff x="5317248" y="1635653"/>
                <a:chExt cx="4276882" cy="3341106"/>
              </a:xfrm>
            </p:grpSpPr>
            <p:grpSp>
              <p:nvGrpSpPr>
                <p:cNvPr id="937" name="Google Shape;937;p23"/>
                <p:cNvGrpSpPr/>
                <p:nvPr/>
              </p:nvGrpSpPr>
              <p:grpSpPr>
                <a:xfrm>
                  <a:off x="5317248" y="1635653"/>
                  <a:ext cx="4276882" cy="3341106"/>
                  <a:chOff x="8307450" y="1713560"/>
                  <a:chExt cx="1828821" cy="1371554"/>
                </a:xfrm>
              </p:grpSpPr>
              <p:sp>
                <p:nvSpPr>
                  <p:cNvPr id="938" name="Google Shape;938;p23"/>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39" name="Google Shape;939;p23"/>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40" name="Google Shape;940;p23"/>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941" name="Google Shape;941;p23"/>
              <p:cNvGrpSpPr/>
              <p:nvPr/>
            </p:nvGrpSpPr>
            <p:grpSpPr>
              <a:xfrm>
                <a:off x="6210198" y="-5523"/>
                <a:ext cx="2468067" cy="1888742"/>
                <a:chOff x="5316772" y="2099504"/>
                <a:chExt cx="4365942" cy="3341132"/>
              </a:xfrm>
            </p:grpSpPr>
            <p:grpSp>
              <p:nvGrpSpPr>
                <p:cNvPr id="942" name="Google Shape;942;p23"/>
                <p:cNvGrpSpPr/>
                <p:nvPr/>
              </p:nvGrpSpPr>
              <p:grpSpPr>
                <a:xfrm>
                  <a:off x="5316772" y="2099504"/>
                  <a:ext cx="4365942" cy="3341132"/>
                  <a:chOff x="7962968" y="185475"/>
                  <a:chExt cx="1828820" cy="1371565"/>
                </a:xfrm>
              </p:grpSpPr>
              <p:sp>
                <p:nvSpPr>
                  <p:cNvPr id="943" name="Google Shape;943;p23"/>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44" name="Google Shape;944;p23"/>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45" name="Google Shape;945;p23"/>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946" name="Google Shape;946;p23"/>
              <p:cNvGrpSpPr/>
              <p:nvPr/>
            </p:nvGrpSpPr>
            <p:grpSpPr>
              <a:xfrm>
                <a:off x="6013448" y="528782"/>
                <a:ext cx="2862123" cy="1981087"/>
                <a:chOff x="8489583" y="1484330"/>
                <a:chExt cx="2078370" cy="1438593"/>
              </a:xfrm>
            </p:grpSpPr>
            <p:grpSp>
              <p:nvGrpSpPr>
                <p:cNvPr id="947" name="Google Shape;947;p23"/>
                <p:cNvGrpSpPr/>
                <p:nvPr/>
              </p:nvGrpSpPr>
              <p:grpSpPr>
                <a:xfrm>
                  <a:off x="8489583" y="1484330"/>
                  <a:ext cx="2078370" cy="1438593"/>
                  <a:chOff x="3122850" y="739650"/>
                  <a:chExt cx="1910442" cy="1322358"/>
                </a:xfrm>
              </p:grpSpPr>
              <p:sp>
                <p:nvSpPr>
                  <p:cNvPr id="948" name="Google Shape;948;p23"/>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3"/>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0" name="Google Shape;950;p23"/>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3"/>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52" name="Google Shape;952;p23"/>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953" name="Google Shape;953;p23"/>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4" name="Google Shape;954;p23">
            <a:hlinkClick action="ppaction://hlinksldjump" r:id="rId8"/>
          </p:cNvPr>
          <p:cNvSpPr/>
          <p:nvPr/>
        </p:nvSpPr>
        <p:spPr>
          <a:xfrm>
            <a:off x="354050" y="56019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9B">
  <p:cSld name="CUSTOM_14_1_1_1_2_2_7">
    <p:spTree>
      <p:nvGrpSpPr>
        <p:cNvPr id="955" name="Shape 955"/>
        <p:cNvGrpSpPr/>
        <p:nvPr/>
      </p:nvGrpSpPr>
      <p:grpSpPr>
        <a:xfrm>
          <a:off x="0" y="0"/>
          <a:ext cx="0" cy="0"/>
          <a:chOff x="0" y="0"/>
          <a:chExt cx="0" cy="0"/>
        </a:xfrm>
      </p:grpSpPr>
      <p:sp>
        <p:nvSpPr>
          <p:cNvPr id="956" name="Google Shape;956;p24"/>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7" name="Google Shape;957;p24"/>
          <p:cNvGrpSpPr/>
          <p:nvPr/>
        </p:nvGrpSpPr>
        <p:grpSpPr>
          <a:xfrm>
            <a:off x="325848" y="4424450"/>
            <a:ext cx="2862123" cy="3119357"/>
            <a:chOff x="5905698" y="309650"/>
            <a:chExt cx="2862123" cy="3119357"/>
          </a:xfrm>
        </p:grpSpPr>
        <p:grpSp>
          <p:nvGrpSpPr>
            <p:cNvPr id="958" name="Google Shape;958;p24"/>
            <p:cNvGrpSpPr/>
            <p:nvPr/>
          </p:nvGrpSpPr>
          <p:grpSpPr>
            <a:xfrm>
              <a:off x="5905698" y="309660"/>
              <a:ext cx="2862123" cy="3119347"/>
              <a:chOff x="6013448" y="-609478"/>
              <a:chExt cx="2862123" cy="3119347"/>
            </a:xfrm>
          </p:grpSpPr>
          <p:sp>
            <p:nvSpPr>
              <p:cNvPr id="959" name="Google Shape;959;p24"/>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4"/>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4"/>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4"/>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3" name="Google Shape;963;p24"/>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964" name="Google Shape;964;p24"/>
              <p:cNvGrpSpPr/>
              <p:nvPr/>
            </p:nvGrpSpPr>
            <p:grpSpPr>
              <a:xfrm>
                <a:off x="6260603" y="-479788"/>
                <a:ext cx="2367258" cy="1888727"/>
                <a:chOff x="5316462" y="1249729"/>
                <a:chExt cx="4187614" cy="3341106"/>
              </a:xfrm>
            </p:grpSpPr>
            <p:grpSp>
              <p:nvGrpSpPr>
                <p:cNvPr id="965" name="Google Shape;965;p24"/>
                <p:cNvGrpSpPr/>
                <p:nvPr/>
              </p:nvGrpSpPr>
              <p:grpSpPr>
                <a:xfrm>
                  <a:off x="5316462" y="1249729"/>
                  <a:ext cx="4187614" cy="3341106"/>
                  <a:chOff x="9966185" y="1046635"/>
                  <a:chExt cx="1828812" cy="1371554"/>
                </a:xfrm>
              </p:grpSpPr>
              <p:sp>
                <p:nvSpPr>
                  <p:cNvPr id="966" name="Google Shape;966;p24"/>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67" name="Google Shape;967;p24"/>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68" name="Google Shape;968;p24"/>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969" name="Google Shape;969;p24"/>
              <p:cNvGrpSpPr/>
              <p:nvPr/>
            </p:nvGrpSpPr>
            <p:grpSpPr>
              <a:xfrm>
                <a:off x="6235371" y="-242655"/>
                <a:ext cx="2417721" cy="1888727"/>
                <a:chOff x="5317248" y="1635653"/>
                <a:chExt cx="4276882" cy="3341106"/>
              </a:xfrm>
            </p:grpSpPr>
            <p:grpSp>
              <p:nvGrpSpPr>
                <p:cNvPr id="970" name="Google Shape;970;p24"/>
                <p:cNvGrpSpPr/>
                <p:nvPr/>
              </p:nvGrpSpPr>
              <p:grpSpPr>
                <a:xfrm>
                  <a:off x="5317248" y="1635653"/>
                  <a:ext cx="4276882" cy="3341106"/>
                  <a:chOff x="8307450" y="1713560"/>
                  <a:chExt cx="1828821" cy="1371554"/>
                </a:xfrm>
              </p:grpSpPr>
              <p:sp>
                <p:nvSpPr>
                  <p:cNvPr id="971" name="Google Shape;971;p24"/>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72" name="Google Shape;972;p24"/>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73" name="Google Shape;973;p24"/>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974" name="Google Shape;974;p24"/>
              <p:cNvGrpSpPr/>
              <p:nvPr/>
            </p:nvGrpSpPr>
            <p:grpSpPr>
              <a:xfrm>
                <a:off x="6210198" y="-5523"/>
                <a:ext cx="2468067" cy="1888742"/>
                <a:chOff x="5316772" y="2099504"/>
                <a:chExt cx="4365942" cy="3341132"/>
              </a:xfrm>
            </p:grpSpPr>
            <p:grpSp>
              <p:nvGrpSpPr>
                <p:cNvPr id="975" name="Google Shape;975;p24"/>
                <p:cNvGrpSpPr/>
                <p:nvPr/>
              </p:nvGrpSpPr>
              <p:grpSpPr>
                <a:xfrm>
                  <a:off x="5316772" y="2099504"/>
                  <a:ext cx="4365942" cy="3341132"/>
                  <a:chOff x="7962968" y="185475"/>
                  <a:chExt cx="1828820" cy="1371565"/>
                </a:xfrm>
              </p:grpSpPr>
              <p:sp>
                <p:nvSpPr>
                  <p:cNvPr id="976" name="Google Shape;976;p24"/>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77" name="Google Shape;977;p24"/>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78" name="Google Shape;978;p24"/>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979" name="Google Shape;979;p24"/>
              <p:cNvGrpSpPr/>
              <p:nvPr/>
            </p:nvGrpSpPr>
            <p:grpSpPr>
              <a:xfrm>
                <a:off x="6013448" y="528782"/>
                <a:ext cx="2862123" cy="1981087"/>
                <a:chOff x="8489583" y="1484330"/>
                <a:chExt cx="2078370" cy="1438593"/>
              </a:xfrm>
            </p:grpSpPr>
            <p:grpSp>
              <p:nvGrpSpPr>
                <p:cNvPr id="980" name="Google Shape;980;p24"/>
                <p:cNvGrpSpPr/>
                <p:nvPr/>
              </p:nvGrpSpPr>
              <p:grpSpPr>
                <a:xfrm>
                  <a:off x="8489583" y="1484330"/>
                  <a:ext cx="2078370" cy="1438593"/>
                  <a:chOff x="3122850" y="739650"/>
                  <a:chExt cx="1910442" cy="1322358"/>
                </a:xfrm>
              </p:grpSpPr>
              <p:sp>
                <p:nvSpPr>
                  <p:cNvPr id="981" name="Google Shape;981;p24"/>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4"/>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3" name="Google Shape;983;p24"/>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4"/>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85" name="Google Shape;985;p24"/>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986" name="Google Shape;986;p24"/>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7" name="Google Shape;987;p24">
            <a:hlinkClick action="ppaction://hlinksldjump" r:id="rId2"/>
          </p:cNvPr>
          <p:cNvSpPr/>
          <p:nvPr/>
        </p:nvSpPr>
        <p:spPr>
          <a:xfrm>
            <a:off x="354050" y="56019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4"/>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989" name="Google Shape;989;p24"/>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I</a:t>
            </a:r>
            <a:endParaRPr sz="1900">
              <a:latin typeface="Share Tech Mono"/>
              <a:ea typeface="Share Tech Mono"/>
              <a:cs typeface="Share Tech Mono"/>
              <a:sym typeface="Share Tech Mono"/>
            </a:endParaRPr>
          </a:p>
        </p:txBody>
      </p:sp>
      <p:sp>
        <p:nvSpPr>
          <p:cNvPr id="990" name="Google Shape;990;p24"/>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t>	</a:t>
            </a:r>
            <a:endParaRPr b="0" i="0" sz="1400" u="none" cap="none" strike="noStrike">
              <a:solidFill>
                <a:srgbClr val="000000"/>
              </a:solidFill>
              <a:latin typeface="Arial"/>
              <a:ea typeface="Arial"/>
              <a:cs typeface="Arial"/>
              <a:sym typeface="Arial"/>
            </a:endParaRPr>
          </a:p>
        </p:txBody>
      </p:sp>
      <p:sp>
        <p:nvSpPr>
          <p:cNvPr id="991" name="Google Shape;991;p24"/>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992" name="Google Shape;992;p24"/>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4">
            <a:hlinkClick action="ppaction://hlinksldjump" r:id="rId3"/>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4">
            <a:hlinkClick action="ppaction://hlinksldjump" r:id="rId4"/>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4">
            <a:hlinkClick action="ppaction://hlinksldjump" r:id="rId5"/>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4"/>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4"/>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E06666"/>
              </a:buClr>
              <a:buSzPts val="4000"/>
              <a:buNone/>
              <a:defRPr sz="4000">
                <a:solidFill>
                  <a:srgbClr val="E06666"/>
                </a:solidFill>
              </a:defRPr>
            </a:lvl1pPr>
            <a:lvl2pPr lvl="1" rtl="0">
              <a:spcBef>
                <a:spcPts val="0"/>
              </a:spcBef>
              <a:spcAft>
                <a:spcPts val="0"/>
              </a:spcAft>
              <a:buClr>
                <a:schemeClr val="dk1"/>
              </a:buClr>
              <a:buSzPts val="4000"/>
              <a:buNone/>
              <a:defRPr sz="4000">
                <a:solidFill>
                  <a:schemeClr val="dk1"/>
                </a:solidFill>
              </a:defRPr>
            </a:lvl2pPr>
            <a:lvl3pPr lvl="2" rtl="0">
              <a:spcBef>
                <a:spcPts val="0"/>
              </a:spcBef>
              <a:spcAft>
                <a:spcPts val="0"/>
              </a:spcAft>
              <a:buClr>
                <a:schemeClr val="dk1"/>
              </a:buClr>
              <a:buSzPts val="4000"/>
              <a:buNone/>
              <a:defRPr sz="4000">
                <a:solidFill>
                  <a:schemeClr val="dk1"/>
                </a:solidFill>
              </a:defRPr>
            </a:lvl3pPr>
            <a:lvl4pPr lvl="3" rtl="0">
              <a:spcBef>
                <a:spcPts val="0"/>
              </a:spcBef>
              <a:spcAft>
                <a:spcPts val="0"/>
              </a:spcAft>
              <a:buClr>
                <a:schemeClr val="dk1"/>
              </a:buClr>
              <a:buSzPts val="4000"/>
              <a:buNone/>
              <a:defRPr sz="4000">
                <a:solidFill>
                  <a:schemeClr val="dk1"/>
                </a:solidFill>
              </a:defRPr>
            </a:lvl4pPr>
            <a:lvl5pPr lvl="4" rtl="0">
              <a:spcBef>
                <a:spcPts val="0"/>
              </a:spcBef>
              <a:spcAft>
                <a:spcPts val="0"/>
              </a:spcAft>
              <a:buClr>
                <a:schemeClr val="dk1"/>
              </a:buClr>
              <a:buSzPts val="4000"/>
              <a:buNone/>
              <a:defRPr sz="4000">
                <a:solidFill>
                  <a:schemeClr val="dk1"/>
                </a:solidFill>
              </a:defRPr>
            </a:lvl5pPr>
            <a:lvl6pPr lvl="5" rtl="0">
              <a:spcBef>
                <a:spcPts val="0"/>
              </a:spcBef>
              <a:spcAft>
                <a:spcPts val="0"/>
              </a:spcAft>
              <a:buClr>
                <a:schemeClr val="dk1"/>
              </a:buClr>
              <a:buSzPts val="4000"/>
              <a:buNone/>
              <a:defRPr sz="4000">
                <a:solidFill>
                  <a:schemeClr val="dk1"/>
                </a:solidFill>
              </a:defRPr>
            </a:lvl6pPr>
            <a:lvl7pPr lvl="6" rtl="0">
              <a:spcBef>
                <a:spcPts val="0"/>
              </a:spcBef>
              <a:spcAft>
                <a:spcPts val="0"/>
              </a:spcAft>
              <a:buClr>
                <a:schemeClr val="dk1"/>
              </a:buClr>
              <a:buSzPts val="4000"/>
              <a:buNone/>
              <a:defRPr sz="4000">
                <a:solidFill>
                  <a:schemeClr val="dk1"/>
                </a:solidFill>
              </a:defRPr>
            </a:lvl7pPr>
            <a:lvl8pPr lvl="7" rtl="0">
              <a:spcBef>
                <a:spcPts val="0"/>
              </a:spcBef>
              <a:spcAft>
                <a:spcPts val="0"/>
              </a:spcAft>
              <a:buClr>
                <a:schemeClr val="dk1"/>
              </a:buClr>
              <a:buSzPts val="4000"/>
              <a:buNone/>
              <a:defRPr sz="4000">
                <a:solidFill>
                  <a:schemeClr val="dk1"/>
                </a:solidFill>
              </a:defRPr>
            </a:lvl8pPr>
            <a:lvl9pPr lvl="8" rtl="0">
              <a:spcBef>
                <a:spcPts val="0"/>
              </a:spcBef>
              <a:spcAft>
                <a:spcPts val="0"/>
              </a:spcAft>
              <a:buClr>
                <a:schemeClr val="dk1"/>
              </a:buClr>
              <a:buSzPts val="4000"/>
              <a:buNone/>
              <a:defRPr sz="4000">
                <a:solidFill>
                  <a:schemeClr val="dk1"/>
                </a:solidFill>
              </a:defRPr>
            </a:lvl9pPr>
          </a:lstStyle>
          <a:p/>
        </p:txBody>
      </p:sp>
      <p:sp>
        <p:nvSpPr>
          <p:cNvPr id="998" name="Google Shape;998;p24"/>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0A">
  <p:cSld name="CUSTOM_14_1_1_1_2_2_6">
    <p:spTree>
      <p:nvGrpSpPr>
        <p:cNvPr id="999" name="Shape 999"/>
        <p:cNvGrpSpPr/>
        <p:nvPr/>
      </p:nvGrpSpPr>
      <p:grpSpPr>
        <a:xfrm>
          <a:off x="0" y="0"/>
          <a:ext cx="0" cy="0"/>
          <a:chOff x="0" y="0"/>
          <a:chExt cx="0" cy="0"/>
        </a:xfrm>
      </p:grpSpPr>
      <p:sp>
        <p:nvSpPr>
          <p:cNvPr id="1000" name="Google Shape;1000;p25"/>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1" name="Google Shape;1001;p25"/>
          <p:cNvGrpSpPr/>
          <p:nvPr/>
        </p:nvGrpSpPr>
        <p:grpSpPr>
          <a:xfrm>
            <a:off x="325848" y="4424450"/>
            <a:ext cx="2862123" cy="3119357"/>
            <a:chOff x="5905698" y="309650"/>
            <a:chExt cx="2862123" cy="3119357"/>
          </a:xfrm>
        </p:grpSpPr>
        <p:grpSp>
          <p:nvGrpSpPr>
            <p:cNvPr id="1002" name="Google Shape;1002;p25"/>
            <p:cNvGrpSpPr/>
            <p:nvPr/>
          </p:nvGrpSpPr>
          <p:grpSpPr>
            <a:xfrm>
              <a:off x="5905698" y="309660"/>
              <a:ext cx="2862123" cy="3119347"/>
              <a:chOff x="6013448" y="-609478"/>
              <a:chExt cx="2862123" cy="3119347"/>
            </a:xfrm>
          </p:grpSpPr>
          <p:sp>
            <p:nvSpPr>
              <p:cNvPr id="1003" name="Google Shape;1003;p25"/>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5"/>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5"/>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5"/>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07" name="Google Shape;1007;p25"/>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008" name="Google Shape;1008;p25"/>
              <p:cNvGrpSpPr/>
              <p:nvPr/>
            </p:nvGrpSpPr>
            <p:grpSpPr>
              <a:xfrm>
                <a:off x="6260603" y="-479788"/>
                <a:ext cx="2367258" cy="1888727"/>
                <a:chOff x="5316462" y="1249729"/>
                <a:chExt cx="4187614" cy="3341106"/>
              </a:xfrm>
            </p:grpSpPr>
            <p:grpSp>
              <p:nvGrpSpPr>
                <p:cNvPr id="1009" name="Google Shape;1009;p25"/>
                <p:cNvGrpSpPr/>
                <p:nvPr/>
              </p:nvGrpSpPr>
              <p:grpSpPr>
                <a:xfrm>
                  <a:off x="5316462" y="1249729"/>
                  <a:ext cx="4187614" cy="3341106"/>
                  <a:chOff x="9966185" y="1046635"/>
                  <a:chExt cx="1828812" cy="1371554"/>
                </a:xfrm>
              </p:grpSpPr>
              <p:sp>
                <p:nvSpPr>
                  <p:cNvPr id="1010" name="Google Shape;1010;p25"/>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11" name="Google Shape;1011;p25"/>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12" name="Google Shape;1012;p25"/>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1013" name="Google Shape;1013;p25"/>
              <p:cNvGrpSpPr/>
              <p:nvPr/>
            </p:nvGrpSpPr>
            <p:grpSpPr>
              <a:xfrm>
                <a:off x="6235371" y="-242655"/>
                <a:ext cx="2417721" cy="1888727"/>
                <a:chOff x="5317248" y="1635653"/>
                <a:chExt cx="4276882" cy="3341106"/>
              </a:xfrm>
            </p:grpSpPr>
            <p:grpSp>
              <p:nvGrpSpPr>
                <p:cNvPr id="1014" name="Google Shape;1014;p25"/>
                <p:cNvGrpSpPr/>
                <p:nvPr/>
              </p:nvGrpSpPr>
              <p:grpSpPr>
                <a:xfrm>
                  <a:off x="5317248" y="1635653"/>
                  <a:ext cx="4276882" cy="3341106"/>
                  <a:chOff x="8307450" y="1713560"/>
                  <a:chExt cx="1828821" cy="1371554"/>
                </a:xfrm>
              </p:grpSpPr>
              <p:sp>
                <p:nvSpPr>
                  <p:cNvPr id="1015" name="Google Shape;1015;p25"/>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16" name="Google Shape;1016;p25"/>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17" name="Google Shape;1017;p25"/>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1018" name="Google Shape;1018;p25"/>
              <p:cNvGrpSpPr/>
              <p:nvPr/>
            </p:nvGrpSpPr>
            <p:grpSpPr>
              <a:xfrm>
                <a:off x="6180609" y="231625"/>
                <a:ext cx="2527246" cy="1888727"/>
                <a:chOff x="5309438" y="2660600"/>
                <a:chExt cx="4470628" cy="3341106"/>
              </a:xfrm>
            </p:grpSpPr>
            <p:grpSp>
              <p:nvGrpSpPr>
                <p:cNvPr id="1019" name="Google Shape;1019;p25"/>
                <p:cNvGrpSpPr/>
                <p:nvPr/>
              </p:nvGrpSpPr>
              <p:grpSpPr>
                <a:xfrm>
                  <a:off x="5309438" y="2660600"/>
                  <a:ext cx="4470628" cy="3341106"/>
                  <a:chOff x="9169225" y="3147610"/>
                  <a:chExt cx="1835233" cy="1371554"/>
                </a:xfrm>
              </p:grpSpPr>
              <p:sp>
                <p:nvSpPr>
                  <p:cNvPr id="1020" name="Google Shape;1020;p25"/>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21" name="Google Shape;1021;p25"/>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22" name="Google Shape;1022;p25"/>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023" name="Google Shape;1023;p25"/>
              <p:cNvGrpSpPr/>
              <p:nvPr/>
            </p:nvGrpSpPr>
            <p:grpSpPr>
              <a:xfrm>
                <a:off x="6013448" y="528782"/>
                <a:ext cx="2862123" cy="1981087"/>
                <a:chOff x="8489583" y="1484330"/>
                <a:chExt cx="2078370" cy="1438593"/>
              </a:xfrm>
            </p:grpSpPr>
            <p:grpSp>
              <p:nvGrpSpPr>
                <p:cNvPr id="1024" name="Google Shape;1024;p25"/>
                <p:cNvGrpSpPr/>
                <p:nvPr/>
              </p:nvGrpSpPr>
              <p:grpSpPr>
                <a:xfrm>
                  <a:off x="8489583" y="1484330"/>
                  <a:ext cx="2078370" cy="1438593"/>
                  <a:chOff x="3122850" y="739650"/>
                  <a:chExt cx="1910442" cy="1322358"/>
                </a:xfrm>
              </p:grpSpPr>
              <p:sp>
                <p:nvSpPr>
                  <p:cNvPr id="1025" name="Google Shape;1025;p25"/>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5"/>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7" name="Google Shape;1027;p25"/>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5"/>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29" name="Google Shape;1029;p25"/>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030" name="Google Shape;1030;p25"/>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1" name="Google Shape;1031;p25">
            <a:hlinkClick action="ppaction://hlinksldjump" r:id="rId2"/>
          </p:cNvPr>
          <p:cNvSpPr/>
          <p:nvPr/>
        </p:nvSpPr>
        <p:spPr>
          <a:xfrm>
            <a:off x="354050" y="56019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5"/>
          <p:cNvSpPr/>
          <p:nvPr/>
        </p:nvSpPr>
        <p:spPr>
          <a:xfrm>
            <a:off x="4145174" y="390670"/>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33" name="Google Shape;1033;p25"/>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J</a:t>
            </a:r>
            <a:endParaRPr sz="1900">
              <a:latin typeface="Share Tech Mono"/>
              <a:ea typeface="Share Tech Mono"/>
              <a:cs typeface="Share Tech Mono"/>
              <a:sym typeface="Share Tech Mono"/>
            </a:endParaRPr>
          </a:p>
        </p:txBody>
      </p:sp>
      <p:sp>
        <p:nvSpPr>
          <p:cNvPr id="1034" name="Google Shape;1034;p25"/>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5"/>
          <p:cNvSpPr/>
          <p:nvPr/>
        </p:nvSpPr>
        <p:spPr>
          <a:xfrm>
            <a:off x="4145141" y="925322"/>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p25"/>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1037" name="Google Shape;1037;p25">
            <a:hlinkClick action="ppaction://hlinksldjump" r:id="rId3"/>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5">
            <a:hlinkClick action="ppaction://hlinksldjump" r:id="rId4"/>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5">
            <a:hlinkClick action="ppaction://hlinksldjump" r:id="rId5"/>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5">
            <a:hlinkClick action="ppaction://hlinksldjump" r:id="rId6"/>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0B">
  <p:cSld name="CUSTOM_14_1_1_1_2_2_5">
    <p:spTree>
      <p:nvGrpSpPr>
        <p:cNvPr id="1041" name="Shape 1041"/>
        <p:cNvGrpSpPr/>
        <p:nvPr/>
      </p:nvGrpSpPr>
      <p:grpSpPr>
        <a:xfrm>
          <a:off x="0" y="0"/>
          <a:ext cx="0" cy="0"/>
          <a:chOff x="0" y="0"/>
          <a:chExt cx="0" cy="0"/>
        </a:xfrm>
      </p:grpSpPr>
      <p:sp>
        <p:nvSpPr>
          <p:cNvPr id="1042" name="Google Shape;1042;p26"/>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3" name="Google Shape;1043;p26"/>
          <p:cNvGrpSpPr/>
          <p:nvPr/>
        </p:nvGrpSpPr>
        <p:grpSpPr>
          <a:xfrm>
            <a:off x="325848" y="4424450"/>
            <a:ext cx="2862123" cy="3119357"/>
            <a:chOff x="5905698" y="309650"/>
            <a:chExt cx="2862123" cy="3119357"/>
          </a:xfrm>
        </p:grpSpPr>
        <p:grpSp>
          <p:nvGrpSpPr>
            <p:cNvPr id="1044" name="Google Shape;1044;p26"/>
            <p:cNvGrpSpPr/>
            <p:nvPr/>
          </p:nvGrpSpPr>
          <p:grpSpPr>
            <a:xfrm>
              <a:off x="5905698" y="309660"/>
              <a:ext cx="2862123" cy="3119347"/>
              <a:chOff x="6013448" y="-609478"/>
              <a:chExt cx="2862123" cy="3119347"/>
            </a:xfrm>
          </p:grpSpPr>
          <p:sp>
            <p:nvSpPr>
              <p:cNvPr id="1045" name="Google Shape;1045;p26"/>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6"/>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6"/>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6"/>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49" name="Google Shape;1049;p26"/>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050" name="Google Shape;1050;p26"/>
              <p:cNvGrpSpPr/>
              <p:nvPr/>
            </p:nvGrpSpPr>
            <p:grpSpPr>
              <a:xfrm>
                <a:off x="6260603" y="-479788"/>
                <a:ext cx="2367258" cy="1888727"/>
                <a:chOff x="5316462" y="1249729"/>
                <a:chExt cx="4187614" cy="3341106"/>
              </a:xfrm>
            </p:grpSpPr>
            <p:grpSp>
              <p:nvGrpSpPr>
                <p:cNvPr id="1051" name="Google Shape;1051;p26"/>
                <p:cNvGrpSpPr/>
                <p:nvPr/>
              </p:nvGrpSpPr>
              <p:grpSpPr>
                <a:xfrm>
                  <a:off x="5316462" y="1249729"/>
                  <a:ext cx="4187614" cy="3341106"/>
                  <a:chOff x="9966185" y="1046635"/>
                  <a:chExt cx="1828812" cy="1371554"/>
                </a:xfrm>
              </p:grpSpPr>
              <p:sp>
                <p:nvSpPr>
                  <p:cNvPr id="1052" name="Google Shape;1052;p26"/>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53" name="Google Shape;1053;p26"/>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54" name="Google Shape;1054;p26"/>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1055" name="Google Shape;1055;p26"/>
              <p:cNvGrpSpPr/>
              <p:nvPr/>
            </p:nvGrpSpPr>
            <p:grpSpPr>
              <a:xfrm>
                <a:off x="6235371" y="-242655"/>
                <a:ext cx="2417721" cy="1888727"/>
                <a:chOff x="5317248" y="1635653"/>
                <a:chExt cx="4276882" cy="3341106"/>
              </a:xfrm>
            </p:grpSpPr>
            <p:grpSp>
              <p:nvGrpSpPr>
                <p:cNvPr id="1056" name="Google Shape;1056;p26"/>
                <p:cNvGrpSpPr/>
                <p:nvPr/>
              </p:nvGrpSpPr>
              <p:grpSpPr>
                <a:xfrm>
                  <a:off x="5317248" y="1635653"/>
                  <a:ext cx="4276882" cy="3341106"/>
                  <a:chOff x="8307450" y="1713560"/>
                  <a:chExt cx="1828821" cy="1371554"/>
                </a:xfrm>
              </p:grpSpPr>
              <p:sp>
                <p:nvSpPr>
                  <p:cNvPr id="1057" name="Google Shape;1057;p26"/>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58" name="Google Shape;1058;p26"/>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59" name="Google Shape;1059;p26"/>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1060" name="Google Shape;1060;p26"/>
              <p:cNvGrpSpPr/>
              <p:nvPr/>
            </p:nvGrpSpPr>
            <p:grpSpPr>
              <a:xfrm>
                <a:off x="6180609" y="231625"/>
                <a:ext cx="2527246" cy="1888727"/>
                <a:chOff x="5309438" y="2660600"/>
                <a:chExt cx="4470628" cy="3341106"/>
              </a:xfrm>
            </p:grpSpPr>
            <p:grpSp>
              <p:nvGrpSpPr>
                <p:cNvPr id="1061" name="Google Shape;1061;p26"/>
                <p:cNvGrpSpPr/>
                <p:nvPr/>
              </p:nvGrpSpPr>
              <p:grpSpPr>
                <a:xfrm>
                  <a:off x="5309438" y="2660600"/>
                  <a:ext cx="4470628" cy="3341106"/>
                  <a:chOff x="9169225" y="3147610"/>
                  <a:chExt cx="1835233" cy="1371554"/>
                </a:xfrm>
              </p:grpSpPr>
              <p:sp>
                <p:nvSpPr>
                  <p:cNvPr id="1062" name="Google Shape;1062;p26"/>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63" name="Google Shape;1063;p26"/>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64" name="Google Shape;1064;p26"/>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065" name="Google Shape;1065;p26"/>
              <p:cNvGrpSpPr/>
              <p:nvPr/>
            </p:nvGrpSpPr>
            <p:grpSpPr>
              <a:xfrm>
                <a:off x="6013448" y="528782"/>
                <a:ext cx="2862123" cy="1981087"/>
                <a:chOff x="8489583" y="1484330"/>
                <a:chExt cx="2078370" cy="1438593"/>
              </a:xfrm>
            </p:grpSpPr>
            <p:grpSp>
              <p:nvGrpSpPr>
                <p:cNvPr id="1066" name="Google Shape;1066;p26"/>
                <p:cNvGrpSpPr/>
                <p:nvPr/>
              </p:nvGrpSpPr>
              <p:grpSpPr>
                <a:xfrm>
                  <a:off x="8489583" y="1484330"/>
                  <a:ext cx="2078370" cy="1438593"/>
                  <a:chOff x="3122850" y="739650"/>
                  <a:chExt cx="1910442" cy="1322358"/>
                </a:xfrm>
              </p:grpSpPr>
              <p:sp>
                <p:nvSpPr>
                  <p:cNvPr id="1067" name="Google Shape;1067;p26"/>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6"/>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9" name="Google Shape;1069;p26"/>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6"/>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71" name="Google Shape;1071;p26"/>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072" name="Google Shape;1072;p26"/>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3" name="Google Shape;1073;p26">
            <a:hlinkClick action="ppaction://hlinksldjump" r:id="rId2"/>
          </p:cNvPr>
          <p:cNvSpPr/>
          <p:nvPr/>
        </p:nvSpPr>
        <p:spPr>
          <a:xfrm>
            <a:off x="354050" y="554202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6"/>
          <p:cNvSpPr/>
          <p:nvPr/>
        </p:nvSpPr>
        <p:spPr>
          <a:xfrm>
            <a:off x="4145174" y="390670"/>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75" name="Google Shape;1075;p26"/>
          <p:cNvSpPr/>
          <p:nvPr/>
        </p:nvSpPr>
        <p:spPr>
          <a:xfrm>
            <a:off x="62075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J</a:t>
            </a:r>
            <a:endParaRPr sz="1900">
              <a:latin typeface="Share Tech Mono"/>
              <a:ea typeface="Share Tech Mono"/>
              <a:cs typeface="Share Tech Mono"/>
              <a:sym typeface="Share Tech Mono"/>
            </a:endParaRPr>
          </a:p>
        </p:txBody>
      </p:sp>
      <p:sp>
        <p:nvSpPr>
          <p:cNvPr id="1076" name="Google Shape;1076;p26"/>
          <p:cNvSpPr/>
          <p:nvPr/>
        </p:nvSpPr>
        <p:spPr>
          <a:xfrm>
            <a:off x="4145141" y="925322"/>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26"/>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078" name="Google Shape;1078;p26"/>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6">
            <a:hlinkClick action="ppaction://hlinksldjump" r:id="rId3"/>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6">
            <a:hlinkClick action="ppaction://hlinksldjump" r:id="rId4"/>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6">
            <a:hlinkClick action="ppaction://hlinksldjump" r:id="rId5"/>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6"/>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6"/>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6B26B"/>
              </a:buClr>
              <a:buSzPts val="4000"/>
              <a:buNone/>
              <a:defRPr sz="4000">
                <a:solidFill>
                  <a:srgbClr val="F6B26B"/>
                </a:solidFill>
              </a:defRPr>
            </a:lvl1pPr>
            <a:lvl2pPr lvl="1" rtl="0">
              <a:spcBef>
                <a:spcPts val="0"/>
              </a:spcBef>
              <a:spcAft>
                <a:spcPts val="0"/>
              </a:spcAft>
              <a:buClr>
                <a:srgbClr val="F6B26B"/>
              </a:buClr>
              <a:buSzPts val="4000"/>
              <a:buNone/>
              <a:defRPr sz="4000">
                <a:solidFill>
                  <a:srgbClr val="F6B26B"/>
                </a:solidFill>
              </a:defRPr>
            </a:lvl2pPr>
            <a:lvl3pPr lvl="2" rtl="0">
              <a:spcBef>
                <a:spcPts val="0"/>
              </a:spcBef>
              <a:spcAft>
                <a:spcPts val="0"/>
              </a:spcAft>
              <a:buClr>
                <a:srgbClr val="F6B26B"/>
              </a:buClr>
              <a:buSzPts val="4000"/>
              <a:buNone/>
              <a:defRPr sz="4000">
                <a:solidFill>
                  <a:srgbClr val="F6B26B"/>
                </a:solidFill>
              </a:defRPr>
            </a:lvl3pPr>
            <a:lvl4pPr lvl="3" rtl="0">
              <a:spcBef>
                <a:spcPts val="0"/>
              </a:spcBef>
              <a:spcAft>
                <a:spcPts val="0"/>
              </a:spcAft>
              <a:buClr>
                <a:srgbClr val="F6B26B"/>
              </a:buClr>
              <a:buSzPts val="4000"/>
              <a:buNone/>
              <a:defRPr sz="4000">
                <a:solidFill>
                  <a:srgbClr val="F6B26B"/>
                </a:solidFill>
              </a:defRPr>
            </a:lvl4pPr>
            <a:lvl5pPr lvl="4" rtl="0">
              <a:spcBef>
                <a:spcPts val="0"/>
              </a:spcBef>
              <a:spcAft>
                <a:spcPts val="0"/>
              </a:spcAft>
              <a:buClr>
                <a:srgbClr val="F6B26B"/>
              </a:buClr>
              <a:buSzPts val="4000"/>
              <a:buNone/>
              <a:defRPr sz="4000">
                <a:solidFill>
                  <a:srgbClr val="F6B26B"/>
                </a:solidFill>
              </a:defRPr>
            </a:lvl5pPr>
            <a:lvl6pPr lvl="5" rtl="0">
              <a:spcBef>
                <a:spcPts val="0"/>
              </a:spcBef>
              <a:spcAft>
                <a:spcPts val="0"/>
              </a:spcAft>
              <a:buClr>
                <a:srgbClr val="F6B26B"/>
              </a:buClr>
              <a:buSzPts val="4000"/>
              <a:buNone/>
              <a:defRPr sz="4000">
                <a:solidFill>
                  <a:srgbClr val="F6B26B"/>
                </a:solidFill>
              </a:defRPr>
            </a:lvl6pPr>
            <a:lvl7pPr lvl="6" rtl="0">
              <a:spcBef>
                <a:spcPts val="0"/>
              </a:spcBef>
              <a:spcAft>
                <a:spcPts val="0"/>
              </a:spcAft>
              <a:buClr>
                <a:srgbClr val="F6B26B"/>
              </a:buClr>
              <a:buSzPts val="4000"/>
              <a:buNone/>
              <a:defRPr sz="4000">
                <a:solidFill>
                  <a:srgbClr val="F6B26B"/>
                </a:solidFill>
              </a:defRPr>
            </a:lvl7pPr>
            <a:lvl8pPr lvl="7" rtl="0">
              <a:spcBef>
                <a:spcPts val="0"/>
              </a:spcBef>
              <a:spcAft>
                <a:spcPts val="0"/>
              </a:spcAft>
              <a:buClr>
                <a:srgbClr val="F6B26B"/>
              </a:buClr>
              <a:buSzPts val="4000"/>
              <a:buNone/>
              <a:defRPr sz="4000">
                <a:solidFill>
                  <a:srgbClr val="F6B26B"/>
                </a:solidFill>
              </a:defRPr>
            </a:lvl8pPr>
            <a:lvl9pPr lvl="8" rtl="0">
              <a:spcBef>
                <a:spcPts val="0"/>
              </a:spcBef>
              <a:spcAft>
                <a:spcPts val="0"/>
              </a:spcAft>
              <a:buClr>
                <a:srgbClr val="F6B26B"/>
              </a:buClr>
              <a:buSzPts val="4000"/>
              <a:buNone/>
              <a:defRPr sz="4000">
                <a:solidFill>
                  <a:srgbClr val="F6B26B"/>
                </a:solidFill>
              </a:defRPr>
            </a:lvl9pPr>
          </a:lstStyle>
          <a:p/>
        </p:txBody>
      </p:sp>
      <p:sp>
        <p:nvSpPr>
          <p:cNvPr id="1084" name="Google Shape;1084;p26"/>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1A">
  <p:cSld name="CUSTOM_14_1_1_1_2_2_4">
    <p:spTree>
      <p:nvGrpSpPr>
        <p:cNvPr id="1085" name="Shape 1085"/>
        <p:cNvGrpSpPr/>
        <p:nvPr/>
      </p:nvGrpSpPr>
      <p:grpSpPr>
        <a:xfrm>
          <a:off x="0" y="0"/>
          <a:ext cx="0" cy="0"/>
          <a:chOff x="0" y="0"/>
          <a:chExt cx="0" cy="0"/>
        </a:xfrm>
      </p:grpSpPr>
      <p:sp>
        <p:nvSpPr>
          <p:cNvPr id="1086" name="Google Shape;1086;p27"/>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7" name="Google Shape;1087;p27"/>
          <p:cNvGrpSpPr/>
          <p:nvPr/>
        </p:nvGrpSpPr>
        <p:grpSpPr>
          <a:xfrm>
            <a:off x="325848" y="4424450"/>
            <a:ext cx="2862123" cy="3119357"/>
            <a:chOff x="5905698" y="309650"/>
            <a:chExt cx="2862123" cy="3119357"/>
          </a:xfrm>
        </p:grpSpPr>
        <p:grpSp>
          <p:nvGrpSpPr>
            <p:cNvPr id="1088" name="Google Shape;1088;p27"/>
            <p:cNvGrpSpPr/>
            <p:nvPr/>
          </p:nvGrpSpPr>
          <p:grpSpPr>
            <a:xfrm>
              <a:off x="5905698" y="309660"/>
              <a:ext cx="2862123" cy="3119347"/>
              <a:chOff x="6013448" y="-609478"/>
              <a:chExt cx="2862123" cy="3119347"/>
            </a:xfrm>
          </p:grpSpPr>
          <p:sp>
            <p:nvSpPr>
              <p:cNvPr id="1089" name="Google Shape;1089;p27"/>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7"/>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7"/>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7"/>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93" name="Google Shape;1093;p27"/>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094" name="Google Shape;1094;p27"/>
              <p:cNvGrpSpPr/>
              <p:nvPr/>
            </p:nvGrpSpPr>
            <p:grpSpPr>
              <a:xfrm>
                <a:off x="6260603" y="-479788"/>
                <a:ext cx="2367258" cy="1888727"/>
                <a:chOff x="5316462" y="1249729"/>
                <a:chExt cx="4187614" cy="3341106"/>
              </a:xfrm>
            </p:grpSpPr>
            <p:grpSp>
              <p:nvGrpSpPr>
                <p:cNvPr id="1095" name="Google Shape;1095;p27"/>
                <p:cNvGrpSpPr/>
                <p:nvPr/>
              </p:nvGrpSpPr>
              <p:grpSpPr>
                <a:xfrm>
                  <a:off x="5316462" y="1249729"/>
                  <a:ext cx="4187614" cy="3341106"/>
                  <a:chOff x="9966185" y="1046635"/>
                  <a:chExt cx="1828812" cy="1371554"/>
                </a:xfrm>
              </p:grpSpPr>
              <p:sp>
                <p:nvSpPr>
                  <p:cNvPr id="1096" name="Google Shape;1096;p27"/>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097" name="Google Shape;1097;p27"/>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98" name="Google Shape;1098;p27"/>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1099" name="Google Shape;1099;p27"/>
              <p:cNvGrpSpPr/>
              <p:nvPr/>
            </p:nvGrpSpPr>
            <p:grpSpPr>
              <a:xfrm>
                <a:off x="6210198" y="-5523"/>
                <a:ext cx="2468067" cy="1888742"/>
                <a:chOff x="5316772" y="2099504"/>
                <a:chExt cx="4365942" cy="3341132"/>
              </a:xfrm>
            </p:grpSpPr>
            <p:grpSp>
              <p:nvGrpSpPr>
                <p:cNvPr id="1100" name="Google Shape;1100;p27"/>
                <p:cNvGrpSpPr/>
                <p:nvPr/>
              </p:nvGrpSpPr>
              <p:grpSpPr>
                <a:xfrm>
                  <a:off x="5316772" y="2099504"/>
                  <a:ext cx="4365942" cy="3341132"/>
                  <a:chOff x="7962968" y="185475"/>
                  <a:chExt cx="1828820" cy="1371565"/>
                </a:xfrm>
              </p:grpSpPr>
              <p:sp>
                <p:nvSpPr>
                  <p:cNvPr id="1101" name="Google Shape;1101;p27"/>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02" name="Google Shape;1102;p27"/>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03" name="Google Shape;1103;p27"/>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1104" name="Google Shape;1104;p27"/>
              <p:cNvGrpSpPr/>
              <p:nvPr/>
            </p:nvGrpSpPr>
            <p:grpSpPr>
              <a:xfrm>
                <a:off x="6180609" y="231625"/>
                <a:ext cx="2527246" cy="1888727"/>
                <a:chOff x="5309438" y="2660600"/>
                <a:chExt cx="4470628" cy="3341106"/>
              </a:xfrm>
            </p:grpSpPr>
            <p:grpSp>
              <p:nvGrpSpPr>
                <p:cNvPr id="1105" name="Google Shape;1105;p27"/>
                <p:cNvGrpSpPr/>
                <p:nvPr/>
              </p:nvGrpSpPr>
              <p:grpSpPr>
                <a:xfrm>
                  <a:off x="5309438" y="2660600"/>
                  <a:ext cx="4470628" cy="3341106"/>
                  <a:chOff x="9169225" y="3147610"/>
                  <a:chExt cx="1835233" cy="1371554"/>
                </a:xfrm>
              </p:grpSpPr>
              <p:sp>
                <p:nvSpPr>
                  <p:cNvPr id="1106" name="Google Shape;1106;p27"/>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07" name="Google Shape;1107;p27"/>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08" name="Google Shape;1108;p27"/>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109" name="Google Shape;1109;p27"/>
              <p:cNvGrpSpPr/>
              <p:nvPr/>
            </p:nvGrpSpPr>
            <p:grpSpPr>
              <a:xfrm>
                <a:off x="6013448" y="528782"/>
                <a:ext cx="2862123" cy="1981087"/>
                <a:chOff x="8489583" y="1484330"/>
                <a:chExt cx="2078370" cy="1438593"/>
              </a:xfrm>
            </p:grpSpPr>
            <p:grpSp>
              <p:nvGrpSpPr>
                <p:cNvPr id="1110" name="Google Shape;1110;p27"/>
                <p:cNvGrpSpPr/>
                <p:nvPr/>
              </p:nvGrpSpPr>
              <p:grpSpPr>
                <a:xfrm>
                  <a:off x="8489583" y="1484330"/>
                  <a:ext cx="2078370" cy="1438593"/>
                  <a:chOff x="3122850" y="739650"/>
                  <a:chExt cx="1910442" cy="1322358"/>
                </a:xfrm>
              </p:grpSpPr>
              <p:sp>
                <p:nvSpPr>
                  <p:cNvPr id="1111" name="Google Shape;1111;p27"/>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7"/>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3" name="Google Shape;1113;p27"/>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7"/>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115" name="Google Shape;1115;p27"/>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116" name="Google Shape;1116;p27"/>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7" name="Google Shape;1117;p27">
            <a:hlinkClick action="ppaction://hlinksldjump" r:id="rId2"/>
          </p:cNvPr>
          <p:cNvSpPr/>
          <p:nvPr/>
        </p:nvSpPr>
        <p:spPr>
          <a:xfrm>
            <a:off x="354050" y="55547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7"/>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119" name="Google Shape;1119;p27"/>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20" name="Google Shape;1120;p27"/>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K</a:t>
            </a:r>
            <a:endParaRPr sz="1900">
              <a:latin typeface="Share Tech Mono"/>
              <a:ea typeface="Share Tech Mono"/>
              <a:cs typeface="Share Tech Mono"/>
              <a:sym typeface="Share Tech Mono"/>
            </a:endParaRPr>
          </a:p>
        </p:txBody>
      </p:sp>
      <p:sp>
        <p:nvSpPr>
          <p:cNvPr id="1121" name="Google Shape;1121;p27"/>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7"/>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27"/>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124" name="Google Shape;1124;p27">
            <a:hlinkClick action="ppaction://hlinksldjump" r:id="rId3"/>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7">
            <a:hlinkClick action="ppaction://hlinksldjump" r:id="rId4"/>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7">
            <a:hlinkClick action="ppaction://hlinksldjump" r:id="rId5"/>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7">
            <a:hlinkClick action="ppaction://hlinksldjump" r:id="rId6"/>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1B">
  <p:cSld name="CUSTOM_14_1_1_1_2_2_3">
    <p:spTree>
      <p:nvGrpSpPr>
        <p:cNvPr id="1128" name="Shape 1128"/>
        <p:cNvGrpSpPr/>
        <p:nvPr/>
      </p:nvGrpSpPr>
      <p:grpSpPr>
        <a:xfrm>
          <a:off x="0" y="0"/>
          <a:ext cx="0" cy="0"/>
          <a:chOff x="0" y="0"/>
          <a:chExt cx="0" cy="0"/>
        </a:xfrm>
      </p:grpSpPr>
      <p:sp>
        <p:nvSpPr>
          <p:cNvPr id="1129" name="Google Shape;1129;p28"/>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0" name="Google Shape;1130;p28"/>
          <p:cNvGrpSpPr/>
          <p:nvPr/>
        </p:nvGrpSpPr>
        <p:grpSpPr>
          <a:xfrm>
            <a:off x="325848" y="4424450"/>
            <a:ext cx="2862123" cy="3119357"/>
            <a:chOff x="5905698" y="309650"/>
            <a:chExt cx="2862123" cy="3119357"/>
          </a:xfrm>
        </p:grpSpPr>
        <p:grpSp>
          <p:nvGrpSpPr>
            <p:cNvPr id="1131" name="Google Shape;1131;p28"/>
            <p:cNvGrpSpPr/>
            <p:nvPr/>
          </p:nvGrpSpPr>
          <p:grpSpPr>
            <a:xfrm>
              <a:off x="5905698" y="309660"/>
              <a:ext cx="2862123" cy="3119347"/>
              <a:chOff x="6013448" y="-609478"/>
              <a:chExt cx="2862123" cy="3119347"/>
            </a:xfrm>
          </p:grpSpPr>
          <p:sp>
            <p:nvSpPr>
              <p:cNvPr id="1132" name="Google Shape;1132;p28"/>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8"/>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8"/>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8"/>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136" name="Google Shape;1136;p28"/>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137" name="Google Shape;1137;p28"/>
              <p:cNvGrpSpPr/>
              <p:nvPr/>
            </p:nvGrpSpPr>
            <p:grpSpPr>
              <a:xfrm>
                <a:off x="6260603" y="-479788"/>
                <a:ext cx="2367258" cy="1888727"/>
                <a:chOff x="5316462" y="1249729"/>
                <a:chExt cx="4187614" cy="3341106"/>
              </a:xfrm>
            </p:grpSpPr>
            <p:grpSp>
              <p:nvGrpSpPr>
                <p:cNvPr id="1138" name="Google Shape;1138;p28"/>
                <p:cNvGrpSpPr/>
                <p:nvPr/>
              </p:nvGrpSpPr>
              <p:grpSpPr>
                <a:xfrm>
                  <a:off x="5316462" y="1249729"/>
                  <a:ext cx="4187614" cy="3341106"/>
                  <a:chOff x="9966185" y="1046635"/>
                  <a:chExt cx="1828812" cy="1371554"/>
                </a:xfrm>
              </p:grpSpPr>
              <p:sp>
                <p:nvSpPr>
                  <p:cNvPr id="1139" name="Google Shape;1139;p28"/>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40" name="Google Shape;1140;p28"/>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41" name="Google Shape;1141;p28"/>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L</a:t>
                  </a:r>
                  <a:endParaRPr b="1" sz="500">
                    <a:latin typeface="Share Tech Mono"/>
                    <a:ea typeface="Share Tech Mono"/>
                    <a:cs typeface="Share Tech Mono"/>
                    <a:sym typeface="Share Tech Mono"/>
                  </a:endParaRPr>
                </a:p>
              </p:txBody>
            </p:sp>
          </p:grpSp>
          <p:grpSp>
            <p:nvGrpSpPr>
              <p:cNvPr id="1142" name="Google Shape;1142;p28"/>
              <p:cNvGrpSpPr/>
              <p:nvPr/>
            </p:nvGrpSpPr>
            <p:grpSpPr>
              <a:xfrm>
                <a:off x="6210198" y="-5523"/>
                <a:ext cx="2468067" cy="1888742"/>
                <a:chOff x="5316772" y="2099504"/>
                <a:chExt cx="4365942" cy="3341132"/>
              </a:xfrm>
            </p:grpSpPr>
            <p:grpSp>
              <p:nvGrpSpPr>
                <p:cNvPr id="1143" name="Google Shape;1143;p28"/>
                <p:cNvGrpSpPr/>
                <p:nvPr/>
              </p:nvGrpSpPr>
              <p:grpSpPr>
                <a:xfrm>
                  <a:off x="5316772" y="2099504"/>
                  <a:ext cx="4365942" cy="3341132"/>
                  <a:chOff x="7962968" y="185475"/>
                  <a:chExt cx="1828820" cy="1371565"/>
                </a:xfrm>
              </p:grpSpPr>
              <p:sp>
                <p:nvSpPr>
                  <p:cNvPr id="1144" name="Google Shape;1144;p28"/>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45" name="Google Shape;1145;p28"/>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46" name="Google Shape;1146;p28"/>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1147" name="Google Shape;1147;p28"/>
              <p:cNvGrpSpPr/>
              <p:nvPr/>
            </p:nvGrpSpPr>
            <p:grpSpPr>
              <a:xfrm>
                <a:off x="6180609" y="231625"/>
                <a:ext cx="2527246" cy="1888727"/>
                <a:chOff x="5309438" y="2660600"/>
                <a:chExt cx="4470628" cy="3341106"/>
              </a:xfrm>
            </p:grpSpPr>
            <p:grpSp>
              <p:nvGrpSpPr>
                <p:cNvPr id="1148" name="Google Shape;1148;p28"/>
                <p:cNvGrpSpPr/>
                <p:nvPr/>
              </p:nvGrpSpPr>
              <p:grpSpPr>
                <a:xfrm>
                  <a:off x="5309438" y="2660600"/>
                  <a:ext cx="4470628" cy="3341106"/>
                  <a:chOff x="9169225" y="3147610"/>
                  <a:chExt cx="1835233" cy="1371554"/>
                </a:xfrm>
              </p:grpSpPr>
              <p:sp>
                <p:nvSpPr>
                  <p:cNvPr id="1149" name="Google Shape;1149;p28"/>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50" name="Google Shape;1150;p28"/>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51" name="Google Shape;1151;p28"/>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152" name="Google Shape;1152;p28"/>
              <p:cNvGrpSpPr/>
              <p:nvPr/>
            </p:nvGrpSpPr>
            <p:grpSpPr>
              <a:xfrm>
                <a:off x="6013448" y="528782"/>
                <a:ext cx="2862123" cy="1981087"/>
                <a:chOff x="8489583" y="1484330"/>
                <a:chExt cx="2078370" cy="1438593"/>
              </a:xfrm>
            </p:grpSpPr>
            <p:grpSp>
              <p:nvGrpSpPr>
                <p:cNvPr id="1153" name="Google Shape;1153;p28"/>
                <p:cNvGrpSpPr/>
                <p:nvPr/>
              </p:nvGrpSpPr>
              <p:grpSpPr>
                <a:xfrm>
                  <a:off x="8489583" y="1484330"/>
                  <a:ext cx="2078370" cy="1438593"/>
                  <a:chOff x="3122850" y="739650"/>
                  <a:chExt cx="1910442" cy="1322358"/>
                </a:xfrm>
              </p:grpSpPr>
              <p:sp>
                <p:nvSpPr>
                  <p:cNvPr id="1154" name="Google Shape;1154;p28"/>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8"/>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6" name="Google Shape;1156;p28"/>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8"/>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158" name="Google Shape;1158;p28"/>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159" name="Google Shape;1159;p28"/>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0" name="Google Shape;1160;p28">
            <a:hlinkClick action="ppaction://hlinksldjump" r:id="rId2"/>
          </p:cNvPr>
          <p:cNvSpPr/>
          <p:nvPr/>
        </p:nvSpPr>
        <p:spPr>
          <a:xfrm>
            <a:off x="363713" y="554202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8"/>
          <p:cNvSpPr/>
          <p:nvPr/>
        </p:nvSpPr>
        <p:spPr>
          <a:xfrm>
            <a:off x="4133960" y="403119"/>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62" name="Google Shape;1162;p28"/>
          <p:cNvSpPr/>
          <p:nvPr/>
        </p:nvSpPr>
        <p:spPr>
          <a:xfrm>
            <a:off x="8105606" y="484670"/>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K</a:t>
            </a:r>
            <a:endParaRPr sz="1900">
              <a:latin typeface="Share Tech Mono"/>
              <a:ea typeface="Share Tech Mono"/>
              <a:cs typeface="Share Tech Mono"/>
              <a:sym typeface="Share Tech Mono"/>
            </a:endParaRPr>
          </a:p>
        </p:txBody>
      </p:sp>
      <p:sp>
        <p:nvSpPr>
          <p:cNvPr id="1163" name="Google Shape;1163;p28"/>
          <p:cNvSpPr/>
          <p:nvPr/>
        </p:nvSpPr>
        <p:spPr>
          <a:xfrm>
            <a:off x="4133921" y="955957"/>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28"/>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165" name="Google Shape;1165;p28"/>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8">
            <a:hlinkClick action="ppaction://hlinksldjump" r:id="rId3"/>
          </p:cNvPr>
          <p:cNvSpPr/>
          <p:nvPr/>
        </p:nvSpPr>
        <p:spPr>
          <a:xfrm>
            <a:off x="2360350" y="45538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8">
            <a:hlinkClick action="ppaction://hlinksldjump" r:id="rId4"/>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8">
            <a:hlinkClick action="ppaction://hlinksldjump" r:id="rId5"/>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8"/>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8"/>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FD966"/>
              </a:buClr>
              <a:buSzPts val="4000"/>
              <a:buNone/>
              <a:defRPr sz="4000">
                <a:solidFill>
                  <a:srgbClr val="FFD966"/>
                </a:solidFill>
              </a:defRPr>
            </a:lvl1pPr>
            <a:lvl2pPr lvl="1" rtl="0">
              <a:spcBef>
                <a:spcPts val="0"/>
              </a:spcBef>
              <a:spcAft>
                <a:spcPts val="0"/>
              </a:spcAft>
              <a:buClr>
                <a:srgbClr val="FFD966"/>
              </a:buClr>
              <a:buSzPts val="4000"/>
              <a:buNone/>
              <a:defRPr sz="4000">
                <a:solidFill>
                  <a:srgbClr val="FFD966"/>
                </a:solidFill>
              </a:defRPr>
            </a:lvl2pPr>
            <a:lvl3pPr lvl="2" rtl="0">
              <a:spcBef>
                <a:spcPts val="0"/>
              </a:spcBef>
              <a:spcAft>
                <a:spcPts val="0"/>
              </a:spcAft>
              <a:buClr>
                <a:srgbClr val="FFD966"/>
              </a:buClr>
              <a:buSzPts val="4000"/>
              <a:buNone/>
              <a:defRPr sz="4000">
                <a:solidFill>
                  <a:srgbClr val="FFD966"/>
                </a:solidFill>
              </a:defRPr>
            </a:lvl3pPr>
            <a:lvl4pPr lvl="3" rtl="0">
              <a:spcBef>
                <a:spcPts val="0"/>
              </a:spcBef>
              <a:spcAft>
                <a:spcPts val="0"/>
              </a:spcAft>
              <a:buClr>
                <a:srgbClr val="FFD966"/>
              </a:buClr>
              <a:buSzPts val="4000"/>
              <a:buNone/>
              <a:defRPr sz="4000">
                <a:solidFill>
                  <a:srgbClr val="FFD966"/>
                </a:solidFill>
              </a:defRPr>
            </a:lvl4pPr>
            <a:lvl5pPr lvl="4" rtl="0">
              <a:spcBef>
                <a:spcPts val="0"/>
              </a:spcBef>
              <a:spcAft>
                <a:spcPts val="0"/>
              </a:spcAft>
              <a:buClr>
                <a:srgbClr val="FFD966"/>
              </a:buClr>
              <a:buSzPts val="4000"/>
              <a:buNone/>
              <a:defRPr sz="4000">
                <a:solidFill>
                  <a:srgbClr val="FFD966"/>
                </a:solidFill>
              </a:defRPr>
            </a:lvl5pPr>
            <a:lvl6pPr lvl="5" rtl="0">
              <a:spcBef>
                <a:spcPts val="0"/>
              </a:spcBef>
              <a:spcAft>
                <a:spcPts val="0"/>
              </a:spcAft>
              <a:buClr>
                <a:srgbClr val="FFD966"/>
              </a:buClr>
              <a:buSzPts val="4000"/>
              <a:buNone/>
              <a:defRPr sz="4000">
                <a:solidFill>
                  <a:srgbClr val="FFD966"/>
                </a:solidFill>
              </a:defRPr>
            </a:lvl6pPr>
            <a:lvl7pPr lvl="6" rtl="0">
              <a:spcBef>
                <a:spcPts val="0"/>
              </a:spcBef>
              <a:spcAft>
                <a:spcPts val="0"/>
              </a:spcAft>
              <a:buClr>
                <a:srgbClr val="FFD966"/>
              </a:buClr>
              <a:buSzPts val="4000"/>
              <a:buNone/>
              <a:defRPr sz="4000">
                <a:solidFill>
                  <a:srgbClr val="FFD966"/>
                </a:solidFill>
              </a:defRPr>
            </a:lvl7pPr>
            <a:lvl8pPr lvl="7" rtl="0">
              <a:spcBef>
                <a:spcPts val="0"/>
              </a:spcBef>
              <a:spcAft>
                <a:spcPts val="0"/>
              </a:spcAft>
              <a:buClr>
                <a:srgbClr val="FFD966"/>
              </a:buClr>
              <a:buSzPts val="4000"/>
              <a:buNone/>
              <a:defRPr sz="4000">
                <a:solidFill>
                  <a:srgbClr val="FFD966"/>
                </a:solidFill>
              </a:defRPr>
            </a:lvl8pPr>
            <a:lvl9pPr lvl="8" rtl="0">
              <a:spcBef>
                <a:spcPts val="0"/>
              </a:spcBef>
              <a:spcAft>
                <a:spcPts val="0"/>
              </a:spcAft>
              <a:buClr>
                <a:srgbClr val="FFD966"/>
              </a:buClr>
              <a:buSzPts val="4000"/>
              <a:buNone/>
              <a:defRPr sz="4000">
                <a:solidFill>
                  <a:srgbClr val="FFD966"/>
                </a:solidFill>
              </a:defRPr>
            </a:lvl9pPr>
          </a:lstStyle>
          <a:p/>
        </p:txBody>
      </p:sp>
      <p:sp>
        <p:nvSpPr>
          <p:cNvPr id="1171" name="Google Shape;1171;p28"/>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2A">
  <p:cSld name="CUSTOM_14_1_1_1_2_2_2">
    <p:spTree>
      <p:nvGrpSpPr>
        <p:cNvPr id="1172" name="Shape 1172"/>
        <p:cNvGrpSpPr/>
        <p:nvPr/>
      </p:nvGrpSpPr>
      <p:grpSpPr>
        <a:xfrm>
          <a:off x="0" y="0"/>
          <a:ext cx="0" cy="0"/>
          <a:chOff x="0" y="0"/>
          <a:chExt cx="0" cy="0"/>
        </a:xfrm>
      </p:grpSpPr>
      <p:sp>
        <p:nvSpPr>
          <p:cNvPr id="1173" name="Google Shape;1173;p29"/>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4" name="Google Shape;1174;p29"/>
          <p:cNvGrpSpPr/>
          <p:nvPr/>
        </p:nvGrpSpPr>
        <p:grpSpPr>
          <a:xfrm>
            <a:off x="325848" y="4424450"/>
            <a:ext cx="2862123" cy="3119357"/>
            <a:chOff x="5905698" y="309650"/>
            <a:chExt cx="2862123" cy="3119357"/>
          </a:xfrm>
        </p:grpSpPr>
        <p:grpSp>
          <p:nvGrpSpPr>
            <p:cNvPr id="1175" name="Google Shape;1175;p29"/>
            <p:cNvGrpSpPr/>
            <p:nvPr/>
          </p:nvGrpSpPr>
          <p:grpSpPr>
            <a:xfrm>
              <a:off x="5905698" y="309660"/>
              <a:ext cx="2862123" cy="3119347"/>
              <a:chOff x="6013448" y="-609478"/>
              <a:chExt cx="2862123" cy="3119347"/>
            </a:xfrm>
          </p:grpSpPr>
          <p:sp>
            <p:nvSpPr>
              <p:cNvPr id="1176" name="Google Shape;1176;p29"/>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9"/>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9"/>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9"/>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180" name="Google Shape;1180;p29"/>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181" name="Google Shape;1181;p29"/>
              <p:cNvGrpSpPr/>
              <p:nvPr/>
            </p:nvGrpSpPr>
            <p:grpSpPr>
              <a:xfrm>
                <a:off x="6235371" y="-242655"/>
                <a:ext cx="2417721" cy="1888727"/>
                <a:chOff x="5317248" y="1635653"/>
                <a:chExt cx="4276882" cy="3341106"/>
              </a:xfrm>
            </p:grpSpPr>
            <p:grpSp>
              <p:nvGrpSpPr>
                <p:cNvPr id="1182" name="Google Shape;1182;p29"/>
                <p:cNvGrpSpPr/>
                <p:nvPr/>
              </p:nvGrpSpPr>
              <p:grpSpPr>
                <a:xfrm>
                  <a:off x="5317248" y="1635653"/>
                  <a:ext cx="4276882" cy="3341106"/>
                  <a:chOff x="8307450" y="1713560"/>
                  <a:chExt cx="1828821" cy="1371554"/>
                </a:xfrm>
              </p:grpSpPr>
              <p:sp>
                <p:nvSpPr>
                  <p:cNvPr id="1183" name="Google Shape;1183;p29"/>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84" name="Google Shape;1184;p29"/>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85" name="Google Shape;1185;p29"/>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1186" name="Google Shape;1186;p29"/>
              <p:cNvGrpSpPr/>
              <p:nvPr/>
            </p:nvGrpSpPr>
            <p:grpSpPr>
              <a:xfrm>
                <a:off x="6210198" y="-5523"/>
                <a:ext cx="2468067" cy="1888742"/>
                <a:chOff x="5316772" y="2099504"/>
                <a:chExt cx="4365942" cy="3341132"/>
              </a:xfrm>
            </p:grpSpPr>
            <p:grpSp>
              <p:nvGrpSpPr>
                <p:cNvPr id="1187" name="Google Shape;1187;p29"/>
                <p:cNvGrpSpPr/>
                <p:nvPr/>
              </p:nvGrpSpPr>
              <p:grpSpPr>
                <a:xfrm>
                  <a:off x="5316772" y="2099504"/>
                  <a:ext cx="4365942" cy="3341132"/>
                  <a:chOff x="7962968" y="185475"/>
                  <a:chExt cx="1828820" cy="1371565"/>
                </a:xfrm>
              </p:grpSpPr>
              <p:sp>
                <p:nvSpPr>
                  <p:cNvPr id="1188" name="Google Shape;1188;p29"/>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89" name="Google Shape;1189;p29"/>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90" name="Google Shape;1190;p29"/>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1191" name="Google Shape;1191;p29"/>
              <p:cNvGrpSpPr/>
              <p:nvPr/>
            </p:nvGrpSpPr>
            <p:grpSpPr>
              <a:xfrm>
                <a:off x="6180609" y="231625"/>
                <a:ext cx="2527246" cy="1888727"/>
                <a:chOff x="5309438" y="2660600"/>
                <a:chExt cx="4470628" cy="3341106"/>
              </a:xfrm>
            </p:grpSpPr>
            <p:grpSp>
              <p:nvGrpSpPr>
                <p:cNvPr id="1192" name="Google Shape;1192;p29"/>
                <p:cNvGrpSpPr/>
                <p:nvPr/>
              </p:nvGrpSpPr>
              <p:grpSpPr>
                <a:xfrm>
                  <a:off x="5309438" y="2660600"/>
                  <a:ext cx="4470628" cy="3341106"/>
                  <a:chOff x="9169225" y="3147610"/>
                  <a:chExt cx="1835233" cy="1371554"/>
                </a:xfrm>
              </p:grpSpPr>
              <p:sp>
                <p:nvSpPr>
                  <p:cNvPr id="1193" name="Google Shape;1193;p29"/>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94" name="Google Shape;1194;p29"/>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95" name="Google Shape;1195;p29"/>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196" name="Google Shape;1196;p29"/>
              <p:cNvGrpSpPr/>
              <p:nvPr/>
            </p:nvGrpSpPr>
            <p:grpSpPr>
              <a:xfrm>
                <a:off x="6013448" y="528782"/>
                <a:ext cx="2862123" cy="1981087"/>
                <a:chOff x="8489583" y="1484330"/>
                <a:chExt cx="2078370" cy="1438593"/>
              </a:xfrm>
            </p:grpSpPr>
            <p:grpSp>
              <p:nvGrpSpPr>
                <p:cNvPr id="1197" name="Google Shape;1197;p29"/>
                <p:cNvGrpSpPr/>
                <p:nvPr/>
              </p:nvGrpSpPr>
              <p:grpSpPr>
                <a:xfrm>
                  <a:off x="8489583" y="1484330"/>
                  <a:ext cx="2078370" cy="1438593"/>
                  <a:chOff x="3122850" y="739650"/>
                  <a:chExt cx="1910442" cy="1322358"/>
                </a:xfrm>
              </p:grpSpPr>
              <p:sp>
                <p:nvSpPr>
                  <p:cNvPr id="1198" name="Google Shape;1198;p29"/>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9"/>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0" name="Google Shape;1200;p29"/>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9"/>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02" name="Google Shape;1202;p29"/>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203" name="Google Shape;1203;p29"/>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4" name="Google Shape;1204;p29">
            <a:hlinkClick action="ppaction://hlinksldjump" r:id="rId2"/>
          </p:cNvPr>
          <p:cNvSpPr/>
          <p:nvPr/>
        </p:nvSpPr>
        <p:spPr>
          <a:xfrm>
            <a:off x="354050" y="56019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9"/>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206" name="Google Shape;1206;p29"/>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07" name="Google Shape;1207;p29"/>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L</a:t>
            </a:r>
            <a:endParaRPr sz="1900">
              <a:latin typeface="Share Tech Mono"/>
              <a:ea typeface="Share Tech Mono"/>
              <a:cs typeface="Share Tech Mono"/>
              <a:sym typeface="Share Tech Mono"/>
            </a:endParaRPr>
          </a:p>
        </p:txBody>
      </p:sp>
      <p:sp>
        <p:nvSpPr>
          <p:cNvPr id="1208" name="Google Shape;1208;p29"/>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9"/>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29"/>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211" name="Google Shape;1211;p29">
            <a:hlinkClick action="ppaction://hlinksldjump" r:id="rId3"/>
          </p:cNvPr>
          <p:cNvSpPr/>
          <p:nvPr/>
        </p:nvSpPr>
        <p:spPr>
          <a:xfrm>
            <a:off x="4457250" y="10819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9">
            <a:hlinkClick action="ppaction://hlinksldjump" r:id="rId4"/>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9">
            <a:hlinkClick action="ppaction://hlinksldjump" r:id="rId5"/>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9">
            <a:hlinkClick action="ppaction://hlinksldjump" r:id="rId6"/>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2B">
  <p:cSld name="CUSTOM_14_1_1_1_2_2_1">
    <p:spTree>
      <p:nvGrpSpPr>
        <p:cNvPr id="1215" name="Shape 1215"/>
        <p:cNvGrpSpPr/>
        <p:nvPr/>
      </p:nvGrpSpPr>
      <p:grpSpPr>
        <a:xfrm>
          <a:off x="0" y="0"/>
          <a:ext cx="0" cy="0"/>
          <a:chOff x="0" y="0"/>
          <a:chExt cx="0" cy="0"/>
        </a:xfrm>
      </p:grpSpPr>
      <p:sp>
        <p:nvSpPr>
          <p:cNvPr id="1216" name="Google Shape;1216;p30"/>
          <p:cNvSpPr/>
          <p:nvPr/>
        </p:nvSpPr>
        <p:spPr>
          <a:xfrm>
            <a:off x="316250" y="441647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7" name="Google Shape;1217;p30"/>
          <p:cNvGrpSpPr/>
          <p:nvPr/>
        </p:nvGrpSpPr>
        <p:grpSpPr>
          <a:xfrm>
            <a:off x="325848" y="4424450"/>
            <a:ext cx="2862123" cy="3119357"/>
            <a:chOff x="5905698" y="309650"/>
            <a:chExt cx="2862123" cy="3119357"/>
          </a:xfrm>
        </p:grpSpPr>
        <p:grpSp>
          <p:nvGrpSpPr>
            <p:cNvPr id="1218" name="Google Shape;1218;p30"/>
            <p:cNvGrpSpPr/>
            <p:nvPr/>
          </p:nvGrpSpPr>
          <p:grpSpPr>
            <a:xfrm>
              <a:off x="5905698" y="309660"/>
              <a:ext cx="2862123" cy="3119347"/>
              <a:chOff x="6013448" y="-609478"/>
              <a:chExt cx="2862123" cy="3119347"/>
            </a:xfrm>
          </p:grpSpPr>
          <p:sp>
            <p:nvSpPr>
              <p:cNvPr id="1219" name="Google Shape;1219;p30"/>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0"/>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0"/>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30"/>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23" name="Google Shape;1223;p30"/>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224" name="Google Shape;1224;p30"/>
              <p:cNvGrpSpPr/>
              <p:nvPr/>
            </p:nvGrpSpPr>
            <p:grpSpPr>
              <a:xfrm>
                <a:off x="6235371" y="-242655"/>
                <a:ext cx="2417721" cy="1888727"/>
                <a:chOff x="5317248" y="1635653"/>
                <a:chExt cx="4276882" cy="3341106"/>
              </a:xfrm>
            </p:grpSpPr>
            <p:grpSp>
              <p:nvGrpSpPr>
                <p:cNvPr id="1225" name="Google Shape;1225;p30"/>
                <p:cNvGrpSpPr/>
                <p:nvPr/>
              </p:nvGrpSpPr>
              <p:grpSpPr>
                <a:xfrm>
                  <a:off x="5317248" y="1635653"/>
                  <a:ext cx="4276882" cy="3341106"/>
                  <a:chOff x="8307450" y="1713560"/>
                  <a:chExt cx="1828821" cy="1371554"/>
                </a:xfrm>
              </p:grpSpPr>
              <p:sp>
                <p:nvSpPr>
                  <p:cNvPr id="1226" name="Google Shape;1226;p30"/>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27" name="Google Shape;1227;p30"/>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28" name="Google Shape;1228;p30"/>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K</a:t>
                  </a:r>
                  <a:endParaRPr b="1" sz="500">
                    <a:latin typeface="Share Tech Mono"/>
                    <a:ea typeface="Share Tech Mono"/>
                    <a:cs typeface="Share Tech Mono"/>
                    <a:sym typeface="Share Tech Mono"/>
                  </a:endParaRPr>
                </a:p>
              </p:txBody>
            </p:sp>
          </p:grpSp>
          <p:grpSp>
            <p:nvGrpSpPr>
              <p:cNvPr id="1229" name="Google Shape;1229;p30"/>
              <p:cNvGrpSpPr/>
              <p:nvPr/>
            </p:nvGrpSpPr>
            <p:grpSpPr>
              <a:xfrm>
                <a:off x="6210198" y="-5523"/>
                <a:ext cx="2468067" cy="1888742"/>
                <a:chOff x="5316772" y="2099504"/>
                <a:chExt cx="4365942" cy="3341132"/>
              </a:xfrm>
            </p:grpSpPr>
            <p:grpSp>
              <p:nvGrpSpPr>
                <p:cNvPr id="1230" name="Google Shape;1230;p30"/>
                <p:cNvGrpSpPr/>
                <p:nvPr/>
              </p:nvGrpSpPr>
              <p:grpSpPr>
                <a:xfrm>
                  <a:off x="5316772" y="2099504"/>
                  <a:ext cx="4365942" cy="3341132"/>
                  <a:chOff x="7962968" y="185475"/>
                  <a:chExt cx="1828820" cy="1371565"/>
                </a:xfrm>
              </p:grpSpPr>
              <p:sp>
                <p:nvSpPr>
                  <p:cNvPr id="1231" name="Google Shape;1231;p30"/>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32" name="Google Shape;1232;p30"/>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33" name="Google Shape;1233;p30"/>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J</a:t>
                  </a:r>
                  <a:endParaRPr b="1" sz="200">
                    <a:latin typeface="Share Tech Mono"/>
                    <a:ea typeface="Share Tech Mono"/>
                    <a:cs typeface="Share Tech Mono"/>
                    <a:sym typeface="Share Tech Mono"/>
                  </a:endParaRPr>
                </a:p>
              </p:txBody>
            </p:sp>
          </p:grpSp>
          <p:grpSp>
            <p:nvGrpSpPr>
              <p:cNvPr id="1234" name="Google Shape;1234;p30"/>
              <p:cNvGrpSpPr/>
              <p:nvPr/>
            </p:nvGrpSpPr>
            <p:grpSpPr>
              <a:xfrm>
                <a:off x="6180609" y="231625"/>
                <a:ext cx="2527246" cy="1888727"/>
                <a:chOff x="5309438" y="2660600"/>
                <a:chExt cx="4470628" cy="3341106"/>
              </a:xfrm>
            </p:grpSpPr>
            <p:grpSp>
              <p:nvGrpSpPr>
                <p:cNvPr id="1235" name="Google Shape;1235;p30"/>
                <p:cNvGrpSpPr/>
                <p:nvPr/>
              </p:nvGrpSpPr>
              <p:grpSpPr>
                <a:xfrm>
                  <a:off x="5309438" y="2660600"/>
                  <a:ext cx="4470628" cy="3341106"/>
                  <a:chOff x="9169225" y="3147610"/>
                  <a:chExt cx="1835233" cy="1371554"/>
                </a:xfrm>
              </p:grpSpPr>
              <p:sp>
                <p:nvSpPr>
                  <p:cNvPr id="1236" name="Google Shape;1236;p30"/>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37" name="Google Shape;1237;p30"/>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38" name="Google Shape;1238;p30"/>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latin typeface="Share Tech Mono"/>
                      <a:ea typeface="Share Tech Mono"/>
                      <a:cs typeface="Share Tech Mono"/>
                      <a:sym typeface="Share Tech Mono"/>
                    </a:rPr>
                    <a:t>Topic I</a:t>
                  </a:r>
                  <a:endParaRPr b="1" sz="600">
                    <a:latin typeface="Share Tech Mono"/>
                    <a:ea typeface="Share Tech Mono"/>
                    <a:cs typeface="Share Tech Mono"/>
                    <a:sym typeface="Share Tech Mono"/>
                  </a:endParaRPr>
                </a:p>
              </p:txBody>
            </p:sp>
          </p:grpSp>
          <p:grpSp>
            <p:nvGrpSpPr>
              <p:cNvPr id="1239" name="Google Shape;1239;p30"/>
              <p:cNvGrpSpPr/>
              <p:nvPr/>
            </p:nvGrpSpPr>
            <p:grpSpPr>
              <a:xfrm>
                <a:off x="6013448" y="528782"/>
                <a:ext cx="2862123" cy="1981087"/>
                <a:chOff x="8489583" y="1484330"/>
                <a:chExt cx="2078370" cy="1438593"/>
              </a:xfrm>
            </p:grpSpPr>
            <p:grpSp>
              <p:nvGrpSpPr>
                <p:cNvPr id="1240" name="Google Shape;1240;p30"/>
                <p:cNvGrpSpPr/>
                <p:nvPr/>
              </p:nvGrpSpPr>
              <p:grpSpPr>
                <a:xfrm>
                  <a:off x="8489583" y="1484330"/>
                  <a:ext cx="2078370" cy="1438593"/>
                  <a:chOff x="3122850" y="739650"/>
                  <a:chExt cx="1910442" cy="1322358"/>
                </a:xfrm>
              </p:grpSpPr>
              <p:sp>
                <p:nvSpPr>
                  <p:cNvPr id="1241" name="Google Shape;1241;p30"/>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30"/>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3" name="Google Shape;1243;p30"/>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30"/>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45" name="Google Shape;1245;p30"/>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Coming Soon</a:t>
                  </a:r>
                  <a:endParaRPr>
                    <a:latin typeface="Share Tech Mono"/>
                    <a:ea typeface="Share Tech Mono"/>
                    <a:cs typeface="Share Tech Mono"/>
                    <a:sym typeface="Share Tech Mono"/>
                  </a:endParaRPr>
                </a:p>
              </p:txBody>
            </p:sp>
          </p:grpSp>
        </p:grpSp>
        <p:sp>
          <p:nvSpPr>
            <p:cNvPr id="1246" name="Google Shape;1246;p30"/>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7" name="Google Shape;1247;p30">
            <a:hlinkClick action="ppaction://hlinksldjump" r:id="rId2"/>
          </p:cNvPr>
          <p:cNvSpPr/>
          <p:nvPr/>
        </p:nvSpPr>
        <p:spPr>
          <a:xfrm>
            <a:off x="354050" y="55576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0"/>
          <p:cNvSpPr/>
          <p:nvPr/>
        </p:nvSpPr>
        <p:spPr>
          <a:xfrm>
            <a:off x="4078098" y="39546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49" name="Google Shape;1249;p30"/>
          <p:cNvSpPr/>
          <p:nvPr/>
        </p:nvSpPr>
        <p:spPr>
          <a:xfrm>
            <a:off x="10102000" y="493278"/>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L</a:t>
            </a:r>
            <a:endParaRPr sz="1900">
              <a:latin typeface="Share Tech Mono"/>
              <a:ea typeface="Share Tech Mono"/>
              <a:cs typeface="Share Tech Mono"/>
              <a:sym typeface="Share Tech Mono"/>
            </a:endParaRPr>
          </a:p>
        </p:txBody>
      </p:sp>
      <p:sp>
        <p:nvSpPr>
          <p:cNvPr id="1250" name="Google Shape;1250;p30"/>
          <p:cNvSpPr/>
          <p:nvPr/>
        </p:nvSpPr>
        <p:spPr>
          <a:xfrm>
            <a:off x="4078112" y="916399"/>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1" name="Google Shape;1251;p30"/>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252" name="Google Shape;1252;p30"/>
          <p:cNvSpPr/>
          <p:nvPr/>
        </p:nvSpPr>
        <p:spPr>
          <a:xfrm rot="-203466">
            <a:off x="4384874" y="1110599"/>
            <a:ext cx="7125777" cy="4639528"/>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0">
            <a:hlinkClick action="ppaction://hlinksldjump" r:id="rId3"/>
          </p:cNvPr>
          <p:cNvSpPr/>
          <p:nvPr/>
        </p:nvSpPr>
        <p:spPr>
          <a:xfrm>
            <a:off x="1674550" y="47824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0">
            <a:hlinkClick action="ppaction://hlinksldjump" r:id="rId4"/>
          </p:cNvPr>
          <p:cNvSpPr/>
          <p:nvPr/>
        </p:nvSpPr>
        <p:spPr>
          <a:xfrm>
            <a:off x="1064950" y="50110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0">
            <a:hlinkClick action="ppaction://hlinksldjump" r:id="rId5"/>
          </p:cNvPr>
          <p:cNvSpPr/>
          <p:nvPr/>
        </p:nvSpPr>
        <p:spPr>
          <a:xfrm>
            <a:off x="531550" y="5239650"/>
            <a:ext cx="658200" cy="18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0"/>
          <p:cNvSpPr/>
          <p:nvPr/>
        </p:nvSpPr>
        <p:spPr>
          <a:xfrm>
            <a:off x="4384874" y="1110555"/>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0"/>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93C47D"/>
              </a:buClr>
              <a:buSzPts val="4000"/>
              <a:buNone/>
              <a:defRPr sz="4000">
                <a:solidFill>
                  <a:srgbClr val="93C47D"/>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1258" name="Google Shape;1258;p30"/>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it 4">
  <p:cSld name="CUSTOM_14_1_1_1_2_1">
    <p:spTree>
      <p:nvGrpSpPr>
        <p:cNvPr id="1259" name="Shape 1259"/>
        <p:cNvGrpSpPr/>
        <p:nvPr/>
      </p:nvGrpSpPr>
      <p:grpSpPr>
        <a:xfrm>
          <a:off x="0" y="0"/>
          <a:ext cx="0" cy="0"/>
          <a:chOff x="0" y="0"/>
          <a:chExt cx="0" cy="0"/>
        </a:xfrm>
      </p:grpSpPr>
      <p:sp>
        <p:nvSpPr>
          <p:cNvPr id="1260" name="Google Shape;1260;p31"/>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1" name="Google Shape;1261;p31"/>
          <p:cNvGrpSpPr/>
          <p:nvPr/>
        </p:nvGrpSpPr>
        <p:grpSpPr>
          <a:xfrm>
            <a:off x="3367873" y="2384500"/>
            <a:ext cx="2862123" cy="3119357"/>
            <a:chOff x="5905698" y="309650"/>
            <a:chExt cx="2862123" cy="3119357"/>
          </a:xfrm>
        </p:grpSpPr>
        <p:grpSp>
          <p:nvGrpSpPr>
            <p:cNvPr id="1262" name="Google Shape;1262;p31"/>
            <p:cNvGrpSpPr/>
            <p:nvPr/>
          </p:nvGrpSpPr>
          <p:grpSpPr>
            <a:xfrm>
              <a:off x="5905698" y="309660"/>
              <a:ext cx="2862123" cy="3119347"/>
              <a:chOff x="6013448" y="-609478"/>
              <a:chExt cx="2862123" cy="3119347"/>
            </a:xfrm>
          </p:grpSpPr>
          <p:sp>
            <p:nvSpPr>
              <p:cNvPr id="1263" name="Google Shape;1263;p31"/>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1"/>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1"/>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1"/>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67" name="Google Shape;1267;p31"/>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268" name="Google Shape;1268;p31"/>
              <p:cNvGrpSpPr/>
              <p:nvPr/>
            </p:nvGrpSpPr>
            <p:grpSpPr>
              <a:xfrm>
                <a:off x="6260603" y="-479788"/>
                <a:ext cx="2367258" cy="1888727"/>
                <a:chOff x="5316462" y="1249729"/>
                <a:chExt cx="4187614" cy="3341106"/>
              </a:xfrm>
            </p:grpSpPr>
            <p:grpSp>
              <p:nvGrpSpPr>
                <p:cNvPr id="1269" name="Google Shape;1269;p31"/>
                <p:cNvGrpSpPr/>
                <p:nvPr/>
              </p:nvGrpSpPr>
              <p:grpSpPr>
                <a:xfrm>
                  <a:off x="5316462" y="1249729"/>
                  <a:ext cx="4187614" cy="3341106"/>
                  <a:chOff x="9966185" y="1046635"/>
                  <a:chExt cx="1828812" cy="1371554"/>
                </a:xfrm>
              </p:grpSpPr>
              <p:sp>
                <p:nvSpPr>
                  <p:cNvPr id="1270" name="Google Shape;1270;p31"/>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71" name="Google Shape;1271;p31"/>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72" name="Google Shape;1272;p31"/>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273" name="Google Shape;1273;p31"/>
              <p:cNvGrpSpPr/>
              <p:nvPr/>
            </p:nvGrpSpPr>
            <p:grpSpPr>
              <a:xfrm>
                <a:off x="6235371" y="-242655"/>
                <a:ext cx="2417721" cy="1888727"/>
                <a:chOff x="5317248" y="1635653"/>
                <a:chExt cx="4276882" cy="3341106"/>
              </a:xfrm>
            </p:grpSpPr>
            <p:grpSp>
              <p:nvGrpSpPr>
                <p:cNvPr id="1274" name="Google Shape;1274;p31"/>
                <p:cNvGrpSpPr/>
                <p:nvPr/>
              </p:nvGrpSpPr>
              <p:grpSpPr>
                <a:xfrm>
                  <a:off x="5317248" y="1635653"/>
                  <a:ext cx="4276882" cy="3341106"/>
                  <a:chOff x="8307450" y="1713560"/>
                  <a:chExt cx="1828821" cy="1371554"/>
                </a:xfrm>
              </p:grpSpPr>
              <p:sp>
                <p:nvSpPr>
                  <p:cNvPr id="1275" name="Google Shape;1275;p31"/>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76" name="Google Shape;1276;p31"/>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77" name="Google Shape;1277;p31"/>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278" name="Google Shape;1278;p31"/>
              <p:cNvGrpSpPr/>
              <p:nvPr/>
            </p:nvGrpSpPr>
            <p:grpSpPr>
              <a:xfrm>
                <a:off x="6210198" y="-5523"/>
                <a:ext cx="2468067" cy="1888742"/>
                <a:chOff x="5316772" y="2099504"/>
                <a:chExt cx="4365942" cy="3341132"/>
              </a:xfrm>
            </p:grpSpPr>
            <p:grpSp>
              <p:nvGrpSpPr>
                <p:cNvPr id="1279" name="Google Shape;1279;p31"/>
                <p:cNvGrpSpPr/>
                <p:nvPr/>
              </p:nvGrpSpPr>
              <p:grpSpPr>
                <a:xfrm>
                  <a:off x="5316772" y="2099504"/>
                  <a:ext cx="4365942" cy="3341132"/>
                  <a:chOff x="7962968" y="185475"/>
                  <a:chExt cx="1828820" cy="1371565"/>
                </a:xfrm>
              </p:grpSpPr>
              <p:sp>
                <p:nvSpPr>
                  <p:cNvPr id="1280" name="Google Shape;1280;p31"/>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81" name="Google Shape;1281;p31"/>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2" name="Google Shape;1282;p31"/>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283" name="Google Shape;1283;p31"/>
              <p:cNvGrpSpPr/>
              <p:nvPr/>
            </p:nvGrpSpPr>
            <p:grpSpPr>
              <a:xfrm>
                <a:off x="6180609" y="231625"/>
                <a:ext cx="2527246" cy="1888727"/>
                <a:chOff x="5309438" y="2660600"/>
                <a:chExt cx="4470628" cy="3341106"/>
              </a:xfrm>
            </p:grpSpPr>
            <p:grpSp>
              <p:nvGrpSpPr>
                <p:cNvPr id="1284" name="Google Shape;1284;p31"/>
                <p:cNvGrpSpPr/>
                <p:nvPr/>
              </p:nvGrpSpPr>
              <p:grpSpPr>
                <a:xfrm>
                  <a:off x="5309438" y="2660600"/>
                  <a:ext cx="4470628" cy="3341106"/>
                  <a:chOff x="9169225" y="3147610"/>
                  <a:chExt cx="1835233" cy="1371554"/>
                </a:xfrm>
              </p:grpSpPr>
              <p:sp>
                <p:nvSpPr>
                  <p:cNvPr id="1285" name="Google Shape;1285;p31"/>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286" name="Google Shape;1286;p31"/>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7" name="Google Shape;1287;p31"/>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288" name="Google Shape;1288;p31"/>
              <p:cNvGrpSpPr/>
              <p:nvPr/>
            </p:nvGrpSpPr>
            <p:grpSpPr>
              <a:xfrm>
                <a:off x="6013448" y="528782"/>
                <a:ext cx="2862123" cy="1981087"/>
                <a:chOff x="8489583" y="1484330"/>
                <a:chExt cx="2078370" cy="1438593"/>
              </a:xfrm>
            </p:grpSpPr>
            <p:grpSp>
              <p:nvGrpSpPr>
                <p:cNvPr id="1289" name="Google Shape;1289;p31"/>
                <p:cNvGrpSpPr/>
                <p:nvPr/>
              </p:nvGrpSpPr>
              <p:grpSpPr>
                <a:xfrm>
                  <a:off x="8489583" y="1484330"/>
                  <a:ext cx="2078370" cy="1438593"/>
                  <a:chOff x="3122850" y="739650"/>
                  <a:chExt cx="1910442" cy="1322358"/>
                </a:xfrm>
              </p:grpSpPr>
              <p:sp>
                <p:nvSpPr>
                  <p:cNvPr id="1290" name="Google Shape;1290;p3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1"/>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2" name="Google Shape;1292;p31"/>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1"/>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94" name="Google Shape;1294;p31"/>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295" name="Google Shape;1295;p31"/>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6" name="Google Shape;1296;p31">
            <a:hlinkClick action="ppaction://hlinksldjump" r:id="rId2"/>
          </p:cNvPr>
          <p:cNvSpPr/>
          <p:nvPr/>
        </p:nvSpPr>
        <p:spPr>
          <a:xfrm>
            <a:off x="3396063"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1">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1">
            <a:hlinkClick action="ppaction://hlinksldjump" r:id="rId4"/>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1">
            <a:hlinkClick action="ppaction://hlinksldjump" r:id="rId5"/>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1">
            <a:hlinkClick action="ppaction://hlinksldjump" r:id="rId6"/>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1"/>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900"/>
              <a:buNone/>
              <a:defRPr sz="2900">
                <a:solidFill>
                  <a:schemeClr val="dk1"/>
                </a:solidFill>
              </a:defRPr>
            </a:lvl1pPr>
            <a:lvl2pPr lvl="1" rtl="0">
              <a:spcBef>
                <a:spcPts val="0"/>
              </a:spcBef>
              <a:spcAft>
                <a:spcPts val="0"/>
              </a:spcAft>
              <a:buClr>
                <a:schemeClr val="dk1"/>
              </a:buClr>
              <a:buSzPts val="2900"/>
              <a:buNone/>
              <a:defRPr sz="2900">
                <a:solidFill>
                  <a:schemeClr val="dk1"/>
                </a:solidFill>
              </a:defRPr>
            </a:lvl2pPr>
            <a:lvl3pPr lvl="2" rtl="0">
              <a:spcBef>
                <a:spcPts val="0"/>
              </a:spcBef>
              <a:spcAft>
                <a:spcPts val="0"/>
              </a:spcAft>
              <a:buClr>
                <a:schemeClr val="dk1"/>
              </a:buClr>
              <a:buSzPts val="2900"/>
              <a:buNone/>
              <a:defRPr sz="2900">
                <a:solidFill>
                  <a:schemeClr val="dk1"/>
                </a:solidFill>
              </a:defRPr>
            </a:lvl3pPr>
            <a:lvl4pPr lvl="3" rtl="0">
              <a:spcBef>
                <a:spcPts val="0"/>
              </a:spcBef>
              <a:spcAft>
                <a:spcPts val="0"/>
              </a:spcAft>
              <a:buClr>
                <a:schemeClr val="dk1"/>
              </a:buClr>
              <a:buSzPts val="2900"/>
              <a:buNone/>
              <a:defRPr sz="2900">
                <a:solidFill>
                  <a:schemeClr val="dk1"/>
                </a:solidFill>
              </a:defRPr>
            </a:lvl4pPr>
            <a:lvl5pPr lvl="4" rtl="0">
              <a:spcBef>
                <a:spcPts val="0"/>
              </a:spcBef>
              <a:spcAft>
                <a:spcPts val="0"/>
              </a:spcAft>
              <a:buClr>
                <a:schemeClr val="dk1"/>
              </a:buClr>
              <a:buSzPts val="2900"/>
              <a:buNone/>
              <a:defRPr sz="2900">
                <a:solidFill>
                  <a:schemeClr val="dk1"/>
                </a:solidFill>
              </a:defRPr>
            </a:lvl5pPr>
            <a:lvl6pPr lvl="5" rtl="0">
              <a:spcBef>
                <a:spcPts val="0"/>
              </a:spcBef>
              <a:spcAft>
                <a:spcPts val="0"/>
              </a:spcAft>
              <a:buClr>
                <a:schemeClr val="dk1"/>
              </a:buClr>
              <a:buSzPts val="2900"/>
              <a:buNone/>
              <a:defRPr sz="2900">
                <a:solidFill>
                  <a:schemeClr val="dk1"/>
                </a:solidFill>
              </a:defRPr>
            </a:lvl6pPr>
            <a:lvl7pPr lvl="6" rtl="0">
              <a:spcBef>
                <a:spcPts val="0"/>
              </a:spcBef>
              <a:spcAft>
                <a:spcPts val="0"/>
              </a:spcAft>
              <a:buClr>
                <a:schemeClr val="dk1"/>
              </a:buClr>
              <a:buSzPts val="2900"/>
              <a:buNone/>
              <a:defRPr sz="2900">
                <a:solidFill>
                  <a:schemeClr val="dk1"/>
                </a:solidFill>
              </a:defRPr>
            </a:lvl7pPr>
            <a:lvl8pPr lvl="7" rtl="0">
              <a:spcBef>
                <a:spcPts val="0"/>
              </a:spcBef>
              <a:spcAft>
                <a:spcPts val="0"/>
              </a:spcAft>
              <a:buClr>
                <a:schemeClr val="dk1"/>
              </a:buClr>
              <a:buSzPts val="2900"/>
              <a:buNone/>
              <a:defRPr sz="2900">
                <a:solidFill>
                  <a:schemeClr val="dk1"/>
                </a:solidFill>
              </a:defRPr>
            </a:lvl8pPr>
            <a:lvl9pPr lvl="8" rtl="0">
              <a:spcBef>
                <a:spcPts val="0"/>
              </a:spcBef>
              <a:spcAft>
                <a:spcPts val="0"/>
              </a:spcAft>
              <a:buClr>
                <a:schemeClr val="dk1"/>
              </a:buClr>
              <a:buSzPts val="2900"/>
              <a:buNone/>
              <a:defRPr sz="2900">
                <a:solidFill>
                  <a:schemeClr val="dk1"/>
                </a:solidFill>
              </a:defRPr>
            </a:lvl9pPr>
          </a:lstStyle>
          <a:p/>
        </p:txBody>
      </p:sp>
      <p:sp>
        <p:nvSpPr>
          <p:cNvPr id="1302" name="Google Shape;1302;p31"/>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lvl1pPr indent="-355600" lvl="0" marL="457200" rtl="0">
              <a:lnSpc>
                <a:spcPct val="100000"/>
              </a:lnSpc>
              <a:spcBef>
                <a:spcPts val="0"/>
              </a:spcBef>
              <a:spcAft>
                <a:spcPts val="0"/>
              </a:spcAft>
              <a:buSzPts val="2000"/>
              <a:buChar char="●"/>
              <a:defRPr sz="2000"/>
            </a:lvl1pPr>
            <a:lvl2pPr indent="-355600" lvl="1" marL="914400" rtl="0">
              <a:lnSpc>
                <a:spcPct val="100000"/>
              </a:lnSpc>
              <a:spcBef>
                <a:spcPts val="0"/>
              </a:spcBef>
              <a:spcAft>
                <a:spcPts val="0"/>
              </a:spcAft>
              <a:buSzPts val="2000"/>
              <a:buChar char="○"/>
              <a:defRPr sz="2000"/>
            </a:lvl2pPr>
            <a:lvl3pPr indent="-355600" lvl="2" marL="1371600" rtl="0">
              <a:lnSpc>
                <a:spcPct val="100000"/>
              </a:lnSpc>
              <a:spcBef>
                <a:spcPts val="0"/>
              </a:spcBef>
              <a:spcAft>
                <a:spcPts val="0"/>
              </a:spcAft>
              <a:buSzPts val="2000"/>
              <a:buChar char="■"/>
              <a:defRPr sz="2000"/>
            </a:lvl3pPr>
            <a:lvl4pPr indent="-355600" lvl="3" marL="1828800" rtl="0">
              <a:lnSpc>
                <a:spcPct val="100000"/>
              </a:lnSpc>
              <a:spcBef>
                <a:spcPts val="0"/>
              </a:spcBef>
              <a:spcAft>
                <a:spcPts val="0"/>
              </a:spcAft>
              <a:buSzPts val="2000"/>
              <a:buChar char="●"/>
              <a:defRPr sz="2000"/>
            </a:lvl4pPr>
            <a:lvl5pPr indent="-355600" lvl="4" marL="2286000" rtl="0">
              <a:lnSpc>
                <a:spcPct val="100000"/>
              </a:lnSpc>
              <a:spcBef>
                <a:spcPts val="0"/>
              </a:spcBef>
              <a:spcAft>
                <a:spcPts val="0"/>
              </a:spcAft>
              <a:buSzPts val="2000"/>
              <a:buChar char="○"/>
              <a:defRPr sz="2000"/>
            </a:lvl5pPr>
            <a:lvl6pPr indent="-355600" lvl="5" marL="2743200" rtl="0">
              <a:lnSpc>
                <a:spcPct val="100000"/>
              </a:lnSpc>
              <a:spcBef>
                <a:spcPts val="0"/>
              </a:spcBef>
              <a:spcAft>
                <a:spcPts val="0"/>
              </a:spcAft>
              <a:buSzPts val="2000"/>
              <a:buChar char="■"/>
              <a:defRPr sz="2000"/>
            </a:lvl6pPr>
            <a:lvl7pPr indent="-355600" lvl="6" marL="3200400" rtl="0">
              <a:lnSpc>
                <a:spcPct val="100000"/>
              </a:lnSpc>
              <a:spcBef>
                <a:spcPts val="0"/>
              </a:spcBef>
              <a:spcAft>
                <a:spcPts val="0"/>
              </a:spcAft>
              <a:buSzPts val="2000"/>
              <a:buChar char="●"/>
              <a:defRPr sz="2000"/>
            </a:lvl7pPr>
            <a:lvl8pPr indent="-355600" lvl="7" marL="3657600" rtl="0">
              <a:lnSpc>
                <a:spcPct val="100000"/>
              </a:lnSpc>
              <a:spcBef>
                <a:spcPts val="0"/>
              </a:spcBef>
              <a:spcAft>
                <a:spcPts val="0"/>
              </a:spcAft>
              <a:buSzPts val="2000"/>
              <a:buChar char="○"/>
              <a:defRPr sz="2000"/>
            </a:lvl8pPr>
            <a:lvl9pPr indent="-355600" lvl="8" marL="4114800" rtl="0">
              <a:lnSpc>
                <a:spcPct val="100000"/>
              </a:lnSpc>
              <a:spcBef>
                <a:spcPts val="0"/>
              </a:spcBef>
              <a:spcAft>
                <a:spcPts val="0"/>
              </a:spcAft>
              <a:buSzPts val="2000"/>
              <a:buChar char="■"/>
              <a:defRPr sz="2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3A">
  <p:cSld name="CUSTOM_14_1_1_1_2_1_2">
    <p:spTree>
      <p:nvGrpSpPr>
        <p:cNvPr id="1303" name="Shape 1303"/>
        <p:cNvGrpSpPr/>
        <p:nvPr/>
      </p:nvGrpSpPr>
      <p:grpSpPr>
        <a:xfrm>
          <a:off x="0" y="0"/>
          <a:ext cx="0" cy="0"/>
          <a:chOff x="0" y="0"/>
          <a:chExt cx="0" cy="0"/>
        </a:xfrm>
      </p:grpSpPr>
      <p:sp>
        <p:nvSpPr>
          <p:cNvPr id="1304" name="Google Shape;1304;p32"/>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5" name="Google Shape;1305;p32"/>
          <p:cNvGrpSpPr/>
          <p:nvPr/>
        </p:nvGrpSpPr>
        <p:grpSpPr>
          <a:xfrm>
            <a:off x="3367873" y="2384500"/>
            <a:ext cx="2862123" cy="3119357"/>
            <a:chOff x="5905698" y="309650"/>
            <a:chExt cx="2862123" cy="3119357"/>
          </a:xfrm>
        </p:grpSpPr>
        <p:grpSp>
          <p:nvGrpSpPr>
            <p:cNvPr id="1306" name="Google Shape;1306;p32"/>
            <p:cNvGrpSpPr/>
            <p:nvPr/>
          </p:nvGrpSpPr>
          <p:grpSpPr>
            <a:xfrm>
              <a:off x="5905698" y="309660"/>
              <a:ext cx="2862123" cy="3119347"/>
              <a:chOff x="6013448" y="-609478"/>
              <a:chExt cx="2862123" cy="3119347"/>
            </a:xfrm>
          </p:grpSpPr>
          <p:sp>
            <p:nvSpPr>
              <p:cNvPr id="1307" name="Google Shape;1307;p32"/>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2"/>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2"/>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2"/>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11" name="Google Shape;1311;p32"/>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312" name="Google Shape;1312;p32"/>
              <p:cNvGrpSpPr/>
              <p:nvPr/>
            </p:nvGrpSpPr>
            <p:grpSpPr>
              <a:xfrm>
                <a:off x="6260603" y="-479788"/>
                <a:ext cx="2367258" cy="1888727"/>
                <a:chOff x="5316462" y="1249729"/>
                <a:chExt cx="4187614" cy="3341106"/>
              </a:xfrm>
            </p:grpSpPr>
            <p:grpSp>
              <p:nvGrpSpPr>
                <p:cNvPr id="1313" name="Google Shape;1313;p32"/>
                <p:cNvGrpSpPr/>
                <p:nvPr/>
              </p:nvGrpSpPr>
              <p:grpSpPr>
                <a:xfrm>
                  <a:off x="5316462" y="1249729"/>
                  <a:ext cx="4187614" cy="3341106"/>
                  <a:chOff x="9966185" y="1046635"/>
                  <a:chExt cx="1828812" cy="1371554"/>
                </a:xfrm>
              </p:grpSpPr>
              <p:sp>
                <p:nvSpPr>
                  <p:cNvPr id="1314" name="Google Shape;1314;p32"/>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15" name="Google Shape;1315;p32"/>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6" name="Google Shape;1316;p32"/>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317" name="Google Shape;1317;p32"/>
              <p:cNvGrpSpPr/>
              <p:nvPr/>
            </p:nvGrpSpPr>
            <p:grpSpPr>
              <a:xfrm>
                <a:off x="6235371" y="-242655"/>
                <a:ext cx="2417721" cy="1888727"/>
                <a:chOff x="5317248" y="1635653"/>
                <a:chExt cx="4276882" cy="3341106"/>
              </a:xfrm>
            </p:grpSpPr>
            <p:grpSp>
              <p:nvGrpSpPr>
                <p:cNvPr id="1318" name="Google Shape;1318;p32"/>
                <p:cNvGrpSpPr/>
                <p:nvPr/>
              </p:nvGrpSpPr>
              <p:grpSpPr>
                <a:xfrm>
                  <a:off x="5317248" y="1635653"/>
                  <a:ext cx="4276882" cy="3341106"/>
                  <a:chOff x="8307450" y="1713560"/>
                  <a:chExt cx="1828821" cy="1371554"/>
                </a:xfrm>
              </p:grpSpPr>
              <p:sp>
                <p:nvSpPr>
                  <p:cNvPr id="1319" name="Google Shape;1319;p32"/>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20" name="Google Shape;1320;p32"/>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21" name="Google Shape;1321;p32"/>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322" name="Google Shape;1322;p32"/>
              <p:cNvGrpSpPr/>
              <p:nvPr/>
            </p:nvGrpSpPr>
            <p:grpSpPr>
              <a:xfrm>
                <a:off x="6210198" y="-5523"/>
                <a:ext cx="2468067" cy="1888742"/>
                <a:chOff x="5316772" y="2099504"/>
                <a:chExt cx="4365942" cy="3341132"/>
              </a:xfrm>
            </p:grpSpPr>
            <p:grpSp>
              <p:nvGrpSpPr>
                <p:cNvPr id="1323" name="Google Shape;1323;p32"/>
                <p:cNvGrpSpPr/>
                <p:nvPr/>
              </p:nvGrpSpPr>
              <p:grpSpPr>
                <a:xfrm>
                  <a:off x="5316772" y="2099504"/>
                  <a:ext cx="4365942" cy="3341132"/>
                  <a:chOff x="7962968" y="185475"/>
                  <a:chExt cx="1828820" cy="1371565"/>
                </a:xfrm>
              </p:grpSpPr>
              <p:sp>
                <p:nvSpPr>
                  <p:cNvPr id="1324" name="Google Shape;1324;p32"/>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25" name="Google Shape;1325;p32"/>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26" name="Google Shape;1326;p32"/>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327" name="Google Shape;1327;p32"/>
              <p:cNvGrpSpPr/>
              <p:nvPr/>
            </p:nvGrpSpPr>
            <p:grpSpPr>
              <a:xfrm>
                <a:off x="6013448" y="528782"/>
                <a:ext cx="2862123" cy="1981087"/>
                <a:chOff x="8489583" y="1484330"/>
                <a:chExt cx="2078370" cy="1438593"/>
              </a:xfrm>
            </p:grpSpPr>
            <p:grpSp>
              <p:nvGrpSpPr>
                <p:cNvPr id="1328" name="Google Shape;1328;p32"/>
                <p:cNvGrpSpPr/>
                <p:nvPr/>
              </p:nvGrpSpPr>
              <p:grpSpPr>
                <a:xfrm>
                  <a:off x="8489583" y="1484330"/>
                  <a:ext cx="2078370" cy="1438593"/>
                  <a:chOff x="3122850" y="739650"/>
                  <a:chExt cx="1910442" cy="1322358"/>
                </a:xfrm>
              </p:grpSpPr>
              <p:sp>
                <p:nvSpPr>
                  <p:cNvPr id="1329" name="Google Shape;1329;p32"/>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2"/>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1" name="Google Shape;1331;p32"/>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2"/>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33" name="Google Shape;1333;p32"/>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334" name="Google Shape;1334;p32"/>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5" name="Google Shape;1335;p32">
            <a:hlinkClick action="ppaction://hlinksldjump" r:id="rId2"/>
          </p:cNvPr>
          <p:cNvSpPr/>
          <p:nvPr/>
        </p:nvSpPr>
        <p:spPr>
          <a:xfrm>
            <a:off x="3405725"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36" name="Google Shape;1336;p32"/>
          <p:cNvGrpSpPr/>
          <p:nvPr/>
        </p:nvGrpSpPr>
        <p:grpSpPr>
          <a:xfrm rot="5400000">
            <a:off x="5525646" y="582639"/>
            <a:ext cx="7629986" cy="5702712"/>
            <a:chOff x="4145471" y="405451"/>
            <a:chExt cx="7629986" cy="5702712"/>
          </a:xfrm>
        </p:grpSpPr>
        <p:sp>
          <p:nvSpPr>
            <p:cNvPr id="1337" name="Google Shape;1337;p32"/>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38" name="Google Shape;1338;p32"/>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M</a:t>
              </a:r>
              <a:endParaRPr sz="1900">
                <a:latin typeface="Share Tech Mono"/>
                <a:ea typeface="Share Tech Mono"/>
                <a:cs typeface="Share Tech Mono"/>
                <a:sym typeface="Share Tech Mono"/>
              </a:endParaRPr>
            </a:p>
          </p:txBody>
        </p:sp>
        <p:sp>
          <p:nvSpPr>
            <p:cNvPr id="1339" name="Google Shape;1339;p32"/>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2"/>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1" name="Google Shape;1341;p32"/>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grpSp>
      <p:sp>
        <p:nvSpPr>
          <p:cNvPr id="1342" name="Google Shape;1342;p32">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2">
            <a:hlinkClick action="ppaction://hlinksldjump" r:id="rId4"/>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2">
            <a:hlinkClick action="ppaction://hlinksldjump" r:id="rId5"/>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2">
            <a:hlinkClick action="ppaction://hlinksldjump" r:id="rId6"/>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3B">
  <p:cSld name="CUSTOM_14_1_1_1_2_1_2_6">
    <p:spTree>
      <p:nvGrpSpPr>
        <p:cNvPr id="1346" name="Shape 1346"/>
        <p:cNvGrpSpPr/>
        <p:nvPr/>
      </p:nvGrpSpPr>
      <p:grpSpPr>
        <a:xfrm>
          <a:off x="0" y="0"/>
          <a:ext cx="0" cy="0"/>
          <a:chOff x="0" y="0"/>
          <a:chExt cx="0" cy="0"/>
        </a:xfrm>
      </p:grpSpPr>
      <p:sp>
        <p:nvSpPr>
          <p:cNvPr id="1347" name="Google Shape;1347;p33"/>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8" name="Google Shape;1348;p33"/>
          <p:cNvGrpSpPr/>
          <p:nvPr/>
        </p:nvGrpSpPr>
        <p:grpSpPr>
          <a:xfrm>
            <a:off x="3367873" y="2384500"/>
            <a:ext cx="2862123" cy="3119357"/>
            <a:chOff x="5905698" y="309650"/>
            <a:chExt cx="2862123" cy="3119357"/>
          </a:xfrm>
        </p:grpSpPr>
        <p:grpSp>
          <p:nvGrpSpPr>
            <p:cNvPr id="1349" name="Google Shape;1349;p33"/>
            <p:cNvGrpSpPr/>
            <p:nvPr/>
          </p:nvGrpSpPr>
          <p:grpSpPr>
            <a:xfrm>
              <a:off x="5905698" y="309660"/>
              <a:ext cx="2862123" cy="3119347"/>
              <a:chOff x="6013448" y="-609478"/>
              <a:chExt cx="2862123" cy="3119347"/>
            </a:xfrm>
          </p:grpSpPr>
          <p:sp>
            <p:nvSpPr>
              <p:cNvPr id="1350" name="Google Shape;1350;p33"/>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3"/>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3"/>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3"/>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54" name="Google Shape;1354;p33"/>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355" name="Google Shape;1355;p33"/>
              <p:cNvGrpSpPr/>
              <p:nvPr/>
            </p:nvGrpSpPr>
            <p:grpSpPr>
              <a:xfrm>
                <a:off x="6260603" y="-479788"/>
                <a:ext cx="2367258" cy="1888727"/>
                <a:chOff x="5316462" y="1249729"/>
                <a:chExt cx="4187614" cy="3341106"/>
              </a:xfrm>
            </p:grpSpPr>
            <p:grpSp>
              <p:nvGrpSpPr>
                <p:cNvPr id="1356" name="Google Shape;1356;p33"/>
                <p:cNvGrpSpPr/>
                <p:nvPr/>
              </p:nvGrpSpPr>
              <p:grpSpPr>
                <a:xfrm>
                  <a:off x="5316462" y="1249729"/>
                  <a:ext cx="4187614" cy="3341106"/>
                  <a:chOff x="9966185" y="1046635"/>
                  <a:chExt cx="1828812" cy="1371554"/>
                </a:xfrm>
              </p:grpSpPr>
              <p:sp>
                <p:nvSpPr>
                  <p:cNvPr id="1357" name="Google Shape;1357;p33"/>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58" name="Google Shape;1358;p33"/>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59" name="Google Shape;1359;p33"/>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360" name="Google Shape;1360;p33"/>
              <p:cNvGrpSpPr/>
              <p:nvPr/>
            </p:nvGrpSpPr>
            <p:grpSpPr>
              <a:xfrm>
                <a:off x="6235371" y="-242655"/>
                <a:ext cx="2417721" cy="1888727"/>
                <a:chOff x="5317248" y="1635653"/>
                <a:chExt cx="4276882" cy="3341106"/>
              </a:xfrm>
            </p:grpSpPr>
            <p:grpSp>
              <p:nvGrpSpPr>
                <p:cNvPr id="1361" name="Google Shape;1361;p33"/>
                <p:cNvGrpSpPr/>
                <p:nvPr/>
              </p:nvGrpSpPr>
              <p:grpSpPr>
                <a:xfrm>
                  <a:off x="5317248" y="1635653"/>
                  <a:ext cx="4276882" cy="3341106"/>
                  <a:chOff x="8307450" y="1713560"/>
                  <a:chExt cx="1828821" cy="1371554"/>
                </a:xfrm>
              </p:grpSpPr>
              <p:sp>
                <p:nvSpPr>
                  <p:cNvPr id="1362" name="Google Shape;1362;p33"/>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63" name="Google Shape;1363;p33"/>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64" name="Google Shape;1364;p33"/>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365" name="Google Shape;1365;p33"/>
              <p:cNvGrpSpPr/>
              <p:nvPr/>
            </p:nvGrpSpPr>
            <p:grpSpPr>
              <a:xfrm>
                <a:off x="6210198" y="-5523"/>
                <a:ext cx="2468067" cy="1888742"/>
                <a:chOff x="5316772" y="2099504"/>
                <a:chExt cx="4365942" cy="3341132"/>
              </a:xfrm>
            </p:grpSpPr>
            <p:grpSp>
              <p:nvGrpSpPr>
                <p:cNvPr id="1366" name="Google Shape;1366;p33"/>
                <p:cNvGrpSpPr/>
                <p:nvPr/>
              </p:nvGrpSpPr>
              <p:grpSpPr>
                <a:xfrm>
                  <a:off x="5316772" y="2099504"/>
                  <a:ext cx="4365942" cy="3341132"/>
                  <a:chOff x="7962968" y="185475"/>
                  <a:chExt cx="1828820" cy="1371565"/>
                </a:xfrm>
              </p:grpSpPr>
              <p:sp>
                <p:nvSpPr>
                  <p:cNvPr id="1367" name="Google Shape;1367;p33"/>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68" name="Google Shape;1368;p33"/>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69" name="Google Shape;1369;p33"/>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370" name="Google Shape;1370;p33"/>
              <p:cNvGrpSpPr/>
              <p:nvPr/>
            </p:nvGrpSpPr>
            <p:grpSpPr>
              <a:xfrm>
                <a:off x="6013448" y="528782"/>
                <a:ext cx="2862123" cy="1981087"/>
                <a:chOff x="8489583" y="1484330"/>
                <a:chExt cx="2078370" cy="1438593"/>
              </a:xfrm>
            </p:grpSpPr>
            <p:grpSp>
              <p:nvGrpSpPr>
                <p:cNvPr id="1371" name="Google Shape;1371;p33"/>
                <p:cNvGrpSpPr/>
                <p:nvPr/>
              </p:nvGrpSpPr>
              <p:grpSpPr>
                <a:xfrm>
                  <a:off x="8489583" y="1484330"/>
                  <a:ext cx="2078370" cy="1438593"/>
                  <a:chOff x="3122850" y="739650"/>
                  <a:chExt cx="1910442" cy="1322358"/>
                </a:xfrm>
              </p:grpSpPr>
              <p:sp>
                <p:nvSpPr>
                  <p:cNvPr id="1372" name="Google Shape;1372;p33"/>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3"/>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4" name="Google Shape;1374;p33"/>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3"/>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76" name="Google Shape;1376;p33"/>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377" name="Google Shape;1377;p33"/>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8" name="Google Shape;1378;p33">
            <a:hlinkClick action="ppaction://hlinksldjump" r:id="rId2"/>
          </p:cNvPr>
          <p:cNvSpPr/>
          <p:nvPr/>
        </p:nvSpPr>
        <p:spPr>
          <a:xfrm>
            <a:off x="3443600"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3">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3">
            <a:hlinkClick action="ppaction://hlinksldjump" r:id="rId4"/>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3">
            <a:hlinkClick action="ppaction://hlinksldjump" r:id="rId5"/>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2" name="Google Shape;1382;p33"/>
          <p:cNvGrpSpPr/>
          <p:nvPr/>
        </p:nvGrpSpPr>
        <p:grpSpPr>
          <a:xfrm rot="5400000">
            <a:off x="5525646" y="582639"/>
            <a:ext cx="7629986" cy="5702712"/>
            <a:chOff x="4145471" y="405451"/>
            <a:chExt cx="7629986" cy="5702712"/>
          </a:xfrm>
        </p:grpSpPr>
        <p:sp>
          <p:nvSpPr>
            <p:cNvPr id="1383" name="Google Shape;1383;p33"/>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384" name="Google Shape;1384;p33"/>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M</a:t>
              </a:r>
              <a:endParaRPr sz="1900">
                <a:latin typeface="Share Tech Mono"/>
                <a:ea typeface="Share Tech Mono"/>
                <a:cs typeface="Share Tech Mono"/>
                <a:sym typeface="Share Tech Mono"/>
              </a:endParaRPr>
            </a:p>
          </p:txBody>
        </p:sp>
        <p:sp>
          <p:nvSpPr>
            <p:cNvPr id="1385" name="Google Shape;1385;p33"/>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p33"/>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grpSp>
      <p:sp>
        <p:nvSpPr>
          <p:cNvPr id="1387" name="Google Shape;1387;p33"/>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3"/>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3"/>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E06666"/>
              </a:buClr>
              <a:buSzPts val="4000"/>
              <a:buNone/>
              <a:defRPr sz="4000">
                <a:solidFill>
                  <a:srgbClr val="E06666"/>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1390" name="Google Shape;1390;p33"/>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4A">
  <p:cSld name="CUSTOM_14_1_1_1_2_1_2_5">
    <p:spTree>
      <p:nvGrpSpPr>
        <p:cNvPr id="1391" name="Shape 1391"/>
        <p:cNvGrpSpPr/>
        <p:nvPr/>
      </p:nvGrpSpPr>
      <p:grpSpPr>
        <a:xfrm>
          <a:off x="0" y="0"/>
          <a:ext cx="0" cy="0"/>
          <a:chOff x="0" y="0"/>
          <a:chExt cx="0" cy="0"/>
        </a:xfrm>
      </p:grpSpPr>
      <p:sp>
        <p:nvSpPr>
          <p:cNvPr id="1392" name="Google Shape;1392;p34"/>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3" name="Google Shape;1393;p34"/>
          <p:cNvGrpSpPr/>
          <p:nvPr/>
        </p:nvGrpSpPr>
        <p:grpSpPr>
          <a:xfrm>
            <a:off x="3367873" y="2384500"/>
            <a:ext cx="2862123" cy="3119357"/>
            <a:chOff x="5905698" y="309650"/>
            <a:chExt cx="2862123" cy="3119357"/>
          </a:xfrm>
        </p:grpSpPr>
        <p:grpSp>
          <p:nvGrpSpPr>
            <p:cNvPr id="1394" name="Google Shape;1394;p34"/>
            <p:cNvGrpSpPr/>
            <p:nvPr/>
          </p:nvGrpSpPr>
          <p:grpSpPr>
            <a:xfrm>
              <a:off x="5905698" y="309660"/>
              <a:ext cx="2862123" cy="3119347"/>
              <a:chOff x="6013448" y="-609478"/>
              <a:chExt cx="2862123" cy="3119347"/>
            </a:xfrm>
          </p:grpSpPr>
          <p:sp>
            <p:nvSpPr>
              <p:cNvPr id="1395" name="Google Shape;1395;p34"/>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4"/>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4"/>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4"/>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99" name="Google Shape;1399;p34"/>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400" name="Google Shape;1400;p34"/>
              <p:cNvGrpSpPr/>
              <p:nvPr/>
            </p:nvGrpSpPr>
            <p:grpSpPr>
              <a:xfrm>
                <a:off x="6260603" y="-479788"/>
                <a:ext cx="2367258" cy="1888727"/>
                <a:chOff x="5316462" y="1249729"/>
                <a:chExt cx="4187614" cy="3341106"/>
              </a:xfrm>
            </p:grpSpPr>
            <p:grpSp>
              <p:nvGrpSpPr>
                <p:cNvPr id="1401" name="Google Shape;1401;p34"/>
                <p:cNvGrpSpPr/>
                <p:nvPr/>
              </p:nvGrpSpPr>
              <p:grpSpPr>
                <a:xfrm>
                  <a:off x="5316462" y="1249729"/>
                  <a:ext cx="4187614" cy="3341106"/>
                  <a:chOff x="9966185" y="1046635"/>
                  <a:chExt cx="1828812" cy="1371554"/>
                </a:xfrm>
              </p:grpSpPr>
              <p:sp>
                <p:nvSpPr>
                  <p:cNvPr id="1402" name="Google Shape;1402;p34"/>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03" name="Google Shape;1403;p34"/>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04" name="Google Shape;1404;p34"/>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405" name="Google Shape;1405;p34"/>
              <p:cNvGrpSpPr/>
              <p:nvPr/>
            </p:nvGrpSpPr>
            <p:grpSpPr>
              <a:xfrm>
                <a:off x="6235371" y="-242655"/>
                <a:ext cx="2417721" cy="1888727"/>
                <a:chOff x="5317248" y="1635653"/>
                <a:chExt cx="4276882" cy="3341106"/>
              </a:xfrm>
            </p:grpSpPr>
            <p:grpSp>
              <p:nvGrpSpPr>
                <p:cNvPr id="1406" name="Google Shape;1406;p34"/>
                <p:cNvGrpSpPr/>
                <p:nvPr/>
              </p:nvGrpSpPr>
              <p:grpSpPr>
                <a:xfrm>
                  <a:off x="5317248" y="1635653"/>
                  <a:ext cx="4276882" cy="3341106"/>
                  <a:chOff x="8307450" y="1713560"/>
                  <a:chExt cx="1828821" cy="1371554"/>
                </a:xfrm>
              </p:grpSpPr>
              <p:sp>
                <p:nvSpPr>
                  <p:cNvPr id="1407" name="Google Shape;1407;p34"/>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08" name="Google Shape;1408;p34"/>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09" name="Google Shape;1409;p34"/>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410" name="Google Shape;1410;p34"/>
              <p:cNvGrpSpPr/>
              <p:nvPr/>
            </p:nvGrpSpPr>
            <p:grpSpPr>
              <a:xfrm>
                <a:off x="6180609" y="231625"/>
                <a:ext cx="2527246" cy="1888727"/>
                <a:chOff x="5309438" y="2660600"/>
                <a:chExt cx="4470628" cy="3341106"/>
              </a:xfrm>
            </p:grpSpPr>
            <p:grpSp>
              <p:nvGrpSpPr>
                <p:cNvPr id="1411" name="Google Shape;1411;p34"/>
                <p:cNvGrpSpPr/>
                <p:nvPr/>
              </p:nvGrpSpPr>
              <p:grpSpPr>
                <a:xfrm>
                  <a:off x="5309438" y="2660600"/>
                  <a:ext cx="4470628" cy="3341106"/>
                  <a:chOff x="9169225" y="3147610"/>
                  <a:chExt cx="1835233" cy="1371554"/>
                </a:xfrm>
              </p:grpSpPr>
              <p:sp>
                <p:nvSpPr>
                  <p:cNvPr id="1412" name="Google Shape;1412;p34"/>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13" name="Google Shape;1413;p34"/>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14" name="Google Shape;1414;p34"/>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415" name="Google Shape;1415;p34"/>
              <p:cNvGrpSpPr/>
              <p:nvPr/>
            </p:nvGrpSpPr>
            <p:grpSpPr>
              <a:xfrm>
                <a:off x="6013448" y="528782"/>
                <a:ext cx="2862123" cy="1981087"/>
                <a:chOff x="8489583" y="1484330"/>
                <a:chExt cx="2078370" cy="1438593"/>
              </a:xfrm>
            </p:grpSpPr>
            <p:grpSp>
              <p:nvGrpSpPr>
                <p:cNvPr id="1416" name="Google Shape;1416;p34"/>
                <p:cNvGrpSpPr/>
                <p:nvPr/>
              </p:nvGrpSpPr>
              <p:grpSpPr>
                <a:xfrm>
                  <a:off x="8489583" y="1484330"/>
                  <a:ext cx="2078370" cy="1438593"/>
                  <a:chOff x="3122850" y="739650"/>
                  <a:chExt cx="1910442" cy="1322358"/>
                </a:xfrm>
              </p:grpSpPr>
              <p:sp>
                <p:nvSpPr>
                  <p:cNvPr id="1417" name="Google Shape;1417;p34"/>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4"/>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9" name="Google Shape;1419;p34"/>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4"/>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421" name="Google Shape;1421;p34"/>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422" name="Google Shape;1422;p34"/>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23" name="Google Shape;1423;p34">
            <a:hlinkClick action="ppaction://hlinksldjump" r:id="rId2"/>
          </p:cNvPr>
          <p:cNvSpPr/>
          <p:nvPr/>
        </p:nvSpPr>
        <p:spPr>
          <a:xfrm>
            <a:off x="3396075" y="35055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34"/>
          <p:cNvSpPr/>
          <p:nvPr/>
        </p:nvSpPr>
        <p:spPr>
          <a:xfrm rot="5400000">
            <a:off x="5511237" y="542881"/>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25" name="Google Shape;1425;p34"/>
          <p:cNvSpPr/>
          <p:nvPr/>
        </p:nvSpPr>
        <p:spPr>
          <a:xfrm rot="5400000">
            <a:off x="11148491" y="2272205"/>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N</a:t>
            </a:r>
            <a:endParaRPr sz="1900">
              <a:latin typeface="Share Tech Mono"/>
              <a:ea typeface="Share Tech Mono"/>
              <a:cs typeface="Share Tech Mono"/>
              <a:sym typeface="Share Tech Mono"/>
            </a:endParaRPr>
          </a:p>
        </p:txBody>
      </p:sp>
      <p:sp>
        <p:nvSpPr>
          <p:cNvPr id="1426" name="Google Shape;1426;p34"/>
          <p:cNvSpPr/>
          <p:nvPr/>
        </p:nvSpPr>
        <p:spPr>
          <a:xfrm rot="5400000">
            <a:off x="5895520" y="1247263"/>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34"/>
          <p:cNvSpPr/>
          <p:nvPr/>
        </p:nvSpPr>
        <p:spPr>
          <a:xfrm rot="5400000">
            <a:off x="5243949" y="810654"/>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34"/>
          <p:cNvSpPr/>
          <p:nvPr/>
        </p:nvSpPr>
        <p:spPr>
          <a:xfrm rot="5400000">
            <a:off x="6009677" y="5074895"/>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1429" name="Google Shape;1429;p34">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4">
            <a:hlinkClick action="ppaction://hlinksldjump" r:id="rId4"/>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4">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4">
            <a:hlinkClick action="ppaction://hlinksldjump" r:id="rId6"/>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4B">
  <p:cSld name="CUSTOM_14_1_1_1_2_1_2_4">
    <p:spTree>
      <p:nvGrpSpPr>
        <p:cNvPr id="1433" name="Shape 1433"/>
        <p:cNvGrpSpPr/>
        <p:nvPr/>
      </p:nvGrpSpPr>
      <p:grpSpPr>
        <a:xfrm>
          <a:off x="0" y="0"/>
          <a:ext cx="0" cy="0"/>
          <a:chOff x="0" y="0"/>
          <a:chExt cx="0" cy="0"/>
        </a:xfrm>
      </p:grpSpPr>
      <p:sp>
        <p:nvSpPr>
          <p:cNvPr id="1434" name="Google Shape;1434;p35"/>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5" name="Google Shape;1435;p35"/>
          <p:cNvGrpSpPr/>
          <p:nvPr/>
        </p:nvGrpSpPr>
        <p:grpSpPr>
          <a:xfrm>
            <a:off x="3367873" y="2384500"/>
            <a:ext cx="2862123" cy="3119357"/>
            <a:chOff x="5905698" y="309650"/>
            <a:chExt cx="2862123" cy="3119357"/>
          </a:xfrm>
        </p:grpSpPr>
        <p:grpSp>
          <p:nvGrpSpPr>
            <p:cNvPr id="1436" name="Google Shape;1436;p35"/>
            <p:cNvGrpSpPr/>
            <p:nvPr/>
          </p:nvGrpSpPr>
          <p:grpSpPr>
            <a:xfrm>
              <a:off x="5905698" y="309660"/>
              <a:ext cx="2862123" cy="3119347"/>
              <a:chOff x="6013448" y="-609478"/>
              <a:chExt cx="2862123" cy="3119347"/>
            </a:xfrm>
          </p:grpSpPr>
          <p:sp>
            <p:nvSpPr>
              <p:cNvPr id="1437" name="Google Shape;1437;p35"/>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5"/>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5"/>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35"/>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441" name="Google Shape;1441;p35"/>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442" name="Google Shape;1442;p35"/>
              <p:cNvGrpSpPr/>
              <p:nvPr/>
            </p:nvGrpSpPr>
            <p:grpSpPr>
              <a:xfrm>
                <a:off x="6260603" y="-479788"/>
                <a:ext cx="2367258" cy="1888727"/>
                <a:chOff x="5316462" y="1249729"/>
                <a:chExt cx="4187614" cy="3341106"/>
              </a:xfrm>
            </p:grpSpPr>
            <p:grpSp>
              <p:nvGrpSpPr>
                <p:cNvPr id="1443" name="Google Shape;1443;p35"/>
                <p:cNvGrpSpPr/>
                <p:nvPr/>
              </p:nvGrpSpPr>
              <p:grpSpPr>
                <a:xfrm>
                  <a:off x="5316462" y="1249729"/>
                  <a:ext cx="4187614" cy="3341106"/>
                  <a:chOff x="9966185" y="1046635"/>
                  <a:chExt cx="1828812" cy="1371554"/>
                </a:xfrm>
              </p:grpSpPr>
              <p:sp>
                <p:nvSpPr>
                  <p:cNvPr id="1444" name="Google Shape;1444;p35"/>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45" name="Google Shape;1445;p35"/>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46" name="Google Shape;1446;p35"/>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447" name="Google Shape;1447;p35"/>
              <p:cNvGrpSpPr/>
              <p:nvPr/>
            </p:nvGrpSpPr>
            <p:grpSpPr>
              <a:xfrm>
                <a:off x="6235371" y="-242655"/>
                <a:ext cx="2417721" cy="1888727"/>
                <a:chOff x="5317248" y="1635653"/>
                <a:chExt cx="4276882" cy="3341106"/>
              </a:xfrm>
            </p:grpSpPr>
            <p:grpSp>
              <p:nvGrpSpPr>
                <p:cNvPr id="1448" name="Google Shape;1448;p35"/>
                <p:cNvGrpSpPr/>
                <p:nvPr/>
              </p:nvGrpSpPr>
              <p:grpSpPr>
                <a:xfrm>
                  <a:off x="5317248" y="1635653"/>
                  <a:ext cx="4276882" cy="3341106"/>
                  <a:chOff x="8307450" y="1713560"/>
                  <a:chExt cx="1828821" cy="1371554"/>
                </a:xfrm>
              </p:grpSpPr>
              <p:sp>
                <p:nvSpPr>
                  <p:cNvPr id="1449" name="Google Shape;1449;p35"/>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50" name="Google Shape;1450;p35"/>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51" name="Google Shape;1451;p35"/>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452" name="Google Shape;1452;p35"/>
              <p:cNvGrpSpPr/>
              <p:nvPr/>
            </p:nvGrpSpPr>
            <p:grpSpPr>
              <a:xfrm>
                <a:off x="6180609" y="231625"/>
                <a:ext cx="2527246" cy="1888727"/>
                <a:chOff x="5309438" y="2660600"/>
                <a:chExt cx="4470628" cy="3341106"/>
              </a:xfrm>
            </p:grpSpPr>
            <p:grpSp>
              <p:nvGrpSpPr>
                <p:cNvPr id="1453" name="Google Shape;1453;p35"/>
                <p:cNvGrpSpPr/>
                <p:nvPr/>
              </p:nvGrpSpPr>
              <p:grpSpPr>
                <a:xfrm>
                  <a:off x="5309438" y="2660600"/>
                  <a:ext cx="4470628" cy="3341106"/>
                  <a:chOff x="9169225" y="3147610"/>
                  <a:chExt cx="1835233" cy="1371554"/>
                </a:xfrm>
              </p:grpSpPr>
              <p:sp>
                <p:nvSpPr>
                  <p:cNvPr id="1454" name="Google Shape;1454;p35"/>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55" name="Google Shape;1455;p35"/>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56" name="Google Shape;1456;p35"/>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457" name="Google Shape;1457;p35"/>
              <p:cNvGrpSpPr/>
              <p:nvPr/>
            </p:nvGrpSpPr>
            <p:grpSpPr>
              <a:xfrm>
                <a:off x="6013448" y="528782"/>
                <a:ext cx="2862123" cy="1981087"/>
                <a:chOff x="8489583" y="1484330"/>
                <a:chExt cx="2078370" cy="1438593"/>
              </a:xfrm>
            </p:grpSpPr>
            <p:grpSp>
              <p:nvGrpSpPr>
                <p:cNvPr id="1458" name="Google Shape;1458;p35"/>
                <p:cNvGrpSpPr/>
                <p:nvPr/>
              </p:nvGrpSpPr>
              <p:grpSpPr>
                <a:xfrm>
                  <a:off x="8489583" y="1484330"/>
                  <a:ext cx="2078370" cy="1438593"/>
                  <a:chOff x="3122850" y="739650"/>
                  <a:chExt cx="1910442" cy="1322358"/>
                </a:xfrm>
              </p:grpSpPr>
              <p:sp>
                <p:nvSpPr>
                  <p:cNvPr id="1459" name="Google Shape;1459;p35"/>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35"/>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1" name="Google Shape;1461;p35"/>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35"/>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463" name="Google Shape;1463;p35"/>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464" name="Google Shape;1464;p35"/>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5" name="Google Shape;1465;p35">
            <a:hlinkClick action="ppaction://hlinksldjump" r:id="rId2"/>
          </p:cNvPr>
          <p:cNvSpPr/>
          <p:nvPr/>
        </p:nvSpPr>
        <p:spPr>
          <a:xfrm>
            <a:off x="3396063"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35">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35">
            <a:hlinkClick action="ppaction://hlinksldjump" r:id="rId4"/>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35">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35"/>
          <p:cNvSpPr/>
          <p:nvPr/>
        </p:nvSpPr>
        <p:spPr>
          <a:xfrm rot="5400000">
            <a:off x="5511237" y="542881"/>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70" name="Google Shape;1470;p35"/>
          <p:cNvSpPr/>
          <p:nvPr/>
        </p:nvSpPr>
        <p:spPr>
          <a:xfrm rot="5400000">
            <a:off x="11148491" y="2272205"/>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N</a:t>
            </a:r>
            <a:endParaRPr sz="1900">
              <a:latin typeface="Share Tech Mono"/>
              <a:ea typeface="Share Tech Mono"/>
              <a:cs typeface="Share Tech Mono"/>
              <a:sym typeface="Share Tech Mono"/>
            </a:endParaRPr>
          </a:p>
        </p:txBody>
      </p:sp>
      <p:sp>
        <p:nvSpPr>
          <p:cNvPr id="1471" name="Google Shape;1471;p35"/>
          <p:cNvSpPr/>
          <p:nvPr/>
        </p:nvSpPr>
        <p:spPr>
          <a:xfrm rot="5400000">
            <a:off x="5243949" y="810654"/>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2" name="Google Shape;1472;p35"/>
          <p:cNvSpPr/>
          <p:nvPr/>
        </p:nvSpPr>
        <p:spPr>
          <a:xfrm rot="5400000">
            <a:off x="6009677" y="5074895"/>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1473" name="Google Shape;1473;p35"/>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5"/>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35"/>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6B26B"/>
              </a:buClr>
              <a:buSzPts val="4000"/>
              <a:buNone/>
              <a:defRPr sz="4000">
                <a:solidFill>
                  <a:srgbClr val="F6B26B"/>
                </a:solidFill>
              </a:defRPr>
            </a:lvl1pPr>
            <a:lvl2pPr lvl="1" rtl="0">
              <a:spcBef>
                <a:spcPts val="0"/>
              </a:spcBef>
              <a:spcAft>
                <a:spcPts val="0"/>
              </a:spcAft>
              <a:buClr>
                <a:srgbClr val="F6B26B"/>
              </a:buClr>
              <a:buSzPts val="4000"/>
              <a:buNone/>
              <a:defRPr sz="4000">
                <a:solidFill>
                  <a:srgbClr val="F6B26B"/>
                </a:solidFill>
              </a:defRPr>
            </a:lvl2pPr>
            <a:lvl3pPr lvl="2" rtl="0">
              <a:spcBef>
                <a:spcPts val="0"/>
              </a:spcBef>
              <a:spcAft>
                <a:spcPts val="0"/>
              </a:spcAft>
              <a:buClr>
                <a:srgbClr val="F6B26B"/>
              </a:buClr>
              <a:buSzPts val="4000"/>
              <a:buNone/>
              <a:defRPr sz="4000">
                <a:solidFill>
                  <a:srgbClr val="F6B26B"/>
                </a:solidFill>
              </a:defRPr>
            </a:lvl3pPr>
            <a:lvl4pPr lvl="3" rtl="0">
              <a:spcBef>
                <a:spcPts val="0"/>
              </a:spcBef>
              <a:spcAft>
                <a:spcPts val="0"/>
              </a:spcAft>
              <a:buClr>
                <a:srgbClr val="F6B26B"/>
              </a:buClr>
              <a:buSzPts val="4000"/>
              <a:buNone/>
              <a:defRPr sz="4000">
                <a:solidFill>
                  <a:srgbClr val="F6B26B"/>
                </a:solidFill>
              </a:defRPr>
            </a:lvl4pPr>
            <a:lvl5pPr lvl="4" rtl="0">
              <a:spcBef>
                <a:spcPts val="0"/>
              </a:spcBef>
              <a:spcAft>
                <a:spcPts val="0"/>
              </a:spcAft>
              <a:buClr>
                <a:srgbClr val="F6B26B"/>
              </a:buClr>
              <a:buSzPts val="4000"/>
              <a:buNone/>
              <a:defRPr sz="4000">
                <a:solidFill>
                  <a:srgbClr val="F6B26B"/>
                </a:solidFill>
              </a:defRPr>
            </a:lvl5pPr>
            <a:lvl6pPr lvl="5" rtl="0">
              <a:spcBef>
                <a:spcPts val="0"/>
              </a:spcBef>
              <a:spcAft>
                <a:spcPts val="0"/>
              </a:spcAft>
              <a:buClr>
                <a:srgbClr val="F6B26B"/>
              </a:buClr>
              <a:buSzPts val="4000"/>
              <a:buNone/>
              <a:defRPr sz="4000">
                <a:solidFill>
                  <a:srgbClr val="F6B26B"/>
                </a:solidFill>
              </a:defRPr>
            </a:lvl6pPr>
            <a:lvl7pPr lvl="6" rtl="0">
              <a:spcBef>
                <a:spcPts val="0"/>
              </a:spcBef>
              <a:spcAft>
                <a:spcPts val="0"/>
              </a:spcAft>
              <a:buClr>
                <a:srgbClr val="F6B26B"/>
              </a:buClr>
              <a:buSzPts val="4000"/>
              <a:buNone/>
              <a:defRPr sz="4000">
                <a:solidFill>
                  <a:srgbClr val="F6B26B"/>
                </a:solidFill>
              </a:defRPr>
            </a:lvl7pPr>
            <a:lvl8pPr lvl="7" rtl="0">
              <a:spcBef>
                <a:spcPts val="0"/>
              </a:spcBef>
              <a:spcAft>
                <a:spcPts val="0"/>
              </a:spcAft>
              <a:buClr>
                <a:srgbClr val="F6B26B"/>
              </a:buClr>
              <a:buSzPts val="4000"/>
              <a:buNone/>
              <a:defRPr sz="4000">
                <a:solidFill>
                  <a:srgbClr val="F6B26B"/>
                </a:solidFill>
              </a:defRPr>
            </a:lvl8pPr>
            <a:lvl9pPr lvl="8" rtl="0">
              <a:spcBef>
                <a:spcPts val="0"/>
              </a:spcBef>
              <a:spcAft>
                <a:spcPts val="0"/>
              </a:spcAft>
              <a:buClr>
                <a:srgbClr val="F6B26B"/>
              </a:buClr>
              <a:buSzPts val="4000"/>
              <a:buNone/>
              <a:defRPr sz="4000">
                <a:solidFill>
                  <a:srgbClr val="F6B26B"/>
                </a:solidFill>
              </a:defRPr>
            </a:lvl9pPr>
          </a:lstStyle>
          <a:p/>
        </p:txBody>
      </p:sp>
      <p:sp>
        <p:nvSpPr>
          <p:cNvPr id="1476" name="Google Shape;1476;p35"/>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5A">
  <p:cSld name="CUSTOM_14_1_1_1_2_1_2_3">
    <p:spTree>
      <p:nvGrpSpPr>
        <p:cNvPr id="1477" name="Shape 1477"/>
        <p:cNvGrpSpPr/>
        <p:nvPr/>
      </p:nvGrpSpPr>
      <p:grpSpPr>
        <a:xfrm>
          <a:off x="0" y="0"/>
          <a:ext cx="0" cy="0"/>
          <a:chOff x="0" y="0"/>
          <a:chExt cx="0" cy="0"/>
        </a:xfrm>
      </p:grpSpPr>
      <p:sp>
        <p:nvSpPr>
          <p:cNvPr id="1478" name="Google Shape;1478;p36"/>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9" name="Google Shape;1479;p36"/>
          <p:cNvGrpSpPr/>
          <p:nvPr/>
        </p:nvGrpSpPr>
        <p:grpSpPr>
          <a:xfrm>
            <a:off x="3367873" y="2384500"/>
            <a:ext cx="2862123" cy="3119357"/>
            <a:chOff x="5905698" y="309650"/>
            <a:chExt cx="2862123" cy="3119357"/>
          </a:xfrm>
        </p:grpSpPr>
        <p:grpSp>
          <p:nvGrpSpPr>
            <p:cNvPr id="1480" name="Google Shape;1480;p36"/>
            <p:cNvGrpSpPr/>
            <p:nvPr/>
          </p:nvGrpSpPr>
          <p:grpSpPr>
            <a:xfrm>
              <a:off x="5905698" y="309660"/>
              <a:ext cx="2862123" cy="3119347"/>
              <a:chOff x="6013448" y="-609478"/>
              <a:chExt cx="2862123" cy="3119347"/>
            </a:xfrm>
          </p:grpSpPr>
          <p:sp>
            <p:nvSpPr>
              <p:cNvPr id="1481" name="Google Shape;1481;p36"/>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6"/>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6"/>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6"/>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485" name="Google Shape;1485;p36"/>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486" name="Google Shape;1486;p36"/>
              <p:cNvGrpSpPr/>
              <p:nvPr/>
            </p:nvGrpSpPr>
            <p:grpSpPr>
              <a:xfrm>
                <a:off x="6260603" y="-479788"/>
                <a:ext cx="2367258" cy="1888727"/>
                <a:chOff x="5316462" y="1249729"/>
                <a:chExt cx="4187614" cy="3341106"/>
              </a:xfrm>
            </p:grpSpPr>
            <p:grpSp>
              <p:nvGrpSpPr>
                <p:cNvPr id="1487" name="Google Shape;1487;p36"/>
                <p:cNvGrpSpPr/>
                <p:nvPr/>
              </p:nvGrpSpPr>
              <p:grpSpPr>
                <a:xfrm>
                  <a:off x="5316462" y="1249729"/>
                  <a:ext cx="4187614" cy="3341106"/>
                  <a:chOff x="9966185" y="1046635"/>
                  <a:chExt cx="1828812" cy="1371554"/>
                </a:xfrm>
              </p:grpSpPr>
              <p:sp>
                <p:nvSpPr>
                  <p:cNvPr id="1488" name="Google Shape;1488;p36"/>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89" name="Google Shape;1489;p36"/>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90" name="Google Shape;1490;p36"/>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491" name="Google Shape;1491;p36"/>
              <p:cNvGrpSpPr/>
              <p:nvPr/>
            </p:nvGrpSpPr>
            <p:grpSpPr>
              <a:xfrm>
                <a:off x="6210198" y="-5523"/>
                <a:ext cx="2468067" cy="1888742"/>
                <a:chOff x="5316772" y="2099504"/>
                <a:chExt cx="4365942" cy="3341132"/>
              </a:xfrm>
            </p:grpSpPr>
            <p:grpSp>
              <p:nvGrpSpPr>
                <p:cNvPr id="1492" name="Google Shape;1492;p36"/>
                <p:cNvGrpSpPr/>
                <p:nvPr/>
              </p:nvGrpSpPr>
              <p:grpSpPr>
                <a:xfrm>
                  <a:off x="5316772" y="2099504"/>
                  <a:ext cx="4365942" cy="3341132"/>
                  <a:chOff x="7962968" y="185475"/>
                  <a:chExt cx="1828820" cy="1371565"/>
                </a:xfrm>
              </p:grpSpPr>
              <p:sp>
                <p:nvSpPr>
                  <p:cNvPr id="1493" name="Google Shape;1493;p36"/>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94" name="Google Shape;1494;p36"/>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95" name="Google Shape;1495;p36"/>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496" name="Google Shape;1496;p36"/>
              <p:cNvGrpSpPr/>
              <p:nvPr/>
            </p:nvGrpSpPr>
            <p:grpSpPr>
              <a:xfrm>
                <a:off x="6180609" y="231625"/>
                <a:ext cx="2527246" cy="1888727"/>
                <a:chOff x="5309438" y="2660600"/>
                <a:chExt cx="4470628" cy="3341106"/>
              </a:xfrm>
            </p:grpSpPr>
            <p:grpSp>
              <p:nvGrpSpPr>
                <p:cNvPr id="1497" name="Google Shape;1497;p36"/>
                <p:cNvGrpSpPr/>
                <p:nvPr/>
              </p:nvGrpSpPr>
              <p:grpSpPr>
                <a:xfrm>
                  <a:off x="5309438" y="2660600"/>
                  <a:ext cx="4470628" cy="3341106"/>
                  <a:chOff x="9169225" y="3147610"/>
                  <a:chExt cx="1835233" cy="1371554"/>
                </a:xfrm>
              </p:grpSpPr>
              <p:sp>
                <p:nvSpPr>
                  <p:cNvPr id="1498" name="Google Shape;1498;p36"/>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499" name="Google Shape;1499;p36"/>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0" name="Google Shape;1500;p36"/>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501" name="Google Shape;1501;p36"/>
              <p:cNvGrpSpPr/>
              <p:nvPr/>
            </p:nvGrpSpPr>
            <p:grpSpPr>
              <a:xfrm>
                <a:off x="6013448" y="528782"/>
                <a:ext cx="2862123" cy="1981087"/>
                <a:chOff x="8489583" y="1484330"/>
                <a:chExt cx="2078370" cy="1438593"/>
              </a:xfrm>
            </p:grpSpPr>
            <p:grpSp>
              <p:nvGrpSpPr>
                <p:cNvPr id="1502" name="Google Shape;1502;p36"/>
                <p:cNvGrpSpPr/>
                <p:nvPr/>
              </p:nvGrpSpPr>
              <p:grpSpPr>
                <a:xfrm>
                  <a:off x="8489583" y="1484330"/>
                  <a:ext cx="2078370" cy="1438593"/>
                  <a:chOff x="3122850" y="739650"/>
                  <a:chExt cx="1910442" cy="1322358"/>
                </a:xfrm>
              </p:grpSpPr>
              <p:sp>
                <p:nvSpPr>
                  <p:cNvPr id="1503" name="Google Shape;1503;p36"/>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6"/>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5" name="Google Shape;1505;p36"/>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6"/>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507" name="Google Shape;1507;p36"/>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508" name="Google Shape;1508;p36"/>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9" name="Google Shape;1509;p36">
            <a:hlinkClick action="ppaction://hlinksldjump" r:id="rId2"/>
          </p:cNvPr>
          <p:cNvSpPr/>
          <p:nvPr/>
        </p:nvSpPr>
        <p:spPr>
          <a:xfrm>
            <a:off x="3396075"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36"/>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511" name="Google Shape;1511;p36"/>
          <p:cNvSpPr/>
          <p:nvPr/>
        </p:nvSpPr>
        <p:spPr>
          <a:xfrm rot="5400000">
            <a:off x="5532943" y="586126"/>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12" name="Google Shape;1512;p36"/>
          <p:cNvSpPr/>
          <p:nvPr/>
        </p:nvSpPr>
        <p:spPr>
          <a:xfrm rot="5400000">
            <a:off x="11154939" y="4187973"/>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O</a:t>
            </a:r>
            <a:endParaRPr sz="1900">
              <a:latin typeface="Share Tech Mono"/>
              <a:ea typeface="Share Tech Mono"/>
              <a:cs typeface="Share Tech Mono"/>
              <a:sym typeface="Share Tech Mono"/>
            </a:endParaRPr>
          </a:p>
        </p:txBody>
      </p:sp>
      <p:sp>
        <p:nvSpPr>
          <p:cNvPr id="1513" name="Google Shape;1513;p36"/>
          <p:cNvSpPr/>
          <p:nvPr/>
        </p:nvSpPr>
        <p:spPr>
          <a:xfrm rot="5400000">
            <a:off x="5907959" y="1261717"/>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36"/>
          <p:cNvSpPr/>
          <p:nvPr/>
        </p:nvSpPr>
        <p:spPr>
          <a:xfrm rot="5400000">
            <a:off x="5243452" y="851088"/>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5" name="Google Shape;1515;p36"/>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516" name="Google Shape;1516;p36">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36">
            <a:hlinkClick action="ppaction://hlinksldjump" r:id="rId4"/>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36">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36">
            <a:hlinkClick action="ppaction://hlinksldjump" r:id="rId6"/>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5B">
  <p:cSld name="CUSTOM_14_1_1_1_2_1_2_2">
    <p:spTree>
      <p:nvGrpSpPr>
        <p:cNvPr id="1520" name="Shape 1520"/>
        <p:cNvGrpSpPr/>
        <p:nvPr/>
      </p:nvGrpSpPr>
      <p:grpSpPr>
        <a:xfrm>
          <a:off x="0" y="0"/>
          <a:ext cx="0" cy="0"/>
          <a:chOff x="0" y="0"/>
          <a:chExt cx="0" cy="0"/>
        </a:xfrm>
      </p:grpSpPr>
      <p:sp>
        <p:nvSpPr>
          <p:cNvPr id="1521" name="Google Shape;1521;p37"/>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2" name="Google Shape;1522;p37"/>
          <p:cNvGrpSpPr/>
          <p:nvPr/>
        </p:nvGrpSpPr>
        <p:grpSpPr>
          <a:xfrm>
            <a:off x="3367873" y="2384500"/>
            <a:ext cx="2862123" cy="3119357"/>
            <a:chOff x="5905698" y="309650"/>
            <a:chExt cx="2862123" cy="3119357"/>
          </a:xfrm>
        </p:grpSpPr>
        <p:grpSp>
          <p:nvGrpSpPr>
            <p:cNvPr id="1523" name="Google Shape;1523;p37"/>
            <p:cNvGrpSpPr/>
            <p:nvPr/>
          </p:nvGrpSpPr>
          <p:grpSpPr>
            <a:xfrm>
              <a:off x="5905698" y="309660"/>
              <a:ext cx="2862123" cy="3119347"/>
              <a:chOff x="6013448" y="-609478"/>
              <a:chExt cx="2862123" cy="3119347"/>
            </a:xfrm>
          </p:grpSpPr>
          <p:sp>
            <p:nvSpPr>
              <p:cNvPr id="1524" name="Google Shape;1524;p37"/>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37"/>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37"/>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37"/>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528" name="Google Shape;1528;p37"/>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529" name="Google Shape;1529;p37"/>
              <p:cNvGrpSpPr/>
              <p:nvPr/>
            </p:nvGrpSpPr>
            <p:grpSpPr>
              <a:xfrm>
                <a:off x="6260603" y="-479788"/>
                <a:ext cx="2367258" cy="1888727"/>
                <a:chOff x="5316462" y="1249729"/>
                <a:chExt cx="4187614" cy="3341106"/>
              </a:xfrm>
            </p:grpSpPr>
            <p:grpSp>
              <p:nvGrpSpPr>
                <p:cNvPr id="1530" name="Google Shape;1530;p37"/>
                <p:cNvGrpSpPr/>
                <p:nvPr/>
              </p:nvGrpSpPr>
              <p:grpSpPr>
                <a:xfrm>
                  <a:off x="5316462" y="1249729"/>
                  <a:ext cx="4187614" cy="3341106"/>
                  <a:chOff x="9966185" y="1046635"/>
                  <a:chExt cx="1828812" cy="1371554"/>
                </a:xfrm>
              </p:grpSpPr>
              <p:sp>
                <p:nvSpPr>
                  <p:cNvPr id="1531" name="Google Shape;1531;p37"/>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32" name="Google Shape;1532;p37"/>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3" name="Google Shape;1533;p37"/>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P</a:t>
                  </a:r>
                  <a:endParaRPr b="1" sz="500">
                    <a:latin typeface="Share Tech Mono"/>
                    <a:ea typeface="Share Tech Mono"/>
                    <a:cs typeface="Share Tech Mono"/>
                    <a:sym typeface="Share Tech Mono"/>
                  </a:endParaRPr>
                </a:p>
              </p:txBody>
            </p:sp>
          </p:grpSp>
          <p:grpSp>
            <p:nvGrpSpPr>
              <p:cNvPr id="1534" name="Google Shape;1534;p37"/>
              <p:cNvGrpSpPr/>
              <p:nvPr/>
            </p:nvGrpSpPr>
            <p:grpSpPr>
              <a:xfrm>
                <a:off x="6210198" y="-5523"/>
                <a:ext cx="2468067" cy="1888742"/>
                <a:chOff x="5316772" y="2099504"/>
                <a:chExt cx="4365942" cy="3341132"/>
              </a:xfrm>
            </p:grpSpPr>
            <p:grpSp>
              <p:nvGrpSpPr>
                <p:cNvPr id="1535" name="Google Shape;1535;p37"/>
                <p:cNvGrpSpPr/>
                <p:nvPr/>
              </p:nvGrpSpPr>
              <p:grpSpPr>
                <a:xfrm>
                  <a:off x="5316772" y="2099504"/>
                  <a:ext cx="4365942" cy="3341132"/>
                  <a:chOff x="7962968" y="185475"/>
                  <a:chExt cx="1828820" cy="1371565"/>
                </a:xfrm>
              </p:grpSpPr>
              <p:sp>
                <p:nvSpPr>
                  <p:cNvPr id="1536" name="Google Shape;1536;p37"/>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37" name="Google Shape;1537;p37"/>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8" name="Google Shape;1538;p37"/>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539" name="Google Shape;1539;p37"/>
              <p:cNvGrpSpPr/>
              <p:nvPr/>
            </p:nvGrpSpPr>
            <p:grpSpPr>
              <a:xfrm>
                <a:off x="6180609" y="231625"/>
                <a:ext cx="2527246" cy="1888727"/>
                <a:chOff x="5309438" y="2660600"/>
                <a:chExt cx="4470628" cy="3341106"/>
              </a:xfrm>
            </p:grpSpPr>
            <p:grpSp>
              <p:nvGrpSpPr>
                <p:cNvPr id="1540" name="Google Shape;1540;p37"/>
                <p:cNvGrpSpPr/>
                <p:nvPr/>
              </p:nvGrpSpPr>
              <p:grpSpPr>
                <a:xfrm>
                  <a:off x="5309438" y="2660600"/>
                  <a:ext cx="4470628" cy="3341106"/>
                  <a:chOff x="9169225" y="3147610"/>
                  <a:chExt cx="1835233" cy="1371554"/>
                </a:xfrm>
              </p:grpSpPr>
              <p:sp>
                <p:nvSpPr>
                  <p:cNvPr id="1541" name="Google Shape;1541;p37"/>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42" name="Google Shape;1542;p37"/>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43" name="Google Shape;1543;p37"/>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544" name="Google Shape;1544;p37"/>
              <p:cNvGrpSpPr/>
              <p:nvPr/>
            </p:nvGrpSpPr>
            <p:grpSpPr>
              <a:xfrm>
                <a:off x="6013448" y="528782"/>
                <a:ext cx="2862123" cy="1981087"/>
                <a:chOff x="8489583" y="1484330"/>
                <a:chExt cx="2078370" cy="1438593"/>
              </a:xfrm>
            </p:grpSpPr>
            <p:grpSp>
              <p:nvGrpSpPr>
                <p:cNvPr id="1545" name="Google Shape;1545;p37"/>
                <p:cNvGrpSpPr/>
                <p:nvPr/>
              </p:nvGrpSpPr>
              <p:grpSpPr>
                <a:xfrm>
                  <a:off x="8489583" y="1484330"/>
                  <a:ext cx="2078370" cy="1438593"/>
                  <a:chOff x="3122850" y="739650"/>
                  <a:chExt cx="1910442" cy="1322358"/>
                </a:xfrm>
              </p:grpSpPr>
              <p:sp>
                <p:nvSpPr>
                  <p:cNvPr id="1546" name="Google Shape;1546;p37"/>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37"/>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8" name="Google Shape;1548;p37"/>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37"/>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550" name="Google Shape;1550;p37"/>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551" name="Google Shape;1551;p37"/>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2" name="Google Shape;1552;p37">
            <a:hlinkClick action="ppaction://hlinksldjump" r:id="rId2"/>
          </p:cNvPr>
          <p:cNvSpPr/>
          <p:nvPr/>
        </p:nvSpPr>
        <p:spPr>
          <a:xfrm>
            <a:off x="3405738" y="35906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37">
            <a:hlinkClick action="ppaction://hlinksldjump" r:id="rId3"/>
          </p:cNvPr>
          <p:cNvSpPr/>
          <p:nvPr/>
        </p:nvSpPr>
        <p:spPr>
          <a:xfrm>
            <a:off x="5408425" y="24955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7">
            <a:hlinkClick action="ppaction://hlinksldjump" r:id="rId4"/>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7">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7"/>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557" name="Google Shape;1557;p37"/>
          <p:cNvSpPr/>
          <p:nvPr/>
        </p:nvSpPr>
        <p:spPr>
          <a:xfrm rot="5400000">
            <a:off x="5532943" y="586126"/>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58" name="Google Shape;1558;p37"/>
          <p:cNvSpPr/>
          <p:nvPr/>
        </p:nvSpPr>
        <p:spPr>
          <a:xfrm rot="5400000">
            <a:off x="11154939" y="4187973"/>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O</a:t>
            </a:r>
            <a:endParaRPr sz="1900">
              <a:latin typeface="Share Tech Mono"/>
              <a:ea typeface="Share Tech Mono"/>
              <a:cs typeface="Share Tech Mono"/>
              <a:sym typeface="Share Tech Mono"/>
            </a:endParaRPr>
          </a:p>
        </p:txBody>
      </p:sp>
      <p:sp>
        <p:nvSpPr>
          <p:cNvPr id="1559" name="Google Shape;1559;p37"/>
          <p:cNvSpPr/>
          <p:nvPr/>
        </p:nvSpPr>
        <p:spPr>
          <a:xfrm rot="5400000">
            <a:off x="5243452" y="851088"/>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0" name="Google Shape;1560;p37"/>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561" name="Google Shape;1561;p37"/>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7"/>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37"/>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FD966"/>
              </a:buClr>
              <a:buSzPts val="4000"/>
              <a:buNone/>
              <a:defRPr sz="4000">
                <a:solidFill>
                  <a:srgbClr val="FFD966"/>
                </a:solidFill>
              </a:defRPr>
            </a:lvl1pPr>
            <a:lvl2pPr lvl="1" rtl="0">
              <a:spcBef>
                <a:spcPts val="0"/>
              </a:spcBef>
              <a:spcAft>
                <a:spcPts val="0"/>
              </a:spcAft>
              <a:buClr>
                <a:srgbClr val="FFD966"/>
              </a:buClr>
              <a:buSzPts val="4000"/>
              <a:buNone/>
              <a:defRPr sz="4000">
                <a:solidFill>
                  <a:srgbClr val="FFD966"/>
                </a:solidFill>
              </a:defRPr>
            </a:lvl2pPr>
            <a:lvl3pPr lvl="2" rtl="0">
              <a:spcBef>
                <a:spcPts val="0"/>
              </a:spcBef>
              <a:spcAft>
                <a:spcPts val="0"/>
              </a:spcAft>
              <a:buClr>
                <a:srgbClr val="FFD966"/>
              </a:buClr>
              <a:buSzPts val="4000"/>
              <a:buNone/>
              <a:defRPr sz="4000">
                <a:solidFill>
                  <a:srgbClr val="FFD966"/>
                </a:solidFill>
              </a:defRPr>
            </a:lvl3pPr>
            <a:lvl4pPr lvl="3" rtl="0">
              <a:spcBef>
                <a:spcPts val="0"/>
              </a:spcBef>
              <a:spcAft>
                <a:spcPts val="0"/>
              </a:spcAft>
              <a:buClr>
                <a:srgbClr val="FFD966"/>
              </a:buClr>
              <a:buSzPts val="4000"/>
              <a:buNone/>
              <a:defRPr sz="4000">
                <a:solidFill>
                  <a:srgbClr val="FFD966"/>
                </a:solidFill>
              </a:defRPr>
            </a:lvl4pPr>
            <a:lvl5pPr lvl="4" rtl="0">
              <a:spcBef>
                <a:spcPts val="0"/>
              </a:spcBef>
              <a:spcAft>
                <a:spcPts val="0"/>
              </a:spcAft>
              <a:buClr>
                <a:srgbClr val="FFD966"/>
              </a:buClr>
              <a:buSzPts val="4000"/>
              <a:buNone/>
              <a:defRPr sz="4000">
                <a:solidFill>
                  <a:srgbClr val="FFD966"/>
                </a:solidFill>
              </a:defRPr>
            </a:lvl5pPr>
            <a:lvl6pPr lvl="5" rtl="0">
              <a:spcBef>
                <a:spcPts val="0"/>
              </a:spcBef>
              <a:spcAft>
                <a:spcPts val="0"/>
              </a:spcAft>
              <a:buClr>
                <a:srgbClr val="FFD966"/>
              </a:buClr>
              <a:buSzPts val="4000"/>
              <a:buNone/>
              <a:defRPr sz="4000">
                <a:solidFill>
                  <a:srgbClr val="FFD966"/>
                </a:solidFill>
              </a:defRPr>
            </a:lvl6pPr>
            <a:lvl7pPr lvl="6" rtl="0">
              <a:spcBef>
                <a:spcPts val="0"/>
              </a:spcBef>
              <a:spcAft>
                <a:spcPts val="0"/>
              </a:spcAft>
              <a:buClr>
                <a:srgbClr val="FFD966"/>
              </a:buClr>
              <a:buSzPts val="4000"/>
              <a:buNone/>
              <a:defRPr sz="4000">
                <a:solidFill>
                  <a:srgbClr val="FFD966"/>
                </a:solidFill>
              </a:defRPr>
            </a:lvl7pPr>
            <a:lvl8pPr lvl="7" rtl="0">
              <a:spcBef>
                <a:spcPts val="0"/>
              </a:spcBef>
              <a:spcAft>
                <a:spcPts val="0"/>
              </a:spcAft>
              <a:buClr>
                <a:srgbClr val="FFD966"/>
              </a:buClr>
              <a:buSzPts val="4000"/>
              <a:buNone/>
              <a:defRPr sz="4000">
                <a:solidFill>
                  <a:srgbClr val="FFD966"/>
                </a:solidFill>
              </a:defRPr>
            </a:lvl8pPr>
            <a:lvl9pPr lvl="8" rtl="0">
              <a:spcBef>
                <a:spcPts val="0"/>
              </a:spcBef>
              <a:spcAft>
                <a:spcPts val="0"/>
              </a:spcAft>
              <a:buClr>
                <a:srgbClr val="FFD966"/>
              </a:buClr>
              <a:buSzPts val="4000"/>
              <a:buNone/>
              <a:defRPr sz="4000">
                <a:solidFill>
                  <a:srgbClr val="FFD966"/>
                </a:solidFill>
              </a:defRPr>
            </a:lvl9pPr>
          </a:lstStyle>
          <a:p/>
        </p:txBody>
      </p:sp>
      <p:sp>
        <p:nvSpPr>
          <p:cNvPr id="1564" name="Google Shape;1564;p37"/>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6A">
  <p:cSld name="CUSTOM_14_1_1_1_2_1_2_1">
    <p:spTree>
      <p:nvGrpSpPr>
        <p:cNvPr id="1565" name="Shape 1565"/>
        <p:cNvGrpSpPr/>
        <p:nvPr/>
      </p:nvGrpSpPr>
      <p:grpSpPr>
        <a:xfrm>
          <a:off x="0" y="0"/>
          <a:ext cx="0" cy="0"/>
          <a:chOff x="0" y="0"/>
          <a:chExt cx="0" cy="0"/>
        </a:xfrm>
      </p:grpSpPr>
      <p:sp>
        <p:nvSpPr>
          <p:cNvPr id="1566" name="Google Shape;1566;p38"/>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7" name="Google Shape;1567;p38"/>
          <p:cNvGrpSpPr/>
          <p:nvPr/>
        </p:nvGrpSpPr>
        <p:grpSpPr>
          <a:xfrm>
            <a:off x="3367873" y="2384500"/>
            <a:ext cx="2862123" cy="3119357"/>
            <a:chOff x="5905698" y="309650"/>
            <a:chExt cx="2862123" cy="3119357"/>
          </a:xfrm>
        </p:grpSpPr>
        <p:grpSp>
          <p:nvGrpSpPr>
            <p:cNvPr id="1568" name="Google Shape;1568;p38"/>
            <p:cNvGrpSpPr/>
            <p:nvPr/>
          </p:nvGrpSpPr>
          <p:grpSpPr>
            <a:xfrm>
              <a:off x="5905698" y="309660"/>
              <a:ext cx="2862123" cy="3119347"/>
              <a:chOff x="6013448" y="-609478"/>
              <a:chExt cx="2862123" cy="3119347"/>
            </a:xfrm>
          </p:grpSpPr>
          <p:sp>
            <p:nvSpPr>
              <p:cNvPr id="1569" name="Google Shape;1569;p38"/>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38"/>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38"/>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8"/>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573" name="Google Shape;1573;p38"/>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574" name="Google Shape;1574;p38"/>
              <p:cNvGrpSpPr/>
              <p:nvPr/>
            </p:nvGrpSpPr>
            <p:grpSpPr>
              <a:xfrm>
                <a:off x="6235371" y="-242655"/>
                <a:ext cx="2417721" cy="1888727"/>
                <a:chOff x="5317248" y="1635653"/>
                <a:chExt cx="4276882" cy="3341106"/>
              </a:xfrm>
            </p:grpSpPr>
            <p:grpSp>
              <p:nvGrpSpPr>
                <p:cNvPr id="1575" name="Google Shape;1575;p38"/>
                <p:cNvGrpSpPr/>
                <p:nvPr/>
              </p:nvGrpSpPr>
              <p:grpSpPr>
                <a:xfrm>
                  <a:off x="5317248" y="1635653"/>
                  <a:ext cx="4276882" cy="3341106"/>
                  <a:chOff x="8307450" y="1713560"/>
                  <a:chExt cx="1828821" cy="1371554"/>
                </a:xfrm>
              </p:grpSpPr>
              <p:sp>
                <p:nvSpPr>
                  <p:cNvPr id="1576" name="Google Shape;1576;p38"/>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77" name="Google Shape;1577;p38"/>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78" name="Google Shape;1578;p38"/>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579" name="Google Shape;1579;p38"/>
              <p:cNvGrpSpPr/>
              <p:nvPr/>
            </p:nvGrpSpPr>
            <p:grpSpPr>
              <a:xfrm>
                <a:off x="6210198" y="-5523"/>
                <a:ext cx="2468067" cy="1888742"/>
                <a:chOff x="5316772" y="2099504"/>
                <a:chExt cx="4365942" cy="3341132"/>
              </a:xfrm>
            </p:grpSpPr>
            <p:grpSp>
              <p:nvGrpSpPr>
                <p:cNvPr id="1580" name="Google Shape;1580;p38"/>
                <p:cNvGrpSpPr/>
                <p:nvPr/>
              </p:nvGrpSpPr>
              <p:grpSpPr>
                <a:xfrm>
                  <a:off x="5316772" y="2099504"/>
                  <a:ext cx="4365942" cy="3341132"/>
                  <a:chOff x="7962968" y="185475"/>
                  <a:chExt cx="1828820" cy="1371565"/>
                </a:xfrm>
              </p:grpSpPr>
              <p:sp>
                <p:nvSpPr>
                  <p:cNvPr id="1581" name="Google Shape;1581;p38"/>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82" name="Google Shape;1582;p38"/>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3" name="Google Shape;1583;p38"/>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584" name="Google Shape;1584;p38"/>
              <p:cNvGrpSpPr/>
              <p:nvPr/>
            </p:nvGrpSpPr>
            <p:grpSpPr>
              <a:xfrm>
                <a:off x="6180609" y="231625"/>
                <a:ext cx="2527246" cy="1888727"/>
                <a:chOff x="5309438" y="2660600"/>
                <a:chExt cx="4470628" cy="3341106"/>
              </a:xfrm>
            </p:grpSpPr>
            <p:grpSp>
              <p:nvGrpSpPr>
                <p:cNvPr id="1585" name="Google Shape;1585;p38"/>
                <p:cNvGrpSpPr/>
                <p:nvPr/>
              </p:nvGrpSpPr>
              <p:grpSpPr>
                <a:xfrm>
                  <a:off x="5309438" y="2660600"/>
                  <a:ext cx="4470628" cy="3341106"/>
                  <a:chOff x="9169225" y="3147610"/>
                  <a:chExt cx="1835233" cy="1371554"/>
                </a:xfrm>
              </p:grpSpPr>
              <p:sp>
                <p:nvSpPr>
                  <p:cNvPr id="1586" name="Google Shape;1586;p38"/>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587" name="Google Shape;1587;p38"/>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8" name="Google Shape;1588;p38"/>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589" name="Google Shape;1589;p38"/>
              <p:cNvGrpSpPr/>
              <p:nvPr/>
            </p:nvGrpSpPr>
            <p:grpSpPr>
              <a:xfrm>
                <a:off x="6013448" y="528782"/>
                <a:ext cx="2862123" cy="1981087"/>
                <a:chOff x="8489583" y="1484330"/>
                <a:chExt cx="2078370" cy="1438593"/>
              </a:xfrm>
            </p:grpSpPr>
            <p:grpSp>
              <p:nvGrpSpPr>
                <p:cNvPr id="1590" name="Google Shape;1590;p38"/>
                <p:cNvGrpSpPr/>
                <p:nvPr/>
              </p:nvGrpSpPr>
              <p:grpSpPr>
                <a:xfrm>
                  <a:off x="8489583" y="1484330"/>
                  <a:ext cx="2078370" cy="1438593"/>
                  <a:chOff x="3122850" y="739650"/>
                  <a:chExt cx="1910442" cy="1322358"/>
                </a:xfrm>
              </p:grpSpPr>
              <p:sp>
                <p:nvSpPr>
                  <p:cNvPr id="1591" name="Google Shape;1591;p38"/>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8"/>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3" name="Google Shape;1593;p38"/>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8"/>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595" name="Google Shape;1595;p38"/>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596" name="Google Shape;1596;p38"/>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7" name="Google Shape;1597;p38">
            <a:hlinkClick action="ppaction://hlinksldjump" r:id="rId2"/>
          </p:cNvPr>
          <p:cNvSpPr/>
          <p:nvPr/>
        </p:nvSpPr>
        <p:spPr>
          <a:xfrm>
            <a:off x="3396075" y="35619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8"/>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599" name="Google Shape;1599;p38"/>
          <p:cNvSpPr/>
          <p:nvPr/>
        </p:nvSpPr>
        <p:spPr>
          <a:xfrm rot="5400000">
            <a:off x="5471243" y="48969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00" name="Google Shape;1600;p38"/>
          <p:cNvSpPr/>
          <p:nvPr/>
        </p:nvSpPr>
        <p:spPr>
          <a:xfrm rot="5400000">
            <a:off x="11127146" y="6106439"/>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P</a:t>
            </a:r>
            <a:endParaRPr sz="1900">
              <a:latin typeface="Share Tech Mono"/>
              <a:ea typeface="Share Tech Mono"/>
              <a:cs typeface="Share Tech Mono"/>
              <a:sym typeface="Share Tech Mono"/>
            </a:endParaRPr>
          </a:p>
        </p:txBody>
      </p:sp>
      <p:sp>
        <p:nvSpPr>
          <p:cNvPr id="1601" name="Google Shape;1601;p38"/>
          <p:cNvSpPr/>
          <p:nvPr/>
        </p:nvSpPr>
        <p:spPr>
          <a:xfrm rot="5400000">
            <a:off x="5900324" y="117313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8"/>
          <p:cNvSpPr/>
          <p:nvPr/>
        </p:nvSpPr>
        <p:spPr>
          <a:xfrm rot="5400000">
            <a:off x="5213725" y="755151"/>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3" name="Google Shape;1603;p38"/>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604" name="Google Shape;1604;p38">
            <a:hlinkClick action="ppaction://hlinksldjump" r:id="rId3"/>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8">
            <a:hlinkClick action="ppaction://hlinksldjump" r:id="rId4"/>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38">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8">
            <a:hlinkClick action="ppaction://hlinksldjump" r:id="rId6"/>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6B">
  <p:cSld name="CUSTOM_14_1_1_1_2_1_2_1_1">
    <p:spTree>
      <p:nvGrpSpPr>
        <p:cNvPr id="1608" name="Shape 1608"/>
        <p:cNvGrpSpPr/>
        <p:nvPr/>
      </p:nvGrpSpPr>
      <p:grpSpPr>
        <a:xfrm>
          <a:off x="0" y="0"/>
          <a:ext cx="0" cy="0"/>
          <a:chOff x="0" y="0"/>
          <a:chExt cx="0" cy="0"/>
        </a:xfrm>
      </p:grpSpPr>
      <p:sp>
        <p:nvSpPr>
          <p:cNvPr id="1609" name="Google Shape;1609;p39"/>
          <p:cNvSpPr/>
          <p:nvPr/>
        </p:nvSpPr>
        <p:spPr>
          <a:xfrm>
            <a:off x="3358275" y="23765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0" name="Google Shape;1610;p39"/>
          <p:cNvGrpSpPr/>
          <p:nvPr/>
        </p:nvGrpSpPr>
        <p:grpSpPr>
          <a:xfrm>
            <a:off x="3367873" y="2384500"/>
            <a:ext cx="2862123" cy="3119357"/>
            <a:chOff x="5905698" y="309650"/>
            <a:chExt cx="2862123" cy="3119357"/>
          </a:xfrm>
        </p:grpSpPr>
        <p:grpSp>
          <p:nvGrpSpPr>
            <p:cNvPr id="1611" name="Google Shape;1611;p39"/>
            <p:cNvGrpSpPr/>
            <p:nvPr/>
          </p:nvGrpSpPr>
          <p:grpSpPr>
            <a:xfrm>
              <a:off x="5905698" y="309660"/>
              <a:ext cx="2862123" cy="3119347"/>
              <a:chOff x="6013448" y="-609478"/>
              <a:chExt cx="2862123" cy="3119347"/>
            </a:xfrm>
          </p:grpSpPr>
          <p:sp>
            <p:nvSpPr>
              <p:cNvPr id="1612" name="Google Shape;1612;p39"/>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9"/>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39"/>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9"/>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16" name="Google Shape;1616;p39"/>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617" name="Google Shape;1617;p39"/>
              <p:cNvGrpSpPr/>
              <p:nvPr/>
            </p:nvGrpSpPr>
            <p:grpSpPr>
              <a:xfrm>
                <a:off x="6235371" y="-242655"/>
                <a:ext cx="2417721" cy="1888727"/>
                <a:chOff x="5317248" y="1635653"/>
                <a:chExt cx="4276882" cy="3341106"/>
              </a:xfrm>
            </p:grpSpPr>
            <p:grpSp>
              <p:nvGrpSpPr>
                <p:cNvPr id="1618" name="Google Shape;1618;p39"/>
                <p:cNvGrpSpPr/>
                <p:nvPr/>
              </p:nvGrpSpPr>
              <p:grpSpPr>
                <a:xfrm>
                  <a:off x="5317248" y="1635653"/>
                  <a:ext cx="4276882" cy="3341106"/>
                  <a:chOff x="8307450" y="1713560"/>
                  <a:chExt cx="1828821" cy="1371554"/>
                </a:xfrm>
              </p:grpSpPr>
              <p:sp>
                <p:nvSpPr>
                  <p:cNvPr id="1619" name="Google Shape;1619;p39"/>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20" name="Google Shape;1620;p39"/>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21" name="Google Shape;1621;p39"/>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O</a:t>
                  </a:r>
                  <a:endParaRPr b="1" sz="500">
                    <a:latin typeface="Share Tech Mono"/>
                    <a:ea typeface="Share Tech Mono"/>
                    <a:cs typeface="Share Tech Mono"/>
                    <a:sym typeface="Share Tech Mono"/>
                  </a:endParaRPr>
                </a:p>
              </p:txBody>
            </p:sp>
          </p:grpSp>
          <p:grpSp>
            <p:nvGrpSpPr>
              <p:cNvPr id="1622" name="Google Shape;1622;p39"/>
              <p:cNvGrpSpPr/>
              <p:nvPr/>
            </p:nvGrpSpPr>
            <p:grpSpPr>
              <a:xfrm>
                <a:off x="6210198" y="-5523"/>
                <a:ext cx="2468067" cy="1888742"/>
                <a:chOff x="5316772" y="2099504"/>
                <a:chExt cx="4365942" cy="3341132"/>
              </a:xfrm>
            </p:grpSpPr>
            <p:grpSp>
              <p:nvGrpSpPr>
                <p:cNvPr id="1623" name="Google Shape;1623;p39"/>
                <p:cNvGrpSpPr/>
                <p:nvPr/>
              </p:nvGrpSpPr>
              <p:grpSpPr>
                <a:xfrm>
                  <a:off x="5316772" y="2099504"/>
                  <a:ext cx="4365942" cy="3341132"/>
                  <a:chOff x="7962968" y="185475"/>
                  <a:chExt cx="1828820" cy="1371565"/>
                </a:xfrm>
              </p:grpSpPr>
              <p:sp>
                <p:nvSpPr>
                  <p:cNvPr id="1624" name="Google Shape;1624;p39"/>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25" name="Google Shape;1625;p39"/>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26" name="Google Shape;1626;p39"/>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N</a:t>
                  </a:r>
                  <a:endParaRPr b="1" sz="200">
                    <a:latin typeface="Share Tech Mono"/>
                    <a:ea typeface="Share Tech Mono"/>
                    <a:cs typeface="Share Tech Mono"/>
                    <a:sym typeface="Share Tech Mono"/>
                  </a:endParaRPr>
                </a:p>
              </p:txBody>
            </p:sp>
          </p:grpSp>
          <p:grpSp>
            <p:nvGrpSpPr>
              <p:cNvPr id="1627" name="Google Shape;1627;p39"/>
              <p:cNvGrpSpPr/>
              <p:nvPr/>
            </p:nvGrpSpPr>
            <p:grpSpPr>
              <a:xfrm>
                <a:off x="6180609" y="231625"/>
                <a:ext cx="2527246" cy="1888727"/>
                <a:chOff x="5309438" y="2660600"/>
                <a:chExt cx="4470628" cy="3341106"/>
              </a:xfrm>
            </p:grpSpPr>
            <p:grpSp>
              <p:nvGrpSpPr>
                <p:cNvPr id="1628" name="Google Shape;1628;p39"/>
                <p:cNvGrpSpPr/>
                <p:nvPr/>
              </p:nvGrpSpPr>
              <p:grpSpPr>
                <a:xfrm>
                  <a:off x="5309438" y="2660600"/>
                  <a:ext cx="4470628" cy="3341106"/>
                  <a:chOff x="9169225" y="3147610"/>
                  <a:chExt cx="1835233" cy="1371554"/>
                </a:xfrm>
              </p:grpSpPr>
              <p:sp>
                <p:nvSpPr>
                  <p:cNvPr id="1629" name="Google Shape;1629;p39"/>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30" name="Google Shape;1630;p39"/>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31" name="Google Shape;1631;p39"/>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M</a:t>
                  </a:r>
                  <a:endParaRPr b="1" sz="500">
                    <a:latin typeface="Share Tech Mono"/>
                    <a:ea typeface="Share Tech Mono"/>
                    <a:cs typeface="Share Tech Mono"/>
                    <a:sym typeface="Share Tech Mono"/>
                  </a:endParaRPr>
                </a:p>
              </p:txBody>
            </p:sp>
          </p:grpSp>
          <p:grpSp>
            <p:nvGrpSpPr>
              <p:cNvPr id="1632" name="Google Shape;1632;p39"/>
              <p:cNvGrpSpPr/>
              <p:nvPr/>
            </p:nvGrpSpPr>
            <p:grpSpPr>
              <a:xfrm>
                <a:off x="6013448" y="528782"/>
                <a:ext cx="2862123" cy="1981087"/>
                <a:chOff x="8489583" y="1484330"/>
                <a:chExt cx="2078370" cy="1438593"/>
              </a:xfrm>
            </p:grpSpPr>
            <p:grpSp>
              <p:nvGrpSpPr>
                <p:cNvPr id="1633" name="Google Shape;1633;p39"/>
                <p:cNvGrpSpPr/>
                <p:nvPr/>
              </p:nvGrpSpPr>
              <p:grpSpPr>
                <a:xfrm>
                  <a:off x="8489583" y="1484330"/>
                  <a:ext cx="2078370" cy="1438593"/>
                  <a:chOff x="3122850" y="739650"/>
                  <a:chExt cx="1910442" cy="1322358"/>
                </a:xfrm>
              </p:grpSpPr>
              <p:sp>
                <p:nvSpPr>
                  <p:cNvPr id="1634" name="Google Shape;1634;p39"/>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9"/>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6" name="Google Shape;1636;p39"/>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9"/>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38" name="Google Shape;1638;p39"/>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639" name="Google Shape;1639;p39"/>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0" name="Google Shape;1640;p39">
            <a:hlinkClick action="ppaction://hlinksldjump" r:id="rId2"/>
          </p:cNvPr>
          <p:cNvSpPr/>
          <p:nvPr/>
        </p:nvSpPr>
        <p:spPr>
          <a:xfrm>
            <a:off x="3405738" y="35566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9"/>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642" name="Google Shape;1642;p39"/>
          <p:cNvSpPr/>
          <p:nvPr/>
        </p:nvSpPr>
        <p:spPr>
          <a:xfrm rot="5400000">
            <a:off x="5471243" y="48969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43" name="Google Shape;1643;p39"/>
          <p:cNvSpPr/>
          <p:nvPr/>
        </p:nvSpPr>
        <p:spPr>
          <a:xfrm rot="5400000">
            <a:off x="11127146" y="6106439"/>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P</a:t>
            </a:r>
            <a:endParaRPr sz="1900">
              <a:latin typeface="Share Tech Mono"/>
              <a:ea typeface="Share Tech Mono"/>
              <a:cs typeface="Share Tech Mono"/>
              <a:sym typeface="Share Tech Mono"/>
            </a:endParaRPr>
          </a:p>
        </p:txBody>
      </p:sp>
      <p:sp>
        <p:nvSpPr>
          <p:cNvPr id="1644" name="Google Shape;1644;p39"/>
          <p:cNvSpPr/>
          <p:nvPr/>
        </p:nvSpPr>
        <p:spPr>
          <a:xfrm rot="5400000">
            <a:off x="5213725" y="755151"/>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5" name="Google Shape;1645;p39"/>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646" name="Google Shape;1646;p39">
            <a:hlinkClick action="ppaction://hlinksldjump" r:id="rId3"/>
          </p:cNvPr>
          <p:cNvSpPr/>
          <p:nvPr/>
        </p:nvSpPr>
        <p:spPr>
          <a:xfrm>
            <a:off x="4722625" y="27379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39">
            <a:hlinkClick action="ppaction://hlinksldjump" r:id="rId4"/>
          </p:cNvPr>
          <p:cNvSpPr/>
          <p:nvPr/>
        </p:nvSpPr>
        <p:spPr>
          <a:xfrm>
            <a:off x="4113025" y="29802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39">
            <a:hlinkClick action="ppaction://hlinksldjump" r:id="rId5"/>
          </p:cNvPr>
          <p:cNvSpPr/>
          <p:nvPr/>
        </p:nvSpPr>
        <p:spPr>
          <a:xfrm>
            <a:off x="3579625" y="32226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39"/>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39"/>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9"/>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93C47D"/>
              </a:buClr>
              <a:buSzPts val="4000"/>
              <a:buNone/>
              <a:defRPr sz="4000">
                <a:solidFill>
                  <a:srgbClr val="93C47D"/>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1652" name="Google Shape;1652;p39"/>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it 5">
  <p:cSld name="CUSTOM_14_1_1_1_2_1_1">
    <p:spTree>
      <p:nvGrpSpPr>
        <p:cNvPr id="1653" name="Shape 1653"/>
        <p:cNvGrpSpPr/>
        <p:nvPr/>
      </p:nvGrpSpPr>
      <p:grpSpPr>
        <a:xfrm>
          <a:off x="0" y="0"/>
          <a:ext cx="0" cy="0"/>
          <a:chOff x="0" y="0"/>
          <a:chExt cx="0" cy="0"/>
        </a:xfrm>
      </p:grpSpPr>
      <p:sp>
        <p:nvSpPr>
          <p:cNvPr id="1654" name="Google Shape;1654;p40"/>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5" name="Google Shape;1655;p40"/>
          <p:cNvGrpSpPr/>
          <p:nvPr/>
        </p:nvGrpSpPr>
        <p:grpSpPr>
          <a:xfrm>
            <a:off x="3367873" y="4441900"/>
            <a:ext cx="2862123" cy="3119357"/>
            <a:chOff x="5905698" y="309650"/>
            <a:chExt cx="2862123" cy="3119357"/>
          </a:xfrm>
        </p:grpSpPr>
        <p:grpSp>
          <p:nvGrpSpPr>
            <p:cNvPr id="1656" name="Google Shape;1656;p40"/>
            <p:cNvGrpSpPr/>
            <p:nvPr/>
          </p:nvGrpSpPr>
          <p:grpSpPr>
            <a:xfrm>
              <a:off x="5905698" y="309660"/>
              <a:ext cx="2862123" cy="3119347"/>
              <a:chOff x="6013448" y="-609478"/>
              <a:chExt cx="2862123" cy="3119347"/>
            </a:xfrm>
          </p:grpSpPr>
          <p:sp>
            <p:nvSpPr>
              <p:cNvPr id="1657" name="Google Shape;1657;p40"/>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40"/>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40"/>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40"/>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61" name="Google Shape;1661;p40"/>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662" name="Google Shape;1662;p40"/>
              <p:cNvGrpSpPr/>
              <p:nvPr/>
            </p:nvGrpSpPr>
            <p:grpSpPr>
              <a:xfrm>
                <a:off x="6260603" y="-479788"/>
                <a:ext cx="2367258" cy="1888727"/>
                <a:chOff x="5316462" y="1249729"/>
                <a:chExt cx="4187614" cy="3341106"/>
              </a:xfrm>
            </p:grpSpPr>
            <p:grpSp>
              <p:nvGrpSpPr>
                <p:cNvPr id="1663" name="Google Shape;1663;p40"/>
                <p:cNvGrpSpPr/>
                <p:nvPr/>
              </p:nvGrpSpPr>
              <p:grpSpPr>
                <a:xfrm>
                  <a:off x="5316462" y="1249729"/>
                  <a:ext cx="4187614" cy="3341106"/>
                  <a:chOff x="9966185" y="1046635"/>
                  <a:chExt cx="1828812" cy="1371554"/>
                </a:xfrm>
              </p:grpSpPr>
              <p:sp>
                <p:nvSpPr>
                  <p:cNvPr id="1664" name="Google Shape;1664;p40"/>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65" name="Google Shape;1665;p40"/>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66" name="Google Shape;1666;p40"/>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667" name="Google Shape;1667;p40"/>
              <p:cNvGrpSpPr/>
              <p:nvPr/>
            </p:nvGrpSpPr>
            <p:grpSpPr>
              <a:xfrm>
                <a:off x="6235371" y="-242655"/>
                <a:ext cx="2417721" cy="1888727"/>
                <a:chOff x="5317248" y="1635653"/>
                <a:chExt cx="4276882" cy="3341106"/>
              </a:xfrm>
            </p:grpSpPr>
            <p:grpSp>
              <p:nvGrpSpPr>
                <p:cNvPr id="1668" name="Google Shape;1668;p40"/>
                <p:cNvGrpSpPr/>
                <p:nvPr/>
              </p:nvGrpSpPr>
              <p:grpSpPr>
                <a:xfrm>
                  <a:off x="5317248" y="1635653"/>
                  <a:ext cx="4276882" cy="3341106"/>
                  <a:chOff x="8307450" y="1713560"/>
                  <a:chExt cx="1828821" cy="1371554"/>
                </a:xfrm>
              </p:grpSpPr>
              <p:sp>
                <p:nvSpPr>
                  <p:cNvPr id="1669" name="Google Shape;1669;p40"/>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70" name="Google Shape;1670;p40"/>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71" name="Google Shape;1671;p40"/>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672" name="Google Shape;1672;p40"/>
              <p:cNvGrpSpPr/>
              <p:nvPr/>
            </p:nvGrpSpPr>
            <p:grpSpPr>
              <a:xfrm>
                <a:off x="6210198" y="-5523"/>
                <a:ext cx="2468067" cy="1888742"/>
                <a:chOff x="5316772" y="2099504"/>
                <a:chExt cx="4365942" cy="3341132"/>
              </a:xfrm>
            </p:grpSpPr>
            <p:grpSp>
              <p:nvGrpSpPr>
                <p:cNvPr id="1673" name="Google Shape;1673;p40"/>
                <p:cNvGrpSpPr/>
                <p:nvPr/>
              </p:nvGrpSpPr>
              <p:grpSpPr>
                <a:xfrm>
                  <a:off x="5316772" y="2099504"/>
                  <a:ext cx="4365942" cy="3341132"/>
                  <a:chOff x="7962968" y="185475"/>
                  <a:chExt cx="1828820" cy="1371565"/>
                </a:xfrm>
              </p:grpSpPr>
              <p:sp>
                <p:nvSpPr>
                  <p:cNvPr id="1674" name="Google Shape;1674;p40"/>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75" name="Google Shape;1675;p40"/>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76" name="Google Shape;1676;p40"/>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677" name="Google Shape;1677;p40"/>
              <p:cNvGrpSpPr/>
              <p:nvPr/>
            </p:nvGrpSpPr>
            <p:grpSpPr>
              <a:xfrm>
                <a:off x="6180609" y="231625"/>
                <a:ext cx="2527246" cy="1888727"/>
                <a:chOff x="5309438" y="2660600"/>
                <a:chExt cx="4470628" cy="3341106"/>
              </a:xfrm>
            </p:grpSpPr>
            <p:grpSp>
              <p:nvGrpSpPr>
                <p:cNvPr id="1678" name="Google Shape;1678;p40"/>
                <p:cNvGrpSpPr/>
                <p:nvPr/>
              </p:nvGrpSpPr>
              <p:grpSpPr>
                <a:xfrm>
                  <a:off x="5309438" y="2660600"/>
                  <a:ext cx="4470628" cy="3341106"/>
                  <a:chOff x="9169225" y="3147610"/>
                  <a:chExt cx="1835233" cy="1371554"/>
                </a:xfrm>
              </p:grpSpPr>
              <p:sp>
                <p:nvSpPr>
                  <p:cNvPr id="1679" name="Google Shape;1679;p40"/>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680" name="Google Shape;1680;p40"/>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81" name="Google Shape;1681;p40"/>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682" name="Google Shape;1682;p40"/>
              <p:cNvGrpSpPr/>
              <p:nvPr/>
            </p:nvGrpSpPr>
            <p:grpSpPr>
              <a:xfrm>
                <a:off x="6013448" y="528782"/>
                <a:ext cx="2862123" cy="1981087"/>
                <a:chOff x="8489583" y="1484330"/>
                <a:chExt cx="2078370" cy="1438593"/>
              </a:xfrm>
            </p:grpSpPr>
            <p:grpSp>
              <p:nvGrpSpPr>
                <p:cNvPr id="1683" name="Google Shape;1683;p40"/>
                <p:cNvGrpSpPr/>
                <p:nvPr/>
              </p:nvGrpSpPr>
              <p:grpSpPr>
                <a:xfrm>
                  <a:off x="8489583" y="1484330"/>
                  <a:ext cx="2078370" cy="1438593"/>
                  <a:chOff x="3122850" y="739650"/>
                  <a:chExt cx="1910442" cy="1322358"/>
                </a:xfrm>
              </p:grpSpPr>
              <p:sp>
                <p:nvSpPr>
                  <p:cNvPr id="1684" name="Google Shape;1684;p40"/>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40"/>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6" name="Google Shape;1686;p40"/>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40"/>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88" name="Google Shape;1688;p40"/>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689" name="Google Shape;1689;p40"/>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0" name="Google Shape;1690;p40">
            <a:hlinkClick action="ppaction://hlinksldjump" r:id="rId2"/>
          </p:cNvPr>
          <p:cNvSpPr/>
          <p:nvPr/>
        </p:nvSpPr>
        <p:spPr>
          <a:xfrm>
            <a:off x="3396075"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40">
            <a:hlinkClick action="ppaction://hlinksldjump" r:id="rId3"/>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40">
            <a:hlinkClick action="ppaction://hlinksldjump" r:id="rId4"/>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40">
            <a:hlinkClick action="ppaction://hlinksldjump" r:id="rId5"/>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40">
            <a:hlinkClick action="ppaction://hlinksldjump" r:id="rId6"/>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40"/>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900"/>
              <a:buNone/>
              <a:defRPr sz="2900">
                <a:solidFill>
                  <a:schemeClr val="dk1"/>
                </a:solidFill>
              </a:defRPr>
            </a:lvl1pPr>
            <a:lvl2pPr lvl="1" rtl="0">
              <a:spcBef>
                <a:spcPts val="0"/>
              </a:spcBef>
              <a:spcAft>
                <a:spcPts val="0"/>
              </a:spcAft>
              <a:buClr>
                <a:schemeClr val="dk1"/>
              </a:buClr>
              <a:buSzPts val="2900"/>
              <a:buNone/>
              <a:defRPr sz="2900">
                <a:solidFill>
                  <a:schemeClr val="dk1"/>
                </a:solidFill>
              </a:defRPr>
            </a:lvl2pPr>
            <a:lvl3pPr lvl="2" rtl="0">
              <a:spcBef>
                <a:spcPts val="0"/>
              </a:spcBef>
              <a:spcAft>
                <a:spcPts val="0"/>
              </a:spcAft>
              <a:buClr>
                <a:schemeClr val="dk1"/>
              </a:buClr>
              <a:buSzPts val="2900"/>
              <a:buNone/>
              <a:defRPr sz="2900">
                <a:solidFill>
                  <a:schemeClr val="dk1"/>
                </a:solidFill>
              </a:defRPr>
            </a:lvl3pPr>
            <a:lvl4pPr lvl="3" rtl="0">
              <a:spcBef>
                <a:spcPts val="0"/>
              </a:spcBef>
              <a:spcAft>
                <a:spcPts val="0"/>
              </a:spcAft>
              <a:buClr>
                <a:schemeClr val="dk1"/>
              </a:buClr>
              <a:buSzPts val="2900"/>
              <a:buNone/>
              <a:defRPr sz="2900">
                <a:solidFill>
                  <a:schemeClr val="dk1"/>
                </a:solidFill>
              </a:defRPr>
            </a:lvl4pPr>
            <a:lvl5pPr lvl="4" rtl="0">
              <a:spcBef>
                <a:spcPts val="0"/>
              </a:spcBef>
              <a:spcAft>
                <a:spcPts val="0"/>
              </a:spcAft>
              <a:buClr>
                <a:schemeClr val="dk1"/>
              </a:buClr>
              <a:buSzPts val="2900"/>
              <a:buNone/>
              <a:defRPr sz="2900">
                <a:solidFill>
                  <a:schemeClr val="dk1"/>
                </a:solidFill>
              </a:defRPr>
            </a:lvl5pPr>
            <a:lvl6pPr lvl="5" rtl="0">
              <a:spcBef>
                <a:spcPts val="0"/>
              </a:spcBef>
              <a:spcAft>
                <a:spcPts val="0"/>
              </a:spcAft>
              <a:buClr>
                <a:schemeClr val="dk1"/>
              </a:buClr>
              <a:buSzPts val="2900"/>
              <a:buNone/>
              <a:defRPr sz="2900">
                <a:solidFill>
                  <a:schemeClr val="dk1"/>
                </a:solidFill>
              </a:defRPr>
            </a:lvl6pPr>
            <a:lvl7pPr lvl="6" rtl="0">
              <a:spcBef>
                <a:spcPts val="0"/>
              </a:spcBef>
              <a:spcAft>
                <a:spcPts val="0"/>
              </a:spcAft>
              <a:buClr>
                <a:schemeClr val="dk1"/>
              </a:buClr>
              <a:buSzPts val="2900"/>
              <a:buNone/>
              <a:defRPr sz="2900">
                <a:solidFill>
                  <a:schemeClr val="dk1"/>
                </a:solidFill>
              </a:defRPr>
            </a:lvl7pPr>
            <a:lvl8pPr lvl="7" rtl="0">
              <a:spcBef>
                <a:spcPts val="0"/>
              </a:spcBef>
              <a:spcAft>
                <a:spcPts val="0"/>
              </a:spcAft>
              <a:buClr>
                <a:schemeClr val="dk1"/>
              </a:buClr>
              <a:buSzPts val="2900"/>
              <a:buNone/>
              <a:defRPr sz="2900">
                <a:solidFill>
                  <a:schemeClr val="dk1"/>
                </a:solidFill>
              </a:defRPr>
            </a:lvl8pPr>
            <a:lvl9pPr lvl="8" rtl="0">
              <a:spcBef>
                <a:spcPts val="0"/>
              </a:spcBef>
              <a:spcAft>
                <a:spcPts val="0"/>
              </a:spcAft>
              <a:buClr>
                <a:schemeClr val="dk1"/>
              </a:buClr>
              <a:buSzPts val="2900"/>
              <a:buNone/>
              <a:defRPr sz="2900">
                <a:solidFill>
                  <a:schemeClr val="dk1"/>
                </a:solidFill>
              </a:defRPr>
            </a:lvl9pPr>
          </a:lstStyle>
          <a:p/>
        </p:txBody>
      </p:sp>
      <p:sp>
        <p:nvSpPr>
          <p:cNvPr id="1696" name="Google Shape;1696;p40"/>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lvl1pPr indent="-355600" lvl="0" marL="457200" rtl="0">
              <a:lnSpc>
                <a:spcPct val="100000"/>
              </a:lnSpc>
              <a:spcBef>
                <a:spcPts val="0"/>
              </a:spcBef>
              <a:spcAft>
                <a:spcPts val="0"/>
              </a:spcAft>
              <a:buSzPts val="2000"/>
              <a:buChar char="●"/>
              <a:defRPr sz="2000"/>
            </a:lvl1pPr>
            <a:lvl2pPr indent="-355600" lvl="1" marL="914400" rtl="0">
              <a:lnSpc>
                <a:spcPct val="100000"/>
              </a:lnSpc>
              <a:spcBef>
                <a:spcPts val="0"/>
              </a:spcBef>
              <a:spcAft>
                <a:spcPts val="0"/>
              </a:spcAft>
              <a:buSzPts val="2000"/>
              <a:buChar char="○"/>
              <a:defRPr sz="2000"/>
            </a:lvl2pPr>
            <a:lvl3pPr indent="-355600" lvl="2" marL="1371600" rtl="0">
              <a:lnSpc>
                <a:spcPct val="100000"/>
              </a:lnSpc>
              <a:spcBef>
                <a:spcPts val="0"/>
              </a:spcBef>
              <a:spcAft>
                <a:spcPts val="0"/>
              </a:spcAft>
              <a:buSzPts val="2000"/>
              <a:buChar char="■"/>
              <a:defRPr sz="2000"/>
            </a:lvl3pPr>
            <a:lvl4pPr indent="-355600" lvl="3" marL="1828800" rtl="0">
              <a:lnSpc>
                <a:spcPct val="100000"/>
              </a:lnSpc>
              <a:spcBef>
                <a:spcPts val="0"/>
              </a:spcBef>
              <a:spcAft>
                <a:spcPts val="0"/>
              </a:spcAft>
              <a:buSzPts val="2000"/>
              <a:buChar char="●"/>
              <a:defRPr sz="2000"/>
            </a:lvl4pPr>
            <a:lvl5pPr indent="-355600" lvl="4" marL="2286000" rtl="0">
              <a:lnSpc>
                <a:spcPct val="100000"/>
              </a:lnSpc>
              <a:spcBef>
                <a:spcPts val="0"/>
              </a:spcBef>
              <a:spcAft>
                <a:spcPts val="0"/>
              </a:spcAft>
              <a:buSzPts val="2000"/>
              <a:buChar char="○"/>
              <a:defRPr sz="2000"/>
            </a:lvl5pPr>
            <a:lvl6pPr indent="-355600" lvl="5" marL="2743200" rtl="0">
              <a:lnSpc>
                <a:spcPct val="100000"/>
              </a:lnSpc>
              <a:spcBef>
                <a:spcPts val="0"/>
              </a:spcBef>
              <a:spcAft>
                <a:spcPts val="0"/>
              </a:spcAft>
              <a:buSzPts val="2000"/>
              <a:buChar char="■"/>
              <a:defRPr sz="2000"/>
            </a:lvl6pPr>
            <a:lvl7pPr indent="-355600" lvl="6" marL="3200400" rtl="0">
              <a:lnSpc>
                <a:spcPct val="100000"/>
              </a:lnSpc>
              <a:spcBef>
                <a:spcPts val="0"/>
              </a:spcBef>
              <a:spcAft>
                <a:spcPts val="0"/>
              </a:spcAft>
              <a:buSzPts val="2000"/>
              <a:buChar char="●"/>
              <a:defRPr sz="2000"/>
            </a:lvl7pPr>
            <a:lvl8pPr indent="-355600" lvl="7" marL="3657600" rtl="0">
              <a:lnSpc>
                <a:spcPct val="100000"/>
              </a:lnSpc>
              <a:spcBef>
                <a:spcPts val="0"/>
              </a:spcBef>
              <a:spcAft>
                <a:spcPts val="0"/>
              </a:spcAft>
              <a:buSzPts val="2000"/>
              <a:buChar char="○"/>
              <a:defRPr sz="2000"/>
            </a:lvl8pPr>
            <a:lvl9pPr indent="-355600" lvl="8" marL="4114800" rtl="0">
              <a:lnSpc>
                <a:spcPct val="100000"/>
              </a:lnSpc>
              <a:spcBef>
                <a:spcPts val="0"/>
              </a:spcBef>
              <a:spcAft>
                <a:spcPts val="0"/>
              </a:spcAft>
              <a:buSzPts val="2000"/>
              <a:buChar char="■"/>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7A">
  <p:cSld name="CUSTOM_14_1_1_1_2_1_1_1">
    <p:spTree>
      <p:nvGrpSpPr>
        <p:cNvPr id="1697" name="Shape 1697"/>
        <p:cNvGrpSpPr/>
        <p:nvPr/>
      </p:nvGrpSpPr>
      <p:grpSpPr>
        <a:xfrm>
          <a:off x="0" y="0"/>
          <a:ext cx="0" cy="0"/>
          <a:chOff x="0" y="0"/>
          <a:chExt cx="0" cy="0"/>
        </a:xfrm>
      </p:grpSpPr>
      <p:sp>
        <p:nvSpPr>
          <p:cNvPr id="1698" name="Google Shape;1698;p41"/>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9" name="Google Shape;1699;p41"/>
          <p:cNvGrpSpPr/>
          <p:nvPr/>
        </p:nvGrpSpPr>
        <p:grpSpPr>
          <a:xfrm>
            <a:off x="3367873" y="4441900"/>
            <a:ext cx="2862123" cy="3119357"/>
            <a:chOff x="5905698" y="309650"/>
            <a:chExt cx="2862123" cy="3119357"/>
          </a:xfrm>
        </p:grpSpPr>
        <p:grpSp>
          <p:nvGrpSpPr>
            <p:cNvPr id="1700" name="Google Shape;1700;p41"/>
            <p:cNvGrpSpPr/>
            <p:nvPr/>
          </p:nvGrpSpPr>
          <p:grpSpPr>
            <a:xfrm>
              <a:off x="5905698" y="309660"/>
              <a:ext cx="2862123" cy="3119347"/>
              <a:chOff x="6013448" y="-609478"/>
              <a:chExt cx="2862123" cy="3119347"/>
            </a:xfrm>
          </p:grpSpPr>
          <p:sp>
            <p:nvSpPr>
              <p:cNvPr id="1701" name="Google Shape;1701;p41"/>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41"/>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41"/>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41"/>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05" name="Google Shape;1705;p41"/>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706" name="Google Shape;1706;p41"/>
              <p:cNvGrpSpPr/>
              <p:nvPr/>
            </p:nvGrpSpPr>
            <p:grpSpPr>
              <a:xfrm>
                <a:off x="6260603" y="-479788"/>
                <a:ext cx="2367258" cy="1888727"/>
                <a:chOff x="5316462" y="1249729"/>
                <a:chExt cx="4187614" cy="3341106"/>
              </a:xfrm>
            </p:grpSpPr>
            <p:grpSp>
              <p:nvGrpSpPr>
                <p:cNvPr id="1707" name="Google Shape;1707;p41"/>
                <p:cNvGrpSpPr/>
                <p:nvPr/>
              </p:nvGrpSpPr>
              <p:grpSpPr>
                <a:xfrm>
                  <a:off x="5316462" y="1249729"/>
                  <a:ext cx="4187614" cy="3341106"/>
                  <a:chOff x="9966185" y="1046635"/>
                  <a:chExt cx="1828812" cy="1371554"/>
                </a:xfrm>
              </p:grpSpPr>
              <p:sp>
                <p:nvSpPr>
                  <p:cNvPr id="1708" name="Google Shape;1708;p41"/>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09" name="Google Shape;1709;p41"/>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10" name="Google Shape;1710;p41"/>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711" name="Google Shape;1711;p41"/>
              <p:cNvGrpSpPr/>
              <p:nvPr/>
            </p:nvGrpSpPr>
            <p:grpSpPr>
              <a:xfrm>
                <a:off x="6235371" y="-242655"/>
                <a:ext cx="2417721" cy="1888727"/>
                <a:chOff x="5317248" y="1635653"/>
                <a:chExt cx="4276882" cy="3341106"/>
              </a:xfrm>
            </p:grpSpPr>
            <p:grpSp>
              <p:nvGrpSpPr>
                <p:cNvPr id="1712" name="Google Shape;1712;p41"/>
                <p:cNvGrpSpPr/>
                <p:nvPr/>
              </p:nvGrpSpPr>
              <p:grpSpPr>
                <a:xfrm>
                  <a:off x="5317248" y="1635653"/>
                  <a:ext cx="4276882" cy="3341106"/>
                  <a:chOff x="8307450" y="1713560"/>
                  <a:chExt cx="1828821" cy="1371554"/>
                </a:xfrm>
              </p:grpSpPr>
              <p:sp>
                <p:nvSpPr>
                  <p:cNvPr id="1713" name="Google Shape;1713;p41"/>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14" name="Google Shape;1714;p41"/>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15" name="Google Shape;1715;p41"/>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716" name="Google Shape;1716;p41"/>
              <p:cNvGrpSpPr/>
              <p:nvPr/>
            </p:nvGrpSpPr>
            <p:grpSpPr>
              <a:xfrm>
                <a:off x="6210198" y="-5523"/>
                <a:ext cx="2468067" cy="1888742"/>
                <a:chOff x="5316772" y="2099504"/>
                <a:chExt cx="4365942" cy="3341132"/>
              </a:xfrm>
            </p:grpSpPr>
            <p:grpSp>
              <p:nvGrpSpPr>
                <p:cNvPr id="1717" name="Google Shape;1717;p41"/>
                <p:cNvGrpSpPr/>
                <p:nvPr/>
              </p:nvGrpSpPr>
              <p:grpSpPr>
                <a:xfrm>
                  <a:off x="5316772" y="2099504"/>
                  <a:ext cx="4365942" cy="3341132"/>
                  <a:chOff x="7962968" y="185475"/>
                  <a:chExt cx="1828820" cy="1371565"/>
                </a:xfrm>
              </p:grpSpPr>
              <p:sp>
                <p:nvSpPr>
                  <p:cNvPr id="1718" name="Google Shape;1718;p41"/>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19" name="Google Shape;1719;p41"/>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20" name="Google Shape;1720;p41"/>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721" name="Google Shape;1721;p41"/>
              <p:cNvGrpSpPr/>
              <p:nvPr/>
            </p:nvGrpSpPr>
            <p:grpSpPr>
              <a:xfrm>
                <a:off x="6013448" y="528782"/>
                <a:ext cx="2862123" cy="1981087"/>
                <a:chOff x="8489583" y="1484330"/>
                <a:chExt cx="2078370" cy="1438593"/>
              </a:xfrm>
            </p:grpSpPr>
            <p:grpSp>
              <p:nvGrpSpPr>
                <p:cNvPr id="1722" name="Google Shape;1722;p41"/>
                <p:cNvGrpSpPr/>
                <p:nvPr/>
              </p:nvGrpSpPr>
              <p:grpSpPr>
                <a:xfrm>
                  <a:off x="8489583" y="1484330"/>
                  <a:ext cx="2078370" cy="1438593"/>
                  <a:chOff x="3122850" y="739650"/>
                  <a:chExt cx="1910442" cy="1322358"/>
                </a:xfrm>
              </p:grpSpPr>
              <p:sp>
                <p:nvSpPr>
                  <p:cNvPr id="1723" name="Google Shape;1723;p4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41"/>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5" name="Google Shape;1725;p41"/>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41"/>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27" name="Google Shape;1727;p41"/>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728" name="Google Shape;1728;p41"/>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9" name="Google Shape;1729;p41">
            <a:hlinkClick action="ppaction://hlinksldjump" r:id="rId2"/>
          </p:cNvPr>
          <p:cNvSpPr/>
          <p:nvPr/>
        </p:nvSpPr>
        <p:spPr>
          <a:xfrm>
            <a:off x="3396075" y="55639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0" name="Google Shape;1730;p41"/>
          <p:cNvGrpSpPr/>
          <p:nvPr/>
        </p:nvGrpSpPr>
        <p:grpSpPr>
          <a:xfrm rot="5400000">
            <a:off x="5525646" y="582639"/>
            <a:ext cx="7629986" cy="5702712"/>
            <a:chOff x="4145471" y="405451"/>
            <a:chExt cx="7629986" cy="5702712"/>
          </a:xfrm>
        </p:grpSpPr>
        <p:sp>
          <p:nvSpPr>
            <p:cNvPr id="1731" name="Google Shape;1731;p41"/>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32" name="Google Shape;1732;p41"/>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Q</a:t>
              </a:r>
              <a:endParaRPr sz="1900">
                <a:latin typeface="Share Tech Mono"/>
                <a:ea typeface="Share Tech Mono"/>
                <a:cs typeface="Share Tech Mono"/>
                <a:sym typeface="Share Tech Mono"/>
              </a:endParaRPr>
            </a:p>
          </p:txBody>
        </p:sp>
        <p:sp>
          <p:nvSpPr>
            <p:cNvPr id="1733" name="Google Shape;1733;p41"/>
            <p:cNvSpPr/>
            <p:nvPr/>
          </p:nvSpPr>
          <p:spPr>
            <a:xfrm>
              <a:off x="4533450" y="804450"/>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41"/>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41"/>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grpSp>
      <p:sp>
        <p:nvSpPr>
          <p:cNvPr id="1736" name="Google Shape;1736;p41">
            <a:hlinkClick action="ppaction://hlinksldjump" r:id="rId3"/>
          </p:cNvPr>
          <p:cNvSpPr/>
          <p:nvPr/>
        </p:nvSpPr>
        <p:spPr>
          <a:xfrm rot="5400000">
            <a:off x="5600250" y="8998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41">
            <a:hlinkClick action="ppaction://hlinksldjump" r:id="rId4"/>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41">
            <a:hlinkClick action="ppaction://hlinksldjump" r:id="rId5"/>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41">
            <a:hlinkClick action="ppaction://hlinksldjump" r:id="rId6"/>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7B">
  <p:cSld name="CUSTOM_14_1_1_1_2_1_1_1_1">
    <p:spTree>
      <p:nvGrpSpPr>
        <p:cNvPr id="1740" name="Shape 1740"/>
        <p:cNvGrpSpPr/>
        <p:nvPr/>
      </p:nvGrpSpPr>
      <p:grpSpPr>
        <a:xfrm>
          <a:off x="0" y="0"/>
          <a:ext cx="0" cy="0"/>
          <a:chOff x="0" y="0"/>
          <a:chExt cx="0" cy="0"/>
        </a:xfrm>
      </p:grpSpPr>
      <p:sp>
        <p:nvSpPr>
          <p:cNvPr id="1741" name="Google Shape;1741;p42"/>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42" name="Google Shape;1742;p42"/>
          <p:cNvGrpSpPr/>
          <p:nvPr/>
        </p:nvGrpSpPr>
        <p:grpSpPr>
          <a:xfrm>
            <a:off x="3367873" y="4441900"/>
            <a:ext cx="2862123" cy="3119357"/>
            <a:chOff x="5905698" y="309650"/>
            <a:chExt cx="2862123" cy="3119357"/>
          </a:xfrm>
        </p:grpSpPr>
        <p:grpSp>
          <p:nvGrpSpPr>
            <p:cNvPr id="1743" name="Google Shape;1743;p42"/>
            <p:cNvGrpSpPr/>
            <p:nvPr/>
          </p:nvGrpSpPr>
          <p:grpSpPr>
            <a:xfrm>
              <a:off x="5905698" y="309660"/>
              <a:ext cx="2862123" cy="3119347"/>
              <a:chOff x="6013448" y="-609478"/>
              <a:chExt cx="2862123" cy="3119347"/>
            </a:xfrm>
          </p:grpSpPr>
          <p:sp>
            <p:nvSpPr>
              <p:cNvPr id="1744" name="Google Shape;1744;p42"/>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42"/>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42"/>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42"/>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48" name="Google Shape;1748;p42"/>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749" name="Google Shape;1749;p42"/>
              <p:cNvGrpSpPr/>
              <p:nvPr/>
            </p:nvGrpSpPr>
            <p:grpSpPr>
              <a:xfrm>
                <a:off x="6260603" y="-479788"/>
                <a:ext cx="2367258" cy="1888727"/>
                <a:chOff x="5316462" y="1249729"/>
                <a:chExt cx="4187614" cy="3341106"/>
              </a:xfrm>
            </p:grpSpPr>
            <p:grpSp>
              <p:nvGrpSpPr>
                <p:cNvPr id="1750" name="Google Shape;1750;p42"/>
                <p:cNvGrpSpPr/>
                <p:nvPr/>
              </p:nvGrpSpPr>
              <p:grpSpPr>
                <a:xfrm>
                  <a:off x="5316462" y="1249729"/>
                  <a:ext cx="4187614" cy="3341106"/>
                  <a:chOff x="9966185" y="1046635"/>
                  <a:chExt cx="1828812" cy="1371554"/>
                </a:xfrm>
              </p:grpSpPr>
              <p:sp>
                <p:nvSpPr>
                  <p:cNvPr id="1751" name="Google Shape;1751;p42"/>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52" name="Google Shape;1752;p42"/>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53" name="Google Shape;1753;p42"/>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754" name="Google Shape;1754;p42"/>
              <p:cNvGrpSpPr/>
              <p:nvPr/>
            </p:nvGrpSpPr>
            <p:grpSpPr>
              <a:xfrm>
                <a:off x="6235371" y="-242655"/>
                <a:ext cx="2417721" cy="1888727"/>
                <a:chOff x="5317248" y="1635653"/>
                <a:chExt cx="4276882" cy="3341106"/>
              </a:xfrm>
            </p:grpSpPr>
            <p:grpSp>
              <p:nvGrpSpPr>
                <p:cNvPr id="1755" name="Google Shape;1755;p42"/>
                <p:cNvGrpSpPr/>
                <p:nvPr/>
              </p:nvGrpSpPr>
              <p:grpSpPr>
                <a:xfrm>
                  <a:off x="5317248" y="1635653"/>
                  <a:ext cx="4276882" cy="3341106"/>
                  <a:chOff x="8307450" y="1713560"/>
                  <a:chExt cx="1828821" cy="1371554"/>
                </a:xfrm>
              </p:grpSpPr>
              <p:sp>
                <p:nvSpPr>
                  <p:cNvPr id="1756" name="Google Shape;1756;p42"/>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57" name="Google Shape;1757;p42"/>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58" name="Google Shape;1758;p42"/>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759" name="Google Shape;1759;p42"/>
              <p:cNvGrpSpPr/>
              <p:nvPr/>
            </p:nvGrpSpPr>
            <p:grpSpPr>
              <a:xfrm>
                <a:off x="6210198" y="-5523"/>
                <a:ext cx="2468067" cy="1888742"/>
                <a:chOff x="5316772" y="2099504"/>
                <a:chExt cx="4365942" cy="3341132"/>
              </a:xfrm>
            </p:grpSpPr>
            <p:grpSp>
              <p:nvGrpSpPr>
                <p:cNvPr id="1760" name="Google Shape;1760;p42"/>
                <p:cNvGrpSpPr/>
                <p:nvPr/>
              </p:nvGrpSpPr>
              <p:grpSpPr>
                <a:xfrm>
                  <a:off x="5316772" y="2099504"/>
                  <a:ext cx="4365942" cy="3341132"/>
                  <a:chOff x="7962968" y="185475"/>
                  <a:chExt cx="1828820" cy="1371565"/>
                </a:xfrm>
              </p:grpSpPr>
              <p:sp>
                <p:nvSpPr>
                  <p:cNvPr id="1761" name="Google Shape;1761;p42"/>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62" name="Google Shape;1762;p42"/>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63" name="Google Shape;1763;p42"/>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764" name="Google Shape;1764;p42"/>
              <p:cNvGrpSpPr/>
              <p:nvPr/>
            </p:nvGrpSpPr>
            <p:grpSpPr>
              <a:xfrm>
                <a:off x="6013448" y="528782"/>
                <a:ext cx="2862123" cy="1981087"/>
                <a:chOff x="8489583" y="1484330"/>
                <a:chExt cx="2078370" cy="1438593"/>
              </a:xfrm>
            </p:grpSpPr>
            <p:grpSp>
              <p:nvGrpSpPr>
                <p:cNvPr id="1765" name="Google Shape;1765;p42"/>
                <p:cNvGrpSpPr/>
                <p:nvPr/>
              </p:nvGrpSpPr>
              <p:grpSpPr>
                <a:xfrm>
                  <a:off x="8489583" y="1484330"/>
                  <a:ext cx="2078370" cy="1438593"/>
                  <a:chOff x="3122850" y="739650"/>
                  <a:chExt cx="1910442" cy="1322358"/>
                </a:xfrm>
              </p:grpSpPr>
              <p:sp>
                <p:nvSpPr>
                  <p:cNvPr id="1766" name="Google Shape;1766;p42"/>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42"/>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8" name="Google Shape;1768;p42"/>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42"/>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70" name="Google Shape;1770;p42"/>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771" name="Google Shape;1771;p42"/>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2" name="Google Shape;1772;p42">
            <a:hlinkClick action="ppaction://hlinksldjump" r:id="rId2"/>
          </p:cNvPr>
          <p:cNvSpPr/>
          <p:nvPr/>
        </p:nvSpPr>
        <p:spPr>
          <a:xfrm>
            <a:off x="3396075"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73" name="Google Shape;1773;p42"/>
          <p:cNvGrpSpPr/>
          <p:nvPr/>
        </p:nvGrpSpPr>
        <p:grpSpPr>
          <a:xfrm rot="5400000">
            <a:off x="5525646" y="582639"/>
            <a:ext cx="7629986" cy="5702712"/>
            <a:chOff x="4145471" y="405451"/>
            <a:chExt cx="7629986" cy="5702712"/>
          </a:xfrm>
        </p:grpSpPr>
        <p:sp>
          <p:nvSpPr>
            <p:cNvPr id="1774" name="Google Shape;1774;p42"/>
            <p:cNvSpPr/>
            <p:nvPr/>
          </p:nvSpPr>
          <p:spPr>
            <a:xfrm>
              <a:off x="4172172" y="405451"/>
              <a:ext cx="7603286" cy="5702236"/>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75" name="Google Shape;1775;p42"/>
            <p:cNvSpPr/>
            <p:nvPr/>
          </p:nvSpPr>
          <p:spPr>
            <a:xfrm>
              <a:off x="4378791" y="481079"/>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Q</a:t>
              </a:r>
              <a:endParaRPr sz="1900">
                <a:latin typeface="Share Tech Mono"/>
                <a:ea typeface="Share Tech Mono"/>
                <a:cs typeface="Share Tech Mono"/>
                <a:sym typeface="Share Tech Mono"/>
              </a:endParaRPr>
            </a:p>
          </p:txBody>
        </p:sp>
        <p:sp>
          <p:nvSpPr>
            <p:cNvPr id="1776" name="Google Shape;1776;p42"/>
            <p:cNvSpPr/>
            <p:nvPr/>
          </p:nvSpPr>
          <p:spPr>
            <a:xfrm>
              <a:off x="4145471" y="934963"/>
              <a:ext cx="7604700" cy="51732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7" name="Google Shape;1777;p42"/>
            <p:cNvSpPr/>
            <p:nvPr/>
          </p:nvSpPr>
          <p:spPr>
            <a:xfrm>
              <a:off x="8710582" y="4730093"/>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grpSp>
      <p:sp>
        <p:nvSpPr>
          <p:cNvPr id="1778" name="Google Shape;1778;p42"/>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42">
            <a:hlinkClick action="ppaction://hlinksldjump" r:id="rId3"/>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42">
            <a:hlinkClick action="ppaction://hlinksldjump" r:id="rId4"/>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42">
            <a:hlinkClick action="ppaction://hlinksldjump" r:id="rId5"/>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42"/>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42"/>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E06666"/>
              </a:buClr>
              <a:buSzPts val="4000"/>
              <a:buNone/>
              <a:defRPr sz="4000">
                <a:solidFill>
                  <a:srgbClr val="E06666"/>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1784" name="Google Shape;1784;p42"/>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8A">
  <p:cSld name="CUSTOM_14_1_1_1_2_1_1_1_1_1">
    <p:spTree>
      <p:nvGrpSpPr>
        <p:cNvPr id="1785" name="Shape 1785"/>
        <p:cNvGrpSpPr/>
        <p:nvPr/>
      </p:nvGrpSpPr>
      <p:grpSpPr>
        <a:xfrm>
          <a:off x="0" y="0"/>
          <a:ext cx="0" cy="0"/>
          <a:chOff x="0" y="0"/>
          <a:chExt cx="0" cy="0"/>
        </a:xfrm>
      </p:grpSpPr>
      <p:sp>
        <p:nvSpPr>
          <p:cNvPr id="1786" name="Google Shape;1786;p43"/>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7" name="Google Shape;1787;p43"/>
          <p:cNvGrpSpPr/>
          <p:nvPr/>
        </p:nvGrpSpPr>
        <p:grpSpPr>
          <a:xfrm>
            <a:off x="3367873" y="4441900"/>
            <a:ext cx="2862123" cy="3119357"/>
            <a:chOff x="5905698" y="309650"/>
            <a:chExt cx="2862123" cy="3119357"/>
          </a:xfrm>
        </p:grpSpPr>
        <p:grpSp>
          <p:nvGrpSpPr>
            <p:cNvPr id="1788" name="Google Shape;1788;p43"/>
            <p:cNvGrpSpPr/>
            <p:nvPr/>
          </p:nvGrpSpPr>
          <p:grpSpPr>
            <a:xfrm>
              <a:off x="5905698" y="309660"/>
              <a:ext cx="2862123" cy="3119347"/>
              <a:chOff x="6013448" y="-609478"/>
              <a:chExt cx="2862123" cy="3119347"/>
            </a:xfrm>
          </p:grpSpPr>
          <p:sp>
            <p:nvSpPr>
              <p:cNvPr id="1789" name="Google Shape;1789;p43"/>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43"/>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43"/>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43"/>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93" name="Google Shape;1793;p43"/>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794" name="Google Shape;1794;p43"/>
              <p:cNvGrpSpPr/>
              <p:nvPr/>
            </p:nvGrpSpPr>
            <p:grpSpPr>
              <a:xfrm>
                <a:off x="6260603" y="-479788"/>
                <a:ext cx="2367258" cy="1888727"/>
                <a:chOff x="5316462" y="1249729"/>
                <a:chExt cx="4187614" cy="3341106"/>
              </a:xfrm>
            </p:grpSpPr>
            <p:grpSp>
              <p:nvGrpSpPr>
                <p:cNvPr id="1795" name="Google Shape;1795;p43"/>
                <p:cNvGrpSpPr/>
                <p:nvPr/>
              </p:nvGrpSpPr>
              <p:grpSpPr>
                <a:xfrm>
                  <a:off x="5316462" y="1249729"/>
                  <a:ext cx="4187614" cy="3341106"/>
                  <a:chOff x="9966185" y="1046635"/>
                  <a:chExt cx="1828812" cy="1371554"/>
                </a:xfrm>
              </p:grpSpPr>
              <p:sp>
                <p:nvSpPr>
                  <p:cNvPr id="1796" name="Google Shape;1796;p43"/>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797" name="Google Shape;1797;p43"/>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98" name="Google Shape;1798;p43"/>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799" name="Google Shape;1799;p43"/>
              <p:cNvGrpSpPr/>
              <p:nvPr/>
            </p:nvGrpSpPr>
            <p:grpSpPr>
              <a:xfrm>
                <a:off x="6235371" y="-242655"/>
                <a:ext cx="2417721" cy="1888727"/>
                <a:chOff x="5317248" y="1635653"/>
                <a:chExt cx="4276882" cy="3341106"/>
              </a:xfrm>
            </p:grpSpPr>
            <p:grpSp>
              <p:nvGrpSpPr>
                <p:cNvPr id="1800" name="Google Shape;1800;p43"/>
                <p:cNvGrpSpPr/>
                <p:nvPr/>
              </p:nvGrpSpPr>
              <p:grpSpPr>
                <a:xfrm>
                  <a:off x="5317248" y="1635653"/>
                  <a:ext cx="4276882" cy="3341106"/>
                  <a:chOff x="8307450" y="1713560"/>
                  <a:chExt cx="1828821" cy="1371554"/>
                </a:xfrm>
              </p:grpSpPr>
              <p:sp>
                <p:nvSpPr>
                  <p:cNvPr id="1801" name="Google Shape;1801;p43"/>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02" name="Google Shape;1802;p43"/>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3" name="Google Shape;1803;p43"/>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804" name="Google Shape;1804;p43"/>
              <p:cNvGrpSpPr/>
              <p:nvPr/>
            </p:nvGrpSpPr>
            <p:grpSpPr>
              <a:xfrm>
                <a:off x="6180609" y="231625"/>
                <a:ext cx="2527246" cy="1888727"/>
                <a:chOff x="5309438" y="2660600"/>
                <a:chExt cx="4470628" cy="3341106"/>
              </a:xfrm>
            </p:grpSpPr>
            <p:grpSp>
              <p:nvGrpSpPr>
                <p:cNvPr id="1805" name="Google Shape;1805;p43"/>
                <p:cNvGrpSpPr/>
                <p:nvPr/>
              </p:nvGrpSpPr>
              <p:grpSpPr>
                <a:xfrm>
                  <a:off x="5309438" y="2660600"/>
                  <a:ext cx="4470628" cy="3341106"/>
                  <a:chOff x="9169225" y="3147610"/>
                  <a:chExt cx="1835233" cy="1371554"/>
                </a:xfrm>
              </p:grpSpPr>
              <p:sp>
                <p:nvSpPr>
                  <p:cNvPr id="1806" name="Google Shape;1806;p43"/>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07" name="Google Shape;1807;p43"/>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8" name="Google Shape;1808;p43"/>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809" name="Google Shape;1809;p43"/>
              <p:cNvGrpSpPr/>
              <p:nvPr/>
            </p:nvGrpSpPr>
            <p:grpSpPr>
              <a:xfrm>
                <a:off x="6013448" y="528782"/>
                <a:ext cx="2862123" cy="1981087"/>
                <a:chOff x="8489583" y="1484330"/>
                <a:chExt cx="2078370" cy="1438593"/>
              </a:xfrm>
            </p:grpSpPr>
            <p:grpSp>
              <p:nvGrpSpPr>
                <p:cNvPr id="1810" name="Google Shape;1810;p43"/>
                <p:cNvGrpSpPr/>
                <p:nvPr/>
              </p:nvGrpSpPr>
              <p:grpSpPr>
                <a:xfrm>
                  <a:off x="8489583" y="1484330"/>
                  <a:ext cx="2078370" cy="1438593"/>
                  <a:chOff x="3122850" y="739650"/>
                  <a:chExt cx="1910442" cy="1322358"/>
                </a:xfrm>
              </p:grpSpPr>
              <p:sp>
                <p:nvSpPr>
                  <p:cNvPr id="1811" name="Google Shape;1811;p43"/>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43"/>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3" name="Google Shape;1813;p43"/>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43"/>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15" name="Google Shape;1815;p43"/>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816" name="Google Shape;1816;p43"/>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7" name="Google Shape;1817;p43">
            <a:hlinkClick action="ppaction://hlinksldjump" r:id="rId2"/>
          </p:cNvPr>
          <p:cNvSpPr/>
          <p:nvPr/>
        </p:nvSpPr>
        <p:spPr>
          <a:xfrm>
            <a:off x="3405738"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43"/>
          <p:cNvSpPr/>
          <p:nvPr/>
        </p:nvSpPr>
        <p:spPr>
          <a:xfrm rot="5400000">
            <a:off x="5511237" y="542881"/>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19" name="Google Shape;1819;p43"/>
          <p:cNvSpPr/>
          <p:nvPr/>
        </p:nvSpPr>
        <p:spPr>
          <a:xfrm rot="5400000">
            <a:off x="11148491" y="2272205"/>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R</a:t>
            </a:r>
            <a:endParaRPr sz="1900">
              <a:latin typeface="Share Tech Mono"/>
              <a:ea typeface="Share Tech Mono"/>
              <a:cs typeface="Share Tech Mono"/>
              <a:sym typeface="Share Tech Mono"/>
            </a:endParaRPr>
          </a:p>
        </p:txBody>
      </p:sp>
      <p:sp>
        <p:nvSpPr>
          <p:cNvPr id="1820" name="Google Shape;1820;p43"/>
          <p:cNvSpPr/>
          <p:nvPr/>
        </p:nvSpPr>
        <p:spPr>
          <a:xfrm rot="5400000">
            <a:off x="5895520" y="1247263"/>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43"/>
          <p:cNvSpPr/>
          <p:nvPr/>
        </p:nvSpPr>
        <p:spPr>
          <a:xfrm rot="5400000">
            <a:off x="5243949" y="810654"/>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2" name="Google Shape;1822;p43"/>
          <p:cNvSpPr/>
          <p:nvPr/>
        </p:nvSpPr>
        <p:spPr>
          <a:xfrm rot="5400000">
            <a:off x="6009677" y="5074895"/>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1823" name="Google Shape;1823;p43">
            <a:hlinkClick action="ppaction://hlinksldjump" r:id="rId3"/>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43">
            <a:hlinkClick action="ppaction://hlinksldjump" r:id="rId4"/>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43">
            <a:hlinkClick action="ppaction://hlinksldjump" r:id="rId5"/>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43">
            <a:hlinkClick action="ppaction://hlinksldjump" r:id="rId6"/>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8B">
  <p:cSld name="CUSTOM_14_1_1_1_2_1_1_1_1_1_1">
    <p:spTree>
      <p:nvGrpSpPr>
        <p:cNvPr id="1827" name="Shape 1827"/>
        <p:cNvGrpSpPr/>
        <p:nvPr/>
      </p:nvGrpSpPr>
      <p:grpSpPr>
        <a:xfrm>
          <a:off x="0" y="0"/>
          <a:ext cx="0" cy="0"/>
          <a:chOff x="0" y="0"/>
          <a:chExt cx="0" cy="0"/>
        </a:xfrm>
      </p:grpSpPr>
      <p:sp>
        <p:nvSpPr>
          <p:cNvPr id="1828" name="Google Shape;1828;p44"/>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9" name="Google Shape;1829;p44"/>
          <p:cNvGrpSpPr/>
          <p:nvPr/>
        </p:nvGrpSpPr>
        <p:grpSpPr>
          <a:xfrm>
            <a:off x="3367873" y="4441900"/>
            <a:ext cx="2862123" cy="3119357"/>
            <a:chOff x="5905698" y="309650"/>
            <a:chExt cx="2862123" cy="3119357"/>
          </a:xfrm>
        </p:grpSpPr>
        <p:grpSp>
          <p:nvGrpSpPr>
            <p:cNvPr id="1830" name="Google Shape;1830;p44"/>
            <p:cNvGrpSpPr/>
            <p:nvPr/>
          </p:nvGrpSpPr>
          <p:grpSpPr>
            <a:xfrm>
              <a:off x="5905698" y="309660"/>
              <a:ext cx="2862123" cy="3119347"/>
              <a:chOff x="6013448" y="-609478"/>
              <a:chExt cx="2862123" cy="3119347"/>
            </a:xfrm>
          </p:grpSpPr>
          <p:sp>
            <p:nvSpPr>
              <p:cNvPr id="1831" name="Google Shape;1831;p44"/>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44"/>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44"/>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44"/>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35" name="Google Shape;1835;p44"/>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836" name="Google Shape;1836;p44"/>
              <p:cNvGrpSpPr/>
              <p:nvPr/>
            </p:nvGrpSpPr>
            <p:grpSpPr>
              <a:xfrm>
                <a:off x="6260603" y="-479788"/>
                <a:ext cx="2367258" cy="1888727"/>
                <a:chOff x="5316462" y="1249729"/>
                <a:chExt cx="4187614" cy="3341106"/>
              </a:xfrm>
            </p:grpSpPr>
            <p:grpSp>
              <p:nvGrpSpPr>
                <p:cNvPr id="1837" name="Google Shape;1837;p44"/>
                <p:cNvGrpSpPr/>
                <p:nvPr/>
              </p:nvGrpSpPr>
              <p:grpSpPr>
                <a:xfrm>
                  <a:off x="5316462" y="1249729"/>
                  <a:ext cx="4187614" cy="3341106"/>
                  <a:chOff x="9966185" y="1046635"/>
                  <a:chExt cx="1828812" cy="1371554"/>
                </a:xfrm>
              </p:grpSpPr>
              <p:sp>
                <p:nvSpPr>
                  <p:cNvPr id="1838" name="Google Shape;1838;p44"/>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39" name="Google Shape;1839;p44"/>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40" name="Google Shape;1840;p44"/>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841" name="Google Shape;1841;p44"/>
              <p:cNvGrpSpPr/>
              <p:nvPr/>
            </p:nvGrpSpPr>
            <p:grpSpPr>
              <a:xfrm>
                <a:off x="6235371" y="-242655"/>
                <a:ext cx="2417721" cy="1888727"/>
                <a:chOff x="5317248" y="1635653"/>
                <a:chExt cx="4276882" cy="3341106"/>
              </a:xfrm>
            </p:grpSpPr>
            <p:grpSp>
              <p:nvGrpSpPr>
                <p:cNvPr id="1842" name="Google Shape;1842;p44"/>
                <p:cNvGrpSpPr/>
                <p:nvPr/>
              </p:nvGrpSpPr>
              <p:grpSpPr>
                <a:xfrm>
                  <a:off x="5317248" y="1635653"/>
                  <a:ext cx="4276882" cy="3341106"/>
                  <a:chOff x="8307450" y="1713560"/>
                  <a:chExt cx="1828821" cy="1371554"/>
                </a:xfrm>
              </p:grpSpPr>
              <p:sp>
                <p:nvSpPr>
                  <p:cNvPr id="1843" name="Google Shape;1843;p44"/>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44" name="Google Shape;1844;p44"/>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45" name="Google Shape;1845;p44"/>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846" name="Google Shape;1846;p44"/>
              <p:cNvGrpSpPr/>
              <p:nvPr/>
            </p:nvGrpSpPr>
            <p:grpSpPr>
              <a:xfrm>
                <a:off x="6180609" y="231625"/>
                <a:ext cx="2527246" cy="1888727"/>
                <a:chOff x="5309438" y="2660600"/>
                <a:chExt cx="4470628" cy="3341106"/>
              </a:xfrm>
            </p:grpSpPr>
            <p:grpSp>
              <p:nvGrpSpPr>
                <p:cNvPr id="1847" name="Google Shape;1847;p44"/>
                <p:cNvGrpSpPr/>
                <p:nvPr/>
              </p:nvGrpSpPr>
              <p:grpSpPr>
                <a:xfrm>
                  <a:off x="5309438" y="2660600"/>
                  <a:ext cx="4470628" cy="3341106"/>
                  <a:chOff x="9169225" y="3147610"/>
                  <a:chExt cx="1835233" cy="1371554"/>
                </a:xfrm>
              </p:grpSpPr>
              <p:sp>
                <p:nvSpPr>
                  <p:cNvPr id="1848" name="Google Shape;1848;p44"/>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49" name="Google Shape;1849;p44"/>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50" name="Google Shape;1850;p44"/>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851" name="Google Shape;1851;p44"/>
              <p:cNvGrpSpPr/>
              <p:nvPr/>
            </p:nvGrpSpPr>
            <p:grpSpPr>
              <a:xfrm>
                <a:off x="6013448" y="528782"/>
                <a:ext cx="2862123" cy="1981087"/>
                <a:chOff x="8489583" y="1484330"/>
                <a:chExt cx="2078370" cy="1438593"/>
              </a:xfrm>
            </p:grpSpPr>
            <p:grpSp>
              <p:nvGrpSpPr>
                <p:cNvPr id="1852" name="Google Shape;1852;p44"/>
                <p:cNvGrpSpPr/>
                <p:nvPr/>
              </p:nvGrpSpPr>
              <p:grpSpPr>
                <a:xfrm>
                  <a:off x="8489583" y="1484330"/>
                  <a:ext cx="2078370" cy="1438593"/>
                  <a:chOff x="3122850" y="739650"/>
                  <a:chExt cx="1910442" cy="1322358"/>
                </a:xfrm>
              </p:grpSpPr>
              <p:sp>
                <p:nvSpPr>
                  <p:cNvPr id="1853" name="Google Shape;1853;p44"/>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44"/>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5" name="Google Shape;1855;p44"/>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44"/>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57" name="Google Shape;1857;p44"/>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858" name="Google Shape;1858;p44"/>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9" name="Google Shape;1859;p44">
            <a:hlinkClick action="ppaction://hlinksldjump" r:id="rId2"/>
          </p:cNvPr>
          <p:cNvSpPr/>
          <p:nvPr/>
        </p:nvSpPr>
        <p:spPr>
          <a:xfrm>
            <a:off x="3396075"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44"/>
          <p:cNvSpPr/>
          <p:nvPr/>
        </p:nvSpPr>
        <p:spPr>
          <a:xfrm rot="5400000">
            <a:off x="5511237" y="542881"/>
            <a:ext cx="7607858" cy="5753669"/>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61" name="Google Shape;1861;p44"/>
          <p:cNvSpPr/>
          <p:nvPr/>
        </p:nvSpPr>
        <p:spPr>
          <a:xfrm rot="5400000">
            <a:off x="11148491" y="2272205"/>
            <a:ext cx="15471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R</a:t>
            </a:r>
            <a:endParaRPr sz="1900">
              <a:latin typeface="Share Tech Mono"/>
              <a:ea typeface="Share Tech Mono"/>
              <a:cs typeface="Share Tech Mono"/>
              <a:sym typeface="Share Tech Mono"/>
            </a:endParaRPr>
          </a:p>
        </p:txBody>
      </p:sp>
      <p:sp>
        <p:nvSpPr>
          <p:cNvPr id="1862" name="Google Shape;1862;p44"/>
          <p:cNvSpPr/>
          <p:nvPr/>
        </p:nvSpPr>
        <p:spPr>
          <a:xfrm rot="5400000">
            <a:off x="5243949" y="810654"/>
            <a:ext cx="7608300" cy="52185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44"/>
          <p:cNvSpPr/>
          <p:nvPr/>
        </p:nvSpPr>
        <p:spPr>
          <a:xfrm rot="5400000">
            <a:off x="6009677" y="5074895"/>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800">
              <a:latin typeface="Share Tech Mono"/>
              <a:ea typeface="Share Tech Mono"/>
              <a:cs typeface="Share Tech Mono"/>
              <a:sym typeface="Share Tech Mono"/>
            </a:endParaRPr>
          </a:p>
        </p:txBody>
      </p:sp>
      <p:sp>
        <p:nvSpPr>
          <p:cNvPr id="1864" name="Google Shape;1864;p44"/>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44">
            <a:hlinkClick action="ppaction://hlinksldjump" r:id="rId3"/>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44">
            <a:hlinkClick action="ppaction://hlinksldjump" r:id="rId4"/>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44">
            <a:hlinkClick action="ppaction://hlinksldjump" r:id="rId5"/>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44"/>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44"/>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6B26B"/>
              </a:buClr>
              <a:buSzPts val="4000"/>
              <a:buNone/>
              <a:defRPr sz="4000">
                <a:solidFill>
                  <a:srgbClr val="F6B26B"/>
                </a:solidFill>
              </a:defRPr>
            </a:lvl1pPr>
            <a:lvl2pPr lvl="1" rtl="0">
              <a:spcBef>
                <a:spcPts val="0"/>
              </a:spcBef>
              <a:spcAft>
                <a:spcPts val="0"/>
              </a:spcAft>
              <a:buClr>
                <a:srgbClr val="F6B26B"/>
              </a:buClr>
              <a:buSzPts val="4000"/>
              <a:buNone/>
              <a:defRPr sz="4000">
                <a:solidFill>
                  <a:srgbClr val="F6B26B"/>
                </a:solidFill>
              </a:defRPr>
            </a:lvl2pPr>
            <a:lvl3pPr lvl="2" rtl="0">
              <a:spcBef>
                <a:spcPts val="0"/>
              </a:spcBef>
              <a:spcAft>
                <a:spcPts val="0"/>
              </a:spcAft>
              <a:buClr>
                <a:srgbClr val="F6B26B"/>
              </a:buClr>
              <a:buSzPts val="4000"/>
              <a:buNone/>
              <a:defRPr sz="4000">
                <a:solidFill>
                  <a:srgbClr val="F6B26B"/>
                </a:solidFill>
              </a:defRPr>
            </a:lvl3pPr>
            <a:lvl4pPr lvl="3" rtl="0">
              <a:spcBef>
                <a:spcPts val="0"/>
              </a:spcBef>
              <a:spcAft>
                <a:spcPts val="0"/>
              </a:spcAft>
              <a:buClr>
                <a:srgbClr val="F6B26B"/>
              </a:buClr>
              <a:buSzPts val="4000"/>
              <a:buNone/>
              <a:defRPr sz="4000">
                <a:solidFill>
                  <a:srgbClr val="F6B26B"/>
                </a:solidFill>
              </a:defRPr>
            </a:lvl4pPr>
            <a:lvl5pPr lvl="4" rtl="0">
              <a:spcBef>
                <a:spcPts val="0"/>
              </a:spcBef>
              <a:spcAft>
                <a:spcPts val="0"/>
              </a:spcAft>
              <a:buClr>
                <a:srgbClr val="F6B26B"/>
              </a:buClr>
              <a:buSzPts val="4000"/>
              <a:buNone/>
              <a:defRPr sz="4000">
                <a:solidFill>
                  <a:srgbClr val="F6B26B"/>
                </a:solidFill>
              </a:defRPr>
            </a:lvl5pPr>
            <a:lvl6pPr lvl="5" rtl="0">
              <a:spcBef>
                <a:spcPts val="0"/>
              </a:spcBef>
              <a:spcAft>
                <a:spcPts val="0"/>
              </a:spcAft>
              <a:buClr>
                <a:srgbClr val="F6B26B"/>
              </a:buClr>
              <a:buSzPts val="4000"/>
              <a:buNone/>
              <a:defRPr sz="4000">
                <a:solidFill>
                  <a:srgbClr val="F6B26B"/>
                </a:solidFill>
              </a:defRPr>
            </a:lvl6pPr>
            <a:lvl7pPr lvl="6" rtl="0">
              <a:spcBef>
                <a:spcPts val="0"/>
              </a:spcBef>
              <a:spcAft>
                <a:spcPts val="0"/>
              </a:spcAft>
              <a:buClr>
                <a:srgbClr val="F6B26B"/>
              </a:buClr>
              <a:buSzPts val="4000"/>
              <a:buNone/>
              <a:defRPr sz="4000">
                <a:solidFill>
                  <a:srgbClr val="F6B26B"/>
                </a:solidFill>
              </a:defRPr>
            </a:lvl7pPr>
            <a:lvl8pPr lvl="7" rtl="0">
              <a:spcBef>
                <a:spcPts val="0"/>
              </a:spcBef>
              <a:spcAft>
                <a:spcPts val="0"/>
              </a:spcAft>
              <a:buClr>
                <a:srgbClr val="F6B26B"/>
              </a:buClr>
              <a:buSzPts val="4000"/>
              <a:buNone/>
              <a:defRPr sz="4000">
                <a:solidFill>
                  <a:srgbClr val="F6B26B"/>
                </a:solidFill>
              </a:defRPr>
            </a:lvl8pPr>
            <a:lvl9pPr lvl="8" rtl="0">
              <a:spcBef>
                <a:spcPts val="0"/>
              </a:spcBef>
              <a:spcAft>
                <a:spcPts val="0"/>
              </a:spcAft>
              <a:buClr>
                <a:srgbClr val="F6B26B"/>
              </a:buClr>
              <a:buSzPts val="4000"/>
              <a:buNone/>
              <a:defRPr sz="4000">
                <a:solidFill>
                  <a:srgbClr val="F6B26B"/>
                </a:solidFill>
              </a:defRPr>
            </a:lvl9pPr>
          </a:lstStyle>
          <a:p/>
        </p:txBody>
      </p:sp>
      <p:sp>
        <p:nvSpPr>
          <p:cNvPr id="1870" name="Google Shape;1870;p44"/>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9A">
  <p:cSld name="CUSTOM_14_1_1_1_2_1_1_1_1_1_1_1">
    <p:spTree>
      <p:nvGrpSpPr>
        <p:cNvPr id="1871" name="Shape 1871"/>
        <p:cNvGrpSpPr/>
        <p:nvPr/>
      </p:nvGrpSpPr>
      <p:grpSpPr>
        <a:xfrm>
          <a:off x="0" y="0"/>
          <a:ext cx="0" cy="0"/>
          <a:chOff x="0" y="0"/>
          <a:chExt cx="0" cy="0"/>
        </a:xfrm>
      </p:grpSpPr>
      <p:sp>
        <p:nvSpPr>
          <p:cNvPr id="1872" name="Google Shape;1872;p45"/>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3" name="Google Shape;1873;p45"/>
          <p:cNvGrpSpPr/>
          <p:nvPr/>
        </p:nvGrpSpPr>
        <p:grpSpPr>
          <a:xfrm>
            <a:off x="3367873" y="4441900"/>
            <a:ext cx="2862123" cy="3119357"/>
            <a:chOff x="5905698" y="309650"/>
            <a:chExt cx="2862123" cy="3119357"/>
          </a:xfrm>
        </p:grpSpPr>
        <p:grpSp>
          <p:nvGrpSpPr>
            <p:cNvPr id="1874" name="Google Shape;1874;p45"/>
            <p:cNvGrpSpPr/>
            <p:nvPr/>
          </p:nvGrpSpPr>
          <p:grpSpPr>
            <a:xfrm>
              <a:off x="5905698" y="309660"/>
              <a:ext cx="2862123" cy="3119347"/>
              <a:chOff x="6013448" y="-609478"/>
              <a:chExt cx="2862123" cy="3119347"/>
            </a:xfrm>
          </p:grpSpPr>
          <p:sp>
            <p:nvSpPr>
              <p:cNvPr id="1875" name="Google Shape;1875;p45"/>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45"/>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45"/>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45"/>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79" name="Google Shape;1879;p45"/>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880" name="Google Shape;1880;p45"/>
              <p:cNvGrpSpPr/>
              <p:nvPr/>
            </p:nvGrpSpPr>
            <p:grpSpPr>
              <a:xfrm>
                <a:off x="6260603" y="-479788"/>
                <a:ext cx="2367258" cy="1888727"/>
                <a:chOff x="5316462" y="1249729"/>
                <a:chExt cx="4187614" cy="3341106"/>
              </a:xfrm>
            </p:grpSpPr>
            <p:grpSp>
              <p:nvGrpSpPr>
                <p:cNvPr id="1881" name="Google Shape;1881;p45"/>
                <p:cNvGrpSpPr/>
                <p:nvPr/>
              </p:nvGrpSpPr>
              <p:grpSpPr>
                <a:xfrm>
                  <a:off x="5316462" y="1249729"/>
                  <a:ext cx="4187614" cy="3341106"/>
                  <a:chOff x="9966185" y="1046635"/>
                  <a:chExt cx="1828812" cy="1371554"/>
                </a:xfrm>
              </p:grpSpPr>
              <p:sp>
                <p:nvSpPr>
                  <p:cNvPr id="1882" name="Google Shape;1882;p45"/>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83" name="Google Shape;1883;p45"/>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84" name="Google Shape;1884;p45"/>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885" name="Google Shape;1885;p45"/>
              <p:cNvGrpSpPr/>
              <p:nvPr/>
            </p:nvGrpSpPr>
            <p:grpSpPr>
              <a:xfrm>
                <a:off x="6210198" y="-5523"/>
                <a:ext cx="2468067" cy="1888742"/>
                <a:chOff x="5316772" y="2099504"/>
                <a:chExt cx="4365942" cy="3341132"/>
              </a:xfrm>
            </p:grpSpPr>
            <p:grpSp>
              <p:nvGrpSpPr>
                <p:cNvPr id="1886" name="Google Shape;1886;p45"/>
                <p:cNvGrpSpPr/>
                <p:nvPr/>
              </p:nvGrpSpPr>
              <p:grpSpPr>
                <a:xfrm>
                  <a:off x="5316772" y="2099504"/>
                  <a:ext cx="4365942" cy="3341132"/>
                  <a:chOff x="7962968" y="185475"/>
                  <a:chExt cx="1828820" cy="1371565"/>
                </a:xfrm>
              </p:grpSpPr>
              <p:sp>
                <p:nvSpPr>
                  <p:cNvPr id="1887" name="Google Shape;1887;p45"/>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88" name="Google Shape;1888;p45"/>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89" name="Google Shape;1889;p45"/>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890" name="Google Shape;1890;p45"/>
              <p:cNvGrpSpPr/>
              <p:nvPr/>
            </p:nvGrpSpPr>
            <p:grpSpPr>
              <a:xfrm>
                <a:off x="6180609" y="231625"/>
                <a:ext cx="2527246" cy="1888727"/>
                <a:chOff x="5309438" y="2660600"/>
                <a:chExt cx="4470628" cy="3341106"/>
              </a:xfrm>
            </p:grpSpPr>
            <p:grpSp>
              <p:nvGrpSpPr>
                <p:cNvPr id="1891" name="Google Shape;1891;p45"/>
                <p:cNvGrpSpPr/>
                <p:nvPr/>
              </p:nvGrpSpPr>
              <p:grpSpPr>
                <a:xfrm>
                  <a:off x="5309438" y="2660600"/>
                  <a:ext cx="4470628" cy="3341106"/>
                  <a:chOff x="9169225" y="3147610"/>
                  <a:chExt cx="1835233" cy="1371554"/>
                </a:xfrm>
              </p:grpSpPr>
              <p:sp>
                <p:nvSpPr>
                  <p:cNvPr id="1892" name="Google Shape;1892;p45"/>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93" name="Google Shape;1893;p45"/>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94" name="Google Shape;1894;p45"/>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895" name="Google Shape;1895;p45"/>
              <p:cNvGrpSpPr/>
              <p:nvPr/>
            </p:nvGrpSpPr>
            <p:grpSpPr>
              <a:xfrm>
                <a:off x="6013448" y="528782"/>
                <a:ext cx="2862123" cy="1981087"/>
                <a:chOff x="8489583" y="1484330"/>
                <a:chExt cx="2078370" cy="1438593"/>
              </a:xfrm>
            </p:grpSpPr>
            <p:grpSp>
              <p:nvGrpSpPr>
                <p:cNvPr id="1896" name="Google Shape;1896;p45"/>
                <p:cNvGrpSpPr/>
                <p:nvPr/>
              </p:nvGrpSpPr>
              <p:grpSpPr>
                <a:xfrm>
                  <a:off x="8489583" y="1484330"/>
                  <a:ext cx="2078370" cy="1438593"/>
                  <a:chOff x="3122850" y="739650"/>
                  <a:chExt cx="1910442" cy="1322358"/>
                </a:xfrm>
              </p:grpSpPr>
              <p:sp>
                <p:nvSpPr>
                  <p:cNvPr id="1897" name="Google Shape;1897;p45"/>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45"/>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99" name="Google Shape;1899;p45"/>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45"/>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01" name="Google Shape;1901;p45"/>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902" name="Google Shape;1902;p45"/>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3" name="Google Shape;1903;p45">
            <a:hlinkClick action="ppaction://hlinksldjump" r:id="rId2"/>
          </p:cNvPr>
          <p:cNvSpPr/>
          <p:nvPr/>
        </p:nvSpPr>
        <p:spPr>
          <a:xfrm>
            <a:off x="3405738"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45"/>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905" name="Google Shape;1905;p45"/>
          <p:cNvSpPr/>
          <p:nvPr/>
        </p:nvSpPr>
        <p:spPr>
          <a:xfrm rot="5400000">
            <a:off x="5532943" y="586126"/>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06" name="Google Shape;1906;p45"/>
          <p:cNvSpPr/>
          <p:nvPr/>
        </p:nvSpPr>
        <p:spPr>
          <a:xfrm rot="5400000">
            <a:off x="11154939" y="4187973"/>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S</a:t>
            </a:r>
            <a:endParaRPr sz="1900">
              <a:latin typeface="Share Tech Mono"/>
              <a:ea typeface="Share Tech Mono"/>
              <a:cs typeface="Share Tech Mono"/>
              <a:sym typeface="Share Tech Mono"/>
            </a:endParaRPr>
          </a:p>
        </p:txBody>
      </p:sp>
      <p:sp>
        <p:nvSpPr>
          <p:cNvPr id="1907" name="Google Shape;1907;p45"/>
          <p:cNvSpPr/>
          <p:nvPr/>
        </p:nvSpPr>
        <p:spPr>
          <a:xfrm rot="5400000">
            <a:off x="5907959" y="1261717"/>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45"/>
          <p:cNvSpPr/>
          <p:nvPr/>
        </p:nvSpPr>
        <p:spPr>
          <a:xfrm rot="5400000">
            <a:off x="5243452" y="851088"/>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9" name="Google Shape;1909;p45"/>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910" name="Google Shape;1910;p45">
            <a:hlinkClick action="ppaction://hlinksldjump" r:id="rId3"/>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45">
            <a:hlinkClick action="ppaction://hlinksldjump" r:id="rId4"/>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45">
            <a:hlinkClick action="ppaction://hlinksldjump" r:id="rId5"/>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45">
            <a:hlinkClick action="ppaction://hlinksldjump" r:id="rId6"/>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9B">
  <p:cSld name="CUSTOM_14_1_1_1_2_1_1_1_1_1_1_1_1">
    <p:spTree>
      <p:nvGrpSpPr>
        <p:cNvPr id="1914" name="Shape 1914"/>
        <p:cNvGrpSpPr/>
        <p:nvPr/>
      </p:nvGrpSpPr>
      <p:grpSpPr>
        <a:xfrm>
          <a:off x="0" y="0"/>
          <a:ext cx="0" cy="0"/>
          <a:chOff x="0" y="0"/>
          <a:chExt cx="0" cy="0"/>
        </a:xfrm>
      </p:grpSpPr>
      <p:sp>
        <p:nvSpPr>
          <p:cNvPr id="1915" name="Google Shape;1915;p46"/>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6" name="Google Shape;1916;p46"/>
          <p:cNvGrpSpPr/>
          <p:nvPr/>
        </p:nvGrpSpPr>
        <p:grpSpPr>
          <a:xfrm>
            <a:off x="3367873" y="4441900"/>
            <a:ext cx="2862123" cy="3119357"/>
            <a:chOff x="5905698" y="309650"/>
            <a:chExt cx="2862123" cy="3119357"/>
          </a:xfrm>
        </p:grpSpPr>
        <p:grpSp>
          <p:nvGrpSpPr>
            <p:cNvPr id="1917" name="Google Shape;1917;p46"/>
            <p:cNvGrpSpPr/>
            <p:nvPr/>
          </p:nvGrpSpPr>
          <p:grpSpPr>
            <a:xfrm>
              <a:off x="5905698" y="309660"/>
              <a:ext cx="2862123" cy="3119347"/>
              <a:chOff x="6013448" y="-609478"/>
              <a:chExt cx="2862123" cy="3119347"/>
            </a:xfrm>
          </p:grpSpPr>
          <p:sp>
            <p:nvSpPr>
              <p:cNvPr id="1918" name="Google Shape;1918;p46"/>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46"/>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46"/>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46"/>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22" name="Google Shape;1922;p46"/>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923" name="Google Shape;1923;p46"/>
              <p:cNvGrpSpPr/>
              <p:nvPr/>
            </p:nvGrpSpPr>
            <p:grpSpPr>
              <a:xfrm>
                <a:off x="6260603" y="-479788"/>
                <a:ext cx="2367258" cy="1888727"/>
                <a:chOff x="5316462" y="1249729"/>
                <a:chExt cx="4187614" cy="3341106"/>
              </a:xfrm>
            </p:grpSpPr>
            <p:grpSp>
              <p:nvGrpSpPr>
                <p:cNvPr id="1924" name="Google Shape;1924;p46"/>
                <p:cNvGrpSpPr/>
                <p:nvPr/>
              </p:nvGrpSpPr>
              <p:grpSpPr>
                <a:xfrm>
                  <a:off x="5316462" y="1249729"/>
                  <a:ext cx="4187614" cy="3341106"/>
                  <a:chOff x="9966185" y="1046635"/>
                  <a:chExt cx="1828812" cy="1371554"/>
                </a:xfrm>
              </p:grpSpPr>
              <p:sp>
                <p:nvSpPr>
                  <p:cNvPr id="1925" name="Google Shape;1925;p46"/>
                  <p:cNvSpPr/>
                  <p:nvPr/>
                </p:nvSpPr>
                <p:spPr>
                  <a:xfrm>
                    <a:off x="9966185" y="1046635"/>
                    <a:ext cx="1828812" cy="1371554"/>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26" name="Google Shape;1926;p46"/>
                  <p:cNvSpPr/>
                  <p:nvPr/>
                </p:nvSpPr>
                <p:spPr>
                  <a:xfrm>
                    <a:off x="9966188" y="1171825"/>
                    <a:ext cx="1828800" cy="12441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27" name="Google Shape;1927;p46"/>
                <p:cNvSpPr/>
                <p:nvPr/>
              </p:nvSpPr>
              <p:spPr>
                <a:xfrm>
                  <a:off x="8576502" y="1306992"/>
                  <a:ext cx="852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T</a:t>
                  </a:r>
                  <a:endParaRPr b="1" sz="500">
                    <a:latin typeface="Share Tech Mono"/>
                    <a:ea typeface="Share Tech Mono"/>
                    <a:cs typeface="Share Tech Mono"/>
                    <a:sym typeface="Share Tech Mono"/>
                  </a:endParaRPr>
                </a:p>
              </p:txBody>
            </p:sp>
          </p:grpSp>
          <p:grpSp>
            <p:nvGrpSpPr>
              <p:cNvPr id="1928" name="Google Shape;1928;p46"/>
              <p:cNvGrpSpPr/>
              <p:nvPr/>
            </p:nvGrpSpPr>
            <p:grpSpPr>
              <a:xfrm>
                <a:off x="6210198" y="-5523"/>
                <a:ext cx="2468067" cy="1888742"/>
                <a:chOff x="5316772" y="2099504"/>
                <a:chExt cx="4365942" cy="3341132"/>
              </a:xfrm>
            </p:grpSpPr>
            <p:grpSp>
              <p:nvGrpSpPr>
                <p:cNvPr id="1929" name="Google Shape;1929;p46"/>
                <p:cNvGrpSpPr/>
                <p:nvPr/>
              </p:nvGrpSpPr>
              <p:grpSpPr>
                <a:xfrm>
                  <a:off x="5316772" y="2099504"/>
                  <a:ext cx="4365942" cy="3341132"/>
                  <a:chOff x="7962968" y="185475"/>
                  <a:chExt cx="1828820" cy="1371565"/>
                </a:xfrm>
              </p:grpSpPr>
              <p:sp>
                <p:nvSpPr>
                  <p:cNvPr id="1930" name="Google Shape;1930;p46"/>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31" name="Google Shape;1931;p46"/>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32" name="Google Shape;1932;p46"/>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933" name="Google Shape;1933;p46"/>
              <p:cNvGrpSpPr/>
              <p:nvPr/>
            </p:nvGrpSpPr>
            <p:grpSpPr>
              <a:xfrm>
                <a:off x="6180609" y="231625"/>
                <a:ext cx="2527246" cy="1888727"/>
                <a:chOff x="5309438" y="2660600"/>
                <a:chExt cx="4470628" cy="3341106"/>
              </a:xfrm>
            </p:grpSpPr>
            <p:grpSp>
              <p:nvGrpSpPr>
                <p:cNvPr id="1934" name="Google Shape;1934;p46"/>
                <p:cNvGrpSpPr/>
                <p:nvPr/>
              </p:nvGrpSpPr>
              <p:grpSpPr>
                <a:xfrm>
                  <a:off x="5309438" y="2660600"/>
                  <a:ext cx="4470628" cy="3341106"/>
                  <a:chOff x="9169225" y="3147610"/>
                  <a:chExt cx="1835233" cy="1371554"/>
                </a:xfrm>
              </p:grpSpPr>
              <p:sp>
                <p:nvSpPr>
                  <p:cNvPr id="1935" name="Google Shape;1935;p46"/>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36" name="Google Shape;1936;p46"/>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37" name="Google Shape;1937;p46"/>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938" name="Google Shape;1938;p46"/>
              <p:cNvGrpSpPr/>
              <p:nvPr/>
            </p:nvGrpSpPr>
            <p:grpSpPr>
              <a:xfrm>
                <a:off x="6013448" y="528782"/>
                <a:ext cx="2862123" cy="1981087"/>
                <a:chOff x="8489583" y="1484330"/>
                <a:chExt cx="2078370" cy="1438593"/>
              </a:xfrm>
            </p:grpSpPr>
            <p:grpSp>
              <p:nvGrpSpPr>
                <p:cNvPr id="1939" name="Google Shape;1939;p46"/>
                <p:cNvGrpSpPr/>
                <p:nvPr/>
              </p:nvGrpSpPr>
              <p:grpSpPr>
                <a:xfrm>
                  <a:off x="8489583" y="1484330"/>
                  <a:ext cx="2078370" cy="1438593"/>
                  <a:chOff x="3122850" y="739650"/>
                  <a:chExt cx="1910442" cy="1322358"/>
                </a:xfrm>
              </p:grpSpPr>
              <p:sp>
                <p:nvSpPr>
                  <p:cNvPr id="1940" name="Google Shape;1940;p46"/>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46"/>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2" name="Google Shape;1942;p46"/>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46"/>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44" name="Google Shape;1944;p46"/>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945" name="Google Shape;1945;p46"/>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6" name="Google Shape;1946;p46">
            <a:hlinkClick action="ppaction://hlinksldjump" r:id="rId2"/>
          </p:cNvPr>
          <p:cNvSpPr/>
          <p:nvPr/>
        </p:nvSpPr>
        <p:spPr>
          <a:xfrm>
            <a:off x="3405738"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46"/>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948" name="Google Shape;1948;p46"/>
          <p:cNvSpPr/>
          <p:nvPr/>
        </p:nvSpPr>
        <p:spPr>
          <a:xfrm rot="5400000">
            <a:off x="5532943" y="586126"/>
            <a:ext cx="7626146" cy="5691949"/>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49" name="Google Shape;1949;p46"/>
          <p:cNvSpPr/>
          <p:nvPr/>
        </p:nvSpPr>
        <p:spPr>
          <a:xfrm rot="5400000">
            <a:off x="11154939" y="4187973"/>
            <a:ext cx="1552800" cy="358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S</a:t>
            </a:r>
            <a:endParaRPr sz="1900">
              <a:latin typeface="Share Tech Mono"/>
              <a:ea typeface="Share Tech Mono"/>
              <a:cs typeface="Share Tech Mono"/>
              <a:sym typeface="Share Tech Mono"/>
            </a:endParaRPr>
          </a:p>
        </p:txBody>
      </p:sp>
      <p:sp>
        <p:nvSpPr>
          <p:cNvPr id="1950" name="Google Shape;1950;p46"/>
          <p:cNvSpPr/>
          <p:nvPr/>
        </p:nvSpPr>
        <p:spPr>
          <a:xfrm rot="5400000">
            <a:off x="5243452" y="851088"/>
            <a:ext cx="7627800" cy="51636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1" name="Google Shape;1951;p46"/>
          <p:cNvSpPr/>
          <p:nvPr/>
        </p:nvSpPr>
        <p:spPr>
          <a:xfrm rot="5400000">
            <a:off x="6022116" y="5089349"/>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952" name="Google Shape;1952;p46"/>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46">
            <a:hlinkClick action="ppaction://hlinksldjump" r:id="rId3"/>
          </p:cNvPr>
          <p:cNvSpPr/>
          <p:nvPr/>
        </p:nvSpPr>
        <p:spPr>
          <a:xfrm>
            <a:off x="5408425" y="4552950"/>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46">
            <a:hlinkClick action="ppaction://hlinksldjump" r:id="rId4"/>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46">
            <a:hlinkClick action="ppaction://hlinksldjump" r:id="rId5"/>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46"/>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46"/>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FFD966"/>
              </a:buClr>
              <a:buSzPts val="4000"/>
              <a:buNone/>
              <a:defRPr sz="4000">
                <a:solidFill>
                  <a:srgbClr val="FFD966"/>
                </a:solidFill>
              </a:defRPr>
            </a:lvl1pPr>
            <a:lvl2pPr lvl="1" rtl="0">
              <a:spcBef>
                <a:spcPts val="0"/>
              </a:spcBef>
              <a:spcAft>
                <a:spcPts val="0"/>
              </a:spcAft>
              <a:buClr>
                <a:srgbClr val="FFD966"/>
              </a:buClr>
              <a:buSzPts val="4000"/>
              <a:buNone/>
              <a:defRPr sz="4000">
                <a:solidFill>
                  <a:srgbClr val="FFD966"/>
                </a:solidFill>
              </a:defRPr>
            </a:lvl2pPr>
            <a:lvl3pPr lvl="2" rtl="0">
              <a:spcBef>
                <a:spcPts val="0"/>
              </a:spcBef>
              <a:spcAft>
                <a:spcPts val="0"/>
              </a:spcAft>
              <a:buClr>
                <a:srgbClr val="FFD966"/>
              </a:buClr>
              <a:buSzPts val="4000"/>
              <a:buNone/>
              <a:defRPr sz="4000">
                <a:solidFill>
                  <a:srgbClr val="FFD966"/>
                </a:solidFill>
              </a:defRPr>
            </a:lvl3pPr>
            <a:lvl4pPr lvl="3" rtl="0">
              <a:spcBef>
                <a:spcPts val="0"/>
              </a:spcBef>
              <a:spcAft>
                <a:spcPts val="0"/>
              </a:spcAft>
              <a:buClr>
                <a:srgbClr val="FFD966"/>
              </a:buClr>
              <a:buSzPts val="4000"/>
              <a:buNone/>
              <a:defRPr sz="4000">
                <a:solidFill>
                  <a:srgbClr val="FFD966"/>
                </a:solidFill>
              </a:defRPr>
            </a:lvl4pPr>
            <a:lvl5pPr lvl="4" rtl="0">
              <a:spcBef>
                <a:spcPts val="0"/>
              </a:spcBef>
              <a:spcAft>
                <a:spcPts val="0"/>
              </a:spcAft>
              <a:buClr>
                <a:srgbClr val="FFD966"/>
              </a:buClr>
              <a:buSzPts val="4000"/>
              <a:buNone/>
              <a:defRPr sz="4000">
                <a:solidFill>
                  <a:srgbClr val="FFD966"/>
                </a:solidFill>
              </a:defRPr>
            </a:lvl5pPr>
            <a:lvl6pPr lvl="5" rtl="0">
              <a:spcBef>
                <a:spcPts val="0"/>
              </a:spcBef>
              <a:spcAft>
                <a:spcPts val="0"/>
              </a:spcAft>
              <a:buClr>
                <a:srgbClr val="FFD966"/>
              </a:buClr>
              <a:buSzPts val="4000"/>
              <a:buNone/>
              <a:defRPr sz="4000">
                <a:solidFill>
                  <a:srgbClr val="FFD966"/>
                </a:solidFill>
              </a:defRPr>
            </a:lvl6pPr>
            <a:lvl7pPr lvl="6" rtl="0">
              <a:spcBef>
                <a:spcPts val="0"/>
              </a:spcBef>
              <a:spcAft>
                <a:spcPts val="0"/>
              </a:spcAft>
              <a:buClr>
                <a:srgbClr val="FFD966"/>
              </a:buClr>
              <a:buSzPts val="4000"/>
              <a:buNone/>
              <a:defRPr sz="4000">
                <a:solidFill>
                  <a:srgbClr val="FFD966"/>
                </a:solidFill>
              </a:defRPr>
            </a:lvl7pPr>
            <a:lvl8pPr lvl="7" rtl="0">
              <a:spcBef>
                <a:spcPts val="0"/>
              </a:spcBef>
              <a:spcAft>
                <a:spcPts val="0"/>
              </a:spcAft>
              <a:buClr>
                <a:srgbClr val="FFD966"/>
              </a:buClr>
              <a:buSzPts val="4000"/>
              <a:buNone/>
              <a:defRPr sz="4000">
                <a:solidFill>
                  <a:srgbClr val="FFD966"/>
                </a:solidFill>
              </a:defRPr>
            </a:lvl8pPr>
            <a:lvl9pPr lvl="8" rtl="0">
              <a:spcBef>
                <a:spcPts val="0"/>
              </a:spcBef>
              <a:spcAft>
                <a:spcPts val="0"/>
              </a:spcAft>
              <a:buClr>
                <a:srgbClr val="FFD966"/>
              </a:buClr>
              <a:buSzPts val="4000"/>
              <a:buNone/>
              <a:defRPr sz="4000">
                <a:solidFill>
                  <a:srgbClr val="FFD966"/>
                </a:solidFill>
              </a:defRPr>
            </a:lvl9pPr>
          </a:lstStyle>
          <a:p/>
        </p:txBody>
      </p:sp>
      <p:sp>
        <p:nvSpPr>
          <p:cNvPr id="1958" name="Google Shape;1958;p46"/>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0A">
  <p:cSld name="CUSTOM_14_1_1_1_2_1_1_1_1_1_1_1_1_1">
    <p:spTree>
      <p:nvGrpSpPr>
        <p:cNvPr id="1959" name="Shape 1959"/>
        <p:cNvGrpSpPr/>
        <p:nvPr/>
      </p:nvGrpSpPr>
      <p:grpSpPr>
        <a:xfrm>
          <a:off x="0" y="0"/>
          <a:ext cx="0" cy="0"/>
          <a:chOff x="0" y="0"/>
          <a:chExt cx="0" cy="0"/>
        </a:xfrm>
      </p:grpSpPr>
      <p:sp>
        <p:nvSpPr>
          <p:cNvPr id="1960" name="Google Shape;1960;p47"/>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1" name="Google Shape;1961;p47"/>
          <p:cNvGrpSpPr/>
          <p:nvPr/>
        </p:nvGrpSpPr>
        <p:grpSpPr>
          <a:xfrm>
            <a:off x="3367873" y="4441900"/>
            <a:ext cx="2862123" cy="3119357"/>
            <a:chOff x="5905698" y="309650"/>
            <a:chExt cx="2862123" cy="3119357"/>
          </a:xfrm>
        </p:grpSpPr>
        <p:grpSp>
          <p:nvGrpSpPr>
            <p:cNvPr id="1962" name="Google Shape;1962;p47"/>
            <p:cNvGrpSpPr/>
            <p:nvPr/>
          </p:nvGrpSpPr>
          <p:grpSpPr>
            <a:xfrm>
              <a:off x="5905698" y="309660"/>
              <a:ext cx="2862123" cy="3119347"/>
              <a:chOff x="6013448" y="-609478"/>
              <a:chExt cx="2862123" cy="3119347"/>
            </a:xfrm>
          </p:grpSpPr>
          <p:sp>
            <p:nvSpPr>
              <p:cNvPr id="1963" name="Google Shape;1963;p47"/>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47"/>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47"/>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47"/>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67" name="Google Shape;1967;p47"/>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968" name="Google Shape;1968;p47"/>
              <p:cNvGrpSpPr/>
              <p:nvPr/>
            </p:nvGrpSpPr>
            <p:grpSpPr>
              <a:xfrm>
                <a:off x="6235371" y="-242655"/>
                <a:ext cx="2417721" cy="1888727"/>
                <a:chOff x="5317248" y="1635653"/>
                <a:chExt cx="4276882" cy="3341106"/>
              </a:xfrm>
            </p:grpSpPr>
            <p:grpSp>
              <p:nvGrpSpPr>
                <p:cNvPr id="1969" name="Google Shape;1969;p47"/>
                <p:cNvGrpSpPr/>
                <p:nvPr/>
              </p:nvGrpSpPr>
              <p:grpSpPr>
                <a:xfrm>
                  <a:off x="5317248" y="1635653"/>
                  <a:ext cx="4276882" cy="3341106"/>
                  <a:chOff x="8307450" y="1713560"/>
                  <a:chExt cx="1828821" cy="1371554"/>
                </a:xfrm>
              </p:grpSpPr>
              <p:sp>
                <p:nvSpPr>
                  <p:cNvPr id="1970" name="Google Shape;1970;p47"/>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71" name="Google Shape;1971;p47"/>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72" name="Google Shape;1972;p47"/>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1973" name="Google Shape;1973;p47"/>
              <p:cNvGrpSpPr/>
              <p:nvPr/>
            </p:nvGrpSpPr>
            <p:grpSpPr>
              <a:xfrm>
                <a:off x="6210198" y="-5523"/>
                <a:ext cx="2468067" cy="1888742"/>
                <a:chOff x="5316772" y="2099504"/>
                <a:chExt cx="4365942" cy="3341132"/>
              </a:xfrm>
            </p:grpSpPr>
            <p:grpSp>
              <p:nvGrpSpPr>
                <p:cNvPr id="1974" name="Google Shape;1974;p47"/>
                <p:cNvGrpSpPr/>
                <p:nvPr/>
              </p:nvGrpSpPr>
              <p:grpSpPr>
                <a:xfrm>
                  <a:off x="5316772" y="2099504"/>
                  <a:ext cx="4365942" cy="3341132"/>
                  <a:chOff x="7962968" y="185475"/>
                  <a:chExt cx="1828820" cy="1371565"/>
                </a:xfrm>
              </p:grpSpPr>
              <p:sp>
                <p:nvSpPr>
                  <p:cNvPr id="1975" name="Google Shape;1975;p47"/>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76" name="Google Shape;1976;p47"/>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77" name="Google Shape;1977;p47"/>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1978" name="Google Shape;1978;p47"/>
              <p:cNvGrpSpPr/>
              <p:nvPr/>
            </p:nvGrpSpPr>
            <p:grpSpPr>
              <a:xfrm>
                <a:off x="6180609" y="231625"/>
                <a:ext cx="2527246" cy="1888727"/>
                <a:chOff x="5309438" y="2660600"/>
                <a:chExt cx="4470628" cy="3341106"/>
              </a:xfrm>
            </p:grpSpPr>
            <p:grpSp>
              <p:nvGrpSpPr>
                <p:cNvPr id="1979" name="Google Shape;1979;p47"/>
                <p:cNvGrpSpPr/>
                <p:nvPr/>
              </p:nvGrpSpPr>
              <p:grpSpPr>
                <a:xfrm>
                  <a:off x="5309438" y="2660600"/>
                  <a:ext cx="4470628" cy="3341106"/>
                  <a:chOff x="9169225" y="3147610"/>
                  <a:chExt cx="1835233" cy="1371554"/>
                </a:xfrm>
              </p:grpSpPr>
              <p:sp>
                <p:nvSpPr>
                  <p:cNvPr id="1980" name="Google Shape;1980;p47"/>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81" name="Google Shape;1981;p47"/>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82" name="Google Shape;1982;p47"/>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1983" name="Google Shape;1983;p47"/>
              <p:cNvGrpSpPr/>
              <p:nvPr/>
            </p:nvGrpSpPr>
            <p:grpSpPr>
              <a:xfrm>
                <a:off x="6013448" y="528782"/>
                <a:ext cx="2862123" cy="1981087"/>
                <a:chOff x="8489583" y="1484330"/>
                <a:chExt cx="2078370" cy="1438593"/>
              </a:xfrm>
            </p:grpSpPr>
            <p:grpSp>
              <p:nvGrpSpPr>
                <p:cNvPr id="1984" name="Google Shape;1984;p47"/>
                <p:cNvGrpSpPr/>
                <p:nvPr/>
              </p:nvGrpSpPr>
              <p:grpSpPr>
                <a:xfrm>
                  <a:off x="8489583" y="1484330"/>
                  <a:ext cx="2078370" cy="1438593"/>
                  <a:chOff x="3122850" y="739650"/>
                  <a:chExt cx="1910442" cy="1322358"/>
                </a:xfrm>
              </p:grpSpPr>
              <p:sp>
                <p:nvSpPr>
                  <p:cNvPr id="1985" name="Google Shape;1985;p47"/>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47"/>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7" name="Google Shape;1987;p47"/>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47"/>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89" name="Google Shape;1989;p47"/>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1990" name="Google Shape;1990;p47"/>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1" name="Google Shape;1991;p47">
            <a:hlinkClick action="ppaction://hlinksldjump" r:id="rId2"/>
          </p:cNvPr>
          <p:cNvSpPr/>
          <p:nvPr/>
        </p:nvSpPr>
        <p:spPr>
          <a:xfrm>
            <a:off x="3405738" y="56193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47"/>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1993" name="Google Shape;1993;p47"/>
          <p:cNvSpPr/>
          <p:nvPr/>
        </p:nvSpPr>
        <p:spPr>
          <a:xfrm rot="5400000">
            <a:off x="5471243" y="48969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994" name="Google Shape;1994;p47"/>
          <p:cNvSpPr/>
          <p:nvPr/>
        </p:nvSpPr>
        <p:spPr>
          <a:xfrm rot="5400000">
            <a:off x="11127146" y="6106439"/>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T</a:t>
            </a:r>
            <a:endParaRPr sz="1900">
              <a:latin typeface="Share Tech Mono"/>
              <a:ea typeface="Share Tech Mono"/>
              <a:cs typeface="Share Tech Mono"/>
              <a:sym typeface="Share Tech Mono"/>
            </a:endParaRPr>
          </a:p>
        </p:txBody>
      </p:sp>
      <p:sp>
        <p:nvSpPr>
          <p:cNvPr id="1995" name="Google Shape;1995;p47"/>
          <p:cNvSpPr/>
          <p:nvPr/>
        </p:nvSpPr>
        <p:spPr>
          <a:xfrm rot="5400000">
            <a:off x="5900324" y="117313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47"/>
          <p:cNvSpPr/>
          <p:nvPr/>
        </p:nvSpPr>
        <p:spPr>
          <a:xfrm rot="5400000">
            <a:off x="5213725" y="755151"/>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7" name="Google Shape;1997;p47"/>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1998" name="Google Shape;1998;p47">
            <a:hlinkClick action="ppaction://hlinksldjump" r:id="rId3"/>
          </p:cNvPr>
          <p:cNvSpPr/>
          <p:nvPr/>
        </p:nvSpPr>
        <p:spPr>
          <a:xfrm rot="5400000">
            <a:off x="5600250" y="929550"/>
            <a:ext cx="7013100" cy="490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47">
            <a:hlinkClick action="ppaction://hlinksldjump" r:id="rId4"/>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47">
            <a:hlinkClick action="ppaction://hlinksldjump" r:id="rId5"/>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47">
            <a:hlinkClick action="ppaction://hlinksldjump" r:id="rId6"/>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0B">
  <p:cSld name="CUSTOM_14_1_1_1_2_1_1_1_1_1_1_1_1_1_1">
    <p:spTree>
      <p:nvGrpSpPr>
        <p:cNvPr id="2002" name="Shape 2002"/>
        <p:cNvGrpSpPr/>
        <p:nvPr/>
      </p:nvGrpSpPr>
      <p:grpSpPr>
        <a:xfrm>
          <a:off x="0" y="0"/>
          <a:ext cx="0" cy="0"/>
          <a:chOff x="0" y="0"/>
          <a:chExt cx="0" cy="0"/>
        </a:xfrm>
      </p:grpSpPr>
      <p:sp>
        <p:nvSpPr>
          <p:cNvPr id="2003" name="Google Shape;2003;p48"/>
          <p:cNvSpPr/>
          <p:nvPr/>
        </p:nvSpPr>
        <p:spPr>
          <a:xfrm>
            <a:off x="3358275" y="4433925"/>
            <a:ext cx="2862000" cy="2070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04" name="Google Shape;2004;p48"/>
          <p:cNvGrpSpPr/>
          <p:nvPr/>
        </p:nvGrpSpPr>
        <p:grpSpPr>
          <a:xfrm>
            <a:off x="3367873" y="4441900"/>
            <a:ext cx="2862123" cy="3119357"/>
            <a:chOff x="5905698" y="309650"/>
            <a:chExt cx="2862123" cy="3119357"/>
          </a:xfrm>
        </p:grpSpPr>
        <p:grpSp>
          <p:nvGrpSpPr>
            <p:cNvPr id="2005" name="Google Shape;2005;p48"/>
            <p:cNvGrpSpPr/>
            <p:nvPr/>
          </p:nvGrpSpPr>
          <p:grpSpPr>
            <a:xfrm>
              <a:off x="5905698" y="309660"/>
              <a:ext cx="2862123" cy="3119347"/>
              <a:chOff x="6013448" y="-609478"/>
              <a:chExt cx="2862123" cy="3119347"/>
            </a:xfrm>
          </p:grpSpPr>
          <p:sp>
            <p:nvSpPr>
              <p:cNvPr id="2006" name="Google Shape;2006;p48"/>
              <p:cNvSpPr/>
              <p:nvPr/>
            </p:nvSpPr>
            <p:spPr>
              <a:xfrm>
                <a:off x="6404710" y="-609468"/>
                <a:ext cx="2079600" cy="211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48"/>
              <p:cNvSpPr/>
              <p:nvPr/>
            </p:nvSpPr>
            <p:spPr>
              <a:xfrm>
                <a:off x="6104400" y="-561187"/>
                <a:ext cx="2677500" cy="207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48"/>
              <p:cNvSpPr/>
              <p:nvPr/>
            </p:nvSpPr>
            <p:spPr>
              <a:xfrm>
                <a:off x="6404710" y="-609478"/>
                <a:ext cx="2079600" cy="2118600"/>
              </a:xfrm>
              <a:prstGeom prst="rect">
                <a:avLst/>
              </a:prstGeom>
              <a:solidFill>
                <a:srgbClr val="000000">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48"/>
              <p:cNvSpPr/>
              <p:nvPr/>
            </p:nvSpPr>
            <p:spPr>
              <a:xfrm flipH="1" rot="-941980">
                <a:off x="8605375"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010" name="Google Shape;2010;p48"/>
              <p:cNvSpPr/>
              <p:nvPr/>
            </p:nvSpPr>
            <p:spPr>
              <a:xfrm rot="941980">
                <a:off x="6226024" y="-561105"/>
                <a:ext cx="57651" cy="1192484"/>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2011" name="Google Shape;2011;p48"/>
              <p:cNvGrpSpPr/>
              <p:nvPr/>
            </p:nvGrpSpPr>
            <p:grpSpPr>
              <a:xfrm>
                <a:off x="6235371" y="-242655"/>
                <a:ext cx="2417721" cy="1888727"/>
                <a:chOff x="5317248" y="1635653"/>
                <a:chExt cx="4276882" cy="3341106"/>
              </a:xfrm>
            </p:grpSpPr>
            <p:grpSp>
              <p:nvGrpSpPr>
                <p:cNvPr id="2012" name="Google Shape;2012;p48"/>
                <p:cNvGrpSpPr/>
                <p:nvPr/>
              </p:nvGrpSpPr>
              <p:grpSpPr>
                <a:xfrm>
                  <a:off x="5317248" y="1635653"/>
                  <a:ext cx="4276882" cy="3341106"/>
                  <a:chOff x="8307450" y="1713560"/>
                  <a:chExt cx="1828821" cy="1371554"/>
                </a:xfrm>
              </p:grpSpPr>
              <p:sp>
                <p:nvSpPr>
                  <p:cNvPr id="2013" name="Google Shape;2013;p48"/>
                  <p:cNvSpPr/>
                  <p:nvPr/>
                </p:nvSpPr>
                <p:spPr>
                  <a:xfrm>
                    <a:off x="8307459" y="1713560"/>
                    <a:ext cx="1828812" cy="1371554"/>
                  </a:xfrm>
                  <a:custGeom>
                    <a:rect b="b" l="l" r="r" t="t"/>
                    <a:pathLst>
                      <a:path extrusionOk="0" h="1371554" w="1828812">
                        <a:moveTo>
                          <a:pt x="944544" y="0"/>
                        </a:moveTo>
                        <a:lnTo>
                          <a:pt x="1341459" y="0"/>
                        </a:lnTo>
                        <a:cubicBezTo>
                          <a:pt x="1358107" y="0"/>
                          <a:pt x="1371603" y="13496"/>
                          <a:pt x="1371603" y="30144"/>
                        </a:cubicBezTo>
                        <a:lnTo>
                          <a:pt x="13716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914400" y="74416"/>
                        </a:lnTo>
                        <a:lnTo>
                          <a:pt x="914400" y="30144"/>
                        </a:lnTo>
                        <a:cubicBezTo>
                          <a:pt x="914400" y="13496"/>
                          <a:pt x="927896" y="0"/>
                          <a:pt x="944544" y="0"/>
                        </a:cubicBezTo>
                        <a:close/>
                      </a:path>
                    </a:pathLst>
                  </a:cu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014" name="Google Shape;2014;p48"/>
                  <p:cNvSpPr/>
                  <p:nvPr/>
                </p:nvSpPr>
                <p:spPr>
                  <a:xfrm>
                    <a:off x="8307450" y="1828400"/>
                    <a:ext cx="1828800" cy="1244100"/>
                  </a:xfrm>
                  <a:prstGeom prst="roundRect">
                    <a:avLst>
                      <a:gd fmla="val 6720" name="adj"/>
                    </a:avLst>
                  </a:prstGeom>
                  <a:solidFill>
                    <a:schemeClr val="accent3"/>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15" name="Google Shape;2015;p48"/>
                <p:cNvSpPr/>
                <p:nvPr/>
              </p:nvSpPr>
              <p:spPr>
                <a:xfrm>
                  <a:off x="7544153" y="1683517"/>
                  <a:ext cx="870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S</a:t>
                  </a:r>
                  <a:endParaRPr b="1" sz="500">
                    <a:latin typeface="Share Tech Mono"/>
                    <a:ea typeface="Share Tech Mono"/>
                    <a:cs typeface="Share Tech Mono"/>
                    <a:sym typeface="Share Tech Mono"/>
                  </a:endParaRPr>
                </a:p>
              </p:txBody>
            </p:sp>
          </p:grpSp>
          <p:grpSp>
            <p:nvGrpSpPr>
              <p:cNvPr id="2016" name="Google Shape;2016;p48"/>
              <p:cNvGrpSpPr/>
              <p:nvPr/>
            </p:nvGrpSpPr>
            <p:grpSpPr>
              <a:xfrm>
                <a:off x="6210198" y="-5523"/>
                <a:ext cx="2468067" cy="1888742"/>
                <a:chOff x="5316772" y="2099504"/>
                <a:chExt cx="4365942" cy="3341132"/>
              </a:xfrm>
            </p:grpSpPr>
            <p:grpSp>
              <p:nvGrpSpPr>
                <p:cNvPr id="2017" name="Google Shape;2017;p48"/>
                <p:cNvGrpSpPr/>
                <p:nvPr/>
              </p:nvGrpSpPr>
              <p:grpSpPr>
                <a:xfrm>
                  <a:off x="5316772" y="2099504"/>
                  <a:ext cx="4365942" cy="3341132"/>
                  <a:chOff x="7962968" y="185475"/>
                  <a:chExt cx="1828820" cy="1371565"/>
                </a:xfrm>
              </p:grpSpPr>
              <p:sp>
                <p:nvSpPr>
                  <p:cNvPr id="2018" name="Google Shape;2018;p48"/>
                  <p:cNvSpPr/>
                  <p:nvPr/>
                </p:nvSpPr>
                <p:spPr>
                  <a:xfrm>
                    <a:off x="7962976" y="185475"/>
                    <a:ext cx="1828812" cy="1371554"/>
                  </a:xfrm>
                  <a:custGeom>
                    <a:rect b="b" l="l" r="r" t="t"/>
                    <a:pathLst>
                      <a:path extrusionOk="0" h="1371554" w="1828812">
                        <a:moveTo>
                          <a:pt x="487344" y="0"/>
                        </a:moveTo>
                        <a:lnTo>
                          <a:pt x="884259" y="0"/>
                        </a:lnTo>
                        <a:cubicBezTo>
                          <a:pt x="900907" y="0"/>
                          <a:pt x="914403" y="13496"/>
                          <a:pt x="914403" y="30144"/>
                        </a:cubicBezTo>
                        <a:lnTo>
                          <a:pt x="9144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457200" y="74416"/>
                        </a:lnTo>
                        <a:lnTo>
                          <a:pt x="457200" y="30144"/>
                        </a:lnTo>
                        <a:cubicBezTo>
                          <a:pt x="457200" y="13496"/>
                          <a:pt x="470696" y="0"/>
                          <a:pt x="487344" y="0"/>
                        </a:cubicBezTo>
                        <a:close/>
                      </a:path>
                    </a:pathLst>
                  </a:cu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019" name="Google Shape;2019;p48"/>
                  <p:cNvSpPr/>
                  <p:nvPr/>
                </p:nvSpPr>
                <p:spPr>
                  <a:xfrm>
                    <a:off x="7962968" y="312940"/>
                    <a:ext cx="1828800" cy="1244100"/>
                  </a:xfrm>
                  <a:prstGeom prst="roundRect">
                    <a:avLst>
                      <a:gd fmla="val 6720" name="adj"/>
                    </a:avLst>
                  </a:prstGeom>
                  <a:solidFill>
                    <a:schemeClr val="accent2"/>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20" name="Google Shape;2020;p48"/>
                <p:cNvSpPr/>
                <p:nvPr/>
              </p:nvSpPr>
              <p:spPr>
                <a:xfrm>
                  <a:off x="6503459" y="2131298"/>
                  <a:ext cx="8886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R</a:t>
                  </a:r>
                  <a:endParaRPr b="1" sz="200">
                    <a:latin typeface="Share Tech Mono"/>
                    <a:ea typeface="Share Tech Mono"/>
                    <a:cs typeface="Share Tech Mono"/>
                    <a:sym typeface="Share Tech Mono"/>
                  </a:endParaRPr>
                </a:p>
              </p:txBody>
            </p:sp>
          </p:grpSp>
          <p:grpSp>
            <p:nvGrpSpPr>
              <p:cNvPr id="2021" name="Google Shape;2021;p48"/>
              <p:cNvGrpSpPr/>
              <p:nvPr/>
            </p:nvGrpSpPr>
            <p:grpSpPr>
              <a:xfrm>
                <a:off x="6180609" y="231625"/>
                <a:ext cx="2527246" cy="1888727"/>
                <a:chOff x="5309438" y="2660600"/>
                <a:chExt cx="4470628" cy="3341106"/>
              </a:xfrm>
            </p:grpSpPr>
            <p:grpSp>
              <p:nvGrpSpPr>
                <p:cNvPr id="2022" name="Google Shape;2022;p48"/>
                <p:cNvGrpSpPr/>
                <p:nvPr/>
              </p:nvGrpSpPr>
              <p:grpSpPr>
                <a:xfrm>
                  <a:off x="5309438" y="2660600"/>
                  <a:ext cx="4470628" cy="3341106"/>
                  <a:chOff x="9169225" y="3147610"/>
                  <a:chExt cx="1835233" cy="1371554"/>
                </a:xfrm>
              </p:grpSpPr>
              <p:sp>
                <p:nvSpPr>
                  <p:cNvPr id="2023" name="Google Shape;2023;p48"/>
                  <p:cNvSpPr/>
                  <p:nvPr/>
                </p:nvSpPr>
                <p:spPr>
                  <a:xfrm>
                    <a:off x="9175646" y="3147610"/>
                    <a:ext cx="1828812" cy="1371554"/>
                  </a:xfrm>
                  <a:custGeom>
                    <a:rect b="b" l="l" r="r" t="t"/>
                    <a:pathLst>
                      <a:path extrusionOk="0" h="1371554" w="1828812">
                        <a:moveTo>
                          <a:pt x="30144" y="0"/>
                        </a:moveTo>
                        <a:lnTo>
                          <a:pt x="427059" y="0"/>
                        </a:lnTo>
                        <a:cubicBezTo>
                          <a:pt x="443707" y="0"/>
                          <a:pt x="457203" y="13496"/>
                          <a:pt x="457203" y="30144"/>
                        </a:cubicBezTo>
                        <a:lnTo>
                          <a:pt x="457203" y="74416"/>
                        </a:lnTo>
                        <a:lnTo>
                          <a:pt x="1741644" y="74416"/>
                        </a:lnTo>
                        <a:cubicBezTo>
                          <a:pt x="1789786" y="74416"/>
                          <a:pt x="1828812" y="113442"/>
                          <a:pt x="1828812" y="161584"/>
                        </a:cubicBezTo>
                        <a:lnTo>
                          <a:pt x="1828812" y="1284386"/>
                        </a:lnTo>
                        <a:cubicBezTo>
                          <a:pt x="1828812" y="1332528"/>
                          <a:pt x="1789786" y="1371554"/>
                          <a:pt x="1741644" y="1371554"/>
                        </a:cubicBezTo>
                        <a:lnTo>
                          <a:pt x="87168" y="1371554"/>
                        </a:lnTo>
                        <a:cubicBezTo>
                          <a:pt x="39026" y="1371554"/>
                          <a:pt x="0" y="1332528"/>
                          <a:pt x="0" y="1284386"/>
                        </a:cubicBezTo>
                        <a:lnTo>
                          <a:pt x="0" y="369802"/>
                        </a:lnTo>
                        <a:lnTo>
                          <a:pt x="0" y="161584"/>
                        </a:lnTo>
                        <a:lnTo>
                          <a:pt x="0" y="30144"/>
                        </a:lnTo>
                        <a:cubicBezTo>
                          <a:pt x="0" y="13496"/>
                          <a:pt x="13496" y="0"/>
                          <a:pt x="30144" y="0"/>
                        </a:cubicBezTo>
                        <a:close/>
                      </a:path>
                    </a:pathLst>
                  </a:cu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024" name="Google Shape;2024;p48"/>
                  <p:cNvSpPr/>
                  <p:nvPr/>
                </p:nvSpPr>
                <p:spPr>
                  <a:xfrm>
                    <a:off x="9169225" y="3274950"/>
                    <a:ext cx="1828800" cy="1244100"/>
                  </a:xfrm>
                  <a:prstGeom prst="roundRect">
                    <a:avLst>
                      <a:gd fmla="val 6720" name="adj"/>
                    </a:avLst>
                  </a:prstGeom>
                  <a:solidFill>
                    <a:schemeClr val="accent1"/>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25" name="Google Shape;2025;p48"/>
                <p:cNvSpPr/>
                <p:nvPr/>
              </p:nvSpPr>
              <p:spPr>
                <a:xfrm>
                  <a:off x="5446123" y="2704904"/>
                  <a:ext cx="906300" cy="2103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latin typeface="Share Tech Mono"/>
                      <a:ea typeface="Share Tech Mono"/>
                      <a:cs typeface="Share Tech Mono"/>
                      <a:sym typeface="Share Tech Mono"/>
                    </a:rPr>
                    <a:t>Topic Q</a:t>
                  </a:r>
                  <a:endParaRPr b="1" sz="500">
                    <a:latin typeface="Share Tech Mono"/>
                    <a:ea typeface="Share Tech Mono"/>
                    <a:cs typeface="Share Tech Mono"/>
                    <a:sym typeface="Share Tech Mono"/>
                  </a:endParaRPr>
                </a:p>
              </p:txBody>
            </p:sp>
          </p:grpSp>
          <p:grpSp>
            <p:nvGrpSpPr>
              <p:cNvPr id="2026" name="Google Shape;2026;p48"/>
              <p:cNvGrpSpPr/>
              <p:nvPr/>
            </p:nvGrpSpPr>
            <p:grpSpPr>
              <a:xfrm>
                <a:off x="6013448" y="528782"/>
                <a:ext cx="2862123" cy="1981087"/>
                <a:chOff x="8489583" y="1484330"/>
                <a:chExt cx="2078370" cy="1438593"/>
              </a:xfrm>
            </p:grpSpPr>
            <p:grpSp>
              <p:nvGrpSpPr>
                <p:cNvPr id="2027" name="Google Shape;2027;p48"/>
                <p:cNvGrpSpPr/>
                <p:nvPr/>
              </p:nvGrpSpPr>
              <p:grpSpPr>
                <a:xfrm>
                  <a:off x="8489583" y="1484330"/>
                  <a:ext cx="2078370" cy="1438593"/>
                  <a:chOff x="3122850" y="739650"/>
                  <a:chExt cx="1910442" cy="1322358"/>
                </a:xfrm>
              </p:grpSpPr>
              <p:sp>
                <p:nvSpPr>
                  <p:cNvPr id="2028" name="Google Shape;2028;p48"/>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48"/>
                  <p:cNvSpPr/>
                  <p:nvPr/>
                </p:nvSpPr>
                <p:spPr>
                  <a:xfrm>
                    <a:off x="3136392" y="749808"/>
                    <a:ext cx="1896900" cy="1312200"/>
                  </a:xfrm>
                  <a:prstGeom prst="rect">
                    <a:avLst/>
                  </a:prstGeom>
                  <a:solidFill>
                    <a:schemeClr val="dk2"/>
                  </a:solidFill>
                  <a:ln>
                    <a:noFill/>
                  </a:ln>
                  <a:effectLst>
                    <a:outerShdw blurRad="171450" rotWithShape="0" algn="bl" dir="5160000" dist="952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0" name="Google Shape;2030;p48"/>
                <p:cNvSpPr/>
                <p:nvPr/>
              </p:nvSpPr>
              <p:spPr>
                <a:xfrm>
                  <a:off x="9161175" y="2453985"/>
                  <a:ext cx="735000" cy="1038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48"/>
                <p:cNvSpPr/>
                <p:nvPr/>
              </p:nvSpPr>
              <p:spPr>
                <a:xfrm>
                  <a:off x="9021323" y="1724913"/>
                  <a:ext cx="1014600" cy="3069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032" name="Google Shape;2032;p48"/>
                <p:cNvSpPr/>
                <p:nvPr/>
              </p:nvSpPr>
              <p:spPr>
                <a:xfrm>
                  <a:off x="9060162" y="1760225"/>
                  <a:ext cx="936900" cy="2364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grpSp>
        <p:sp>
          <p:nvSpPr>
            <p:cNvPr id="2033" name="Google Shape;2033;p48"/>
            <p:cNvSpPr/>
            <p:nvPr/>
          </p:nvSpPr>
          <p:spPr>
            <a:xfrm>
              <a:off x="5924063" y="309650"/>
              <a:ext cx="2825400" cy="7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4" name="Google Shape;2034;p48">
            <a:hlinkClick action="ppaction://hlinksldjump" r:id="rId2"/>
          </p:cNvPr>
          <p:cNvSpPr/>
          <p:nvPr/>
        </p:nvSpPr>
        <p:spPr>
          <a:xfrm>
            <a:off x="3405725" y="55666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48"/>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Share Tech Mono"/>
                <a:ea typeface="Share Tech Mono"/>
                <a:cs typeface="Share Tech Mono"/>
                <a:sym typeface="Share Tech Mono"/>
              </a:rPr>
              <a:t>Topic A</a:t>
            </a:r>
            <a:endParaRPr sz="2800">
              <a:latin typeface="Share Tech Mono"/>
              <a:ea typeface="Share Tech Mono"/>
              <a:cs typeface="Share Tech Mono"/>
              <a:sym typeface="Share Tech Mono"/>
            </a:endParaRPr>
          </a:p>
        </p:txBody>
      </p:sp>
      <p:sp>
        <p:nvSpPr>
          <p:cNvPr id="2036" name="Google Shape;2036;p48"/>
          <p:cNvSpPr/>
          <p:nvPr/>
        </p:nvSpPr>
        <p:spPr>
          <a:xfrm rot="5400000">
            <a:off x="5471243" y="489692"/>
            <a:ext cx="7735875" cy="5705665"/>
          </a:xfrm>
          <a:custGeom>
            <a:rect b="b" l="l" r="r" t="t"/>
            <a:pathLst>
              <a:path extrusionOk="0" h="1371554" w="1828812">
                <a:moveTo>
                  <a:pt x="1401744" y="0"/>
                </a:moveTo>
                <a:lnTo>
                  <a:pt x="1798659" y="0"/>
                </a:lnTo>
                <a:cubicBezTo>
                  <a:pt x="1815307" y="0"/>
                  <a:pt x="1828803" y="13496"/>
                  <a:pt x="1828803" y="30144"/>
                </a:cubicBezTo>
                <a:lnTo>
                  <a:pt x="1828803" y="161540"/>
                </a:lnTo>
                <a:lnTo>
                  <a:pt x="1828812" y="161584"/>
                </a:lnTo>
                <a:lnTo>
                  <a:pt x="1828812" y="1284386"/>
                </a:lnTo>
                <a:cubicBezTo>
                  <a:pt x="1828812" y="1332528"/>
                  <a:pt x="1789786" y="1371554"/>
                  <a:pt x="1741644" y="1371554"/>
                </a:cubicBezTo>
                <a:lnTo>
                  <a:pt x="87168" y="1371554"/>
                </a:lnTo>
                <a:cubicBezTo>
                  <a:pt x="39026" y="1371554"/>
                  <a:pt x="0" y="1332528"/>
                  <a:pt x="0" y="1284386"/>
                </a:cubicBezTo>
                <a:lnTo>
                  <a:pt x="0" y="161584"/>
                </a:lnTo>
                <a:cubicBezTo>
                  <a:pt x="0" y="113442"/>
                  <a:pt x="39026" y="74416"/>
                  <a:pt x="87168" y="74416"/>
                </a:cubicBezTo>
                <a:lnTo>
                  <a:pt x="1371600" y="74416"/>
                </a:lnTo>
                <a:lnTo>
                  <a:pt x="1371600" y="30144"/>
                </a:lnTo>
                <a:cubicBezTo>
                  <a:pt x="1371600" y="13496"/>
                  <a:pt x="1385096" y="0"/>
                  <a:pt x="1401744" y="0"/>
                </a:cubicBezTo>
                <a:close/>
              </a:path>
            </a:pathLst>
          </a:cu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2037" name="Google Shape;2037;p48"/>
          <p:cNvSpPr/>
          <p:nvPr/>
        </p:nvSpPr>
        <p:spPr>
          <a:xfrm rot="5400000">
            <a:off x="11127146" y="6106439"/>
            <a:ext cx="1575000" cy="3591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Share Tech Mono"/>
                <a:ea typeface="Share Tech Mono"/>
                <a:cs typeface="Share Tech Mono"/>
                <a:sym typeface="Share Tech Mono"/>
              </a:rPr>
              <a:t>Topic T</a:t>
            </a:r>
            <a:endParaRPr sz="1900">
              <a:latin typeface="Share Tech Mono"/>
              <a:ea typeface="Share Tech Mono"/>
              <a:cs typeface="Share Tech Mono"/>
              <a:sym typeface="Share Tech Mono"/>
            </a:endParaRPr>
          </a:p>
        </p:txBody>
      </p:sp>
      <p:sp>
        <p:nvSpPr>
          <p:cNvPr id="2038" name="Google Shape;2038;p48"/>
          <p:cNvSpPr/>
          <p:nvPr/>
        </p:nvSpPr>
        <p:spPr>
          <a:xfrm rot="5400000">
            <a:off x="5213725" y="755151"/>
            <a:ext cx="7737900" cy="5176800"/>
          </a:xfrm>
          <a:prstGeom prst="roundRect">
            <a:avLst>
              <a:gd fmla="val 6720" name="adj"/>
            </a:avLst>
          </a:prstGeom>
          <a:solidFill>
            <a:schemeClr val="accent4"/>
          </a:solidFill>
          <a:ln>
            <a:noFill/>
          </a:ln>
          <a:effectLst>
            <a:outerShdw blurRad="57150" rotWithShape="0" algn="bl" dir="1068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p48"/>
          <p:cNvSpPr/>
          <p:nvPr/>
        </p:nvSpPr>
        <p:spPr>
          <a:xfrm rot="5400000">
            <a:off x="6014481" y="5000771"/>
            <a:ext cx="2736600" cy="9492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800">
              <a:latin typeface="Share Tech Mono"/>
              <a:ea typeface="Share Tech Mono"/>
              <a:cs typeface="Share Tech Mono"/>
              <a:sym typeface="Share Tech Mono"/>
            </a:endParaRPr>
          </a:p>
        </p:txBody>
      </p:sp>
      <p:sp>
        <p:nvSpPr>
          <p:cNvPr id="2040" name="Google Shape;2040;p48"/>
          <p:cNvSpPr/>
          <p:nvPr/>
        </p:nvSpPr>
        <p:spPr>
          <a:xfrm rot="-5675134">
            <a:off x="5523570" y="1001214"/>
            <a:ext cx="7125910" cy="4639641"/>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48">
            <a:hlinkClick action="ppaction://hlinksldjump" r:id="rId3"/>
          </p:cNvPr>
          <p:cNvSpPr/>
          <p:nvPr/>
        </p:nvSpPr>
        <p:spPr>
          <a:xfrm>
            <a:off x="4722625" y="4795308"/>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48">
            <a:hlinkClick action="ppaction://hlinksldjump" r:id="rId4"/>
          </p:cNvPr>
          <p:cNvSpPr/>
          <p:nvPr/>
        </p:nvSpPr>
        <p:spPr>
          <a:xfrm>
            <a:off x="4113025" y="5037666"/>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48">
            <a:hlinkClick action="ppaction://hlinksldjump" r:id="rId5"/>
          </p:cNvPr>
          <p:cNvSpPr/>
          <p:nvPr/>
        </p:nvSpPr>
        <p:spPr>
          <a:xfrm>
            <a:off x="3579625" y="5280024"/>
            <a:ext cx="658200" cy="19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48"/>
          <p:cNvSpPr/>
          <p:nvPr/>
        </p:nvSpPr>
        <p:spPr>
          <a:xfrm rot="-5400145">
            <a:off x="5523453" y="1153689"/>
            <a:ext cx="7125900" cy="4639500"/>
          </a:xfrm>
          <a:prstGeom prst="rect">
            <a:avLst/>
          </a:prstGeom>
          <a:solidFill>
            <a:srgbClr val="FFFFFF"/>
          </a:solidFill>
          <a:ln>
            <a:noFill/>
          </a:ln>
          <a:effectLst>
            <a:outerShdw blurRad="57150" rotWithShape="0" algn="bl" dir="204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48"/>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lvl1pPr lvl="0" rtl="0">
              <a:spcBef>
                <a:spcPts val="0"/>
              </a:spcBef>
              <a:spcAft>
                <a:spcPts val="0"/>
              </a:spcAft>
              <a:buClr>
                <a:srgbClr val="93C47D"/>
              </a:buClr>
              <a:buSzPts val="4000"/>
              <a:buNone/>
              <a:defRPr sz="4000">
                <a:solidFill>
                  <a:srgbClr val="93C47D"/>
                </a:solidFill>
              </a:defRPr>
            </a:lvl1pPr>
            <a:lvl2pPr lvl="1" rtl="0">
              <a:spcBef>
                <a:spcPts val="0"/>
              </a:spcBef>
              <a:spcAft>
                <a:spcPts val="0"/>
              </a:spcAft>
              <a:buClr>
                <a:srgbClr val="93C47D"/>
              </a:buClr>
              <a:buSzPts val="4000"/>
              <a:buNone/>
              <a:defRPr sz="4000">
                <a:solidFill>
                  <a:srgbClr val="93C47D"/>
                </a:solidFill>
              </a:defRPr>
            </a:lvl2pPr>
            <a:lvl3pPr lvl="2" rtl="0">
              <a:spcBef>
                <a:spcPts val="0"/>
              </a:spcBef>
              <a:spcAft>
                <a:spcPts val="0"/>
              </a:spcAft>
              <a:buClr>
                <a:srgbClr val="93C47D"/>
              </a:buClr>
              <a:buSzPts val="4000"/>
              <a:buNone/>
              <a:defRPr sz="4000">
                <a:solidFill>
                  <a:srgbClr val="93C47D"/>
                </a:solidFill>
              </a:defRPr>
            </a:lvl3pPr>
            <a:lvl4pPr lvl="3" rtl="0">
              <a:spcBef>
                <a:spcPts val="0"/>
              </a:spcBef>
              <a:spcAft>
                <a:spcPts val="0"/>
              </a:spcAft>
              <a:buClr>
                <a:srgbClr val="93C47D"/>
              </a:buClr>
              <a:buSzPts val="4000"/>
              <a:buNone/>
              <a:defRPr sz="4000">
                <a:solidFill>
                  <a:srgbClr val="93C47D"/>
                </a:solidFill>
              </a:defRPr>
            </a:lvl4pPr>
            <a:lvl5pPr lvl="4" rtl="0">
              <a:spcBef>
                <a:spcPts val="0"/>
              </a:spcBef>
              <a:spcAft>
                <a:spcPts val="0"/>
              </a:spcAft>
              <a:buClr>
                <a:srgbClr val="93C47D"/>
              </a:buClr>
              <a:buSzPts val="4000"/>
              <a:buNone/>
              <a:defRPr sz="4000">
                <a:solidFill>
                  <a:srgbClr val="93C47D"/>
                </a:solidFill>
              </a:defRPr>
            </a:lvl5pPr>
            <a:lvl6pPr lvl="5" rtl="0">
              <a:spcBef>
                <a:spcPts val="0"/>
              </a:spcBef>
              <a:spcAft>
                <a:spcPts val="0"/>
              </a:spcAft>
              <a:buClr>
                <a:srgbClr val="93C47D"/>
              </a:buClr>
              <a:buSzPts val="4000"/>
              <a:buNone/>
              <a:defRPr sz="4000">
                <a:solidFill>
                  <a:srgbClr val="93C47D"/>
                </a:solidFill>
              </a:defRPr>
            </a:lvl6pPr>
            <a:lvl7pPr lvl="6" rtl="0">
              <a:spcBef>
                <a:spcPts val="0"/>
              </a:spcBef>
              <a:spcAft>
                <a:spcPts val="0"/>
              </a:spcAft>
              <a:buClr>
                <a:srgbClr val="93C47D"/>
              </a:buClr>
              <a:buSzPts val="4000"/>
              <a:buNone/>
              <a:defRPr sz="4000">
                <a:solidFill>
                  <a:srgbClr val="93C47D"/>
                </a:solidFill>
              </a:defRPr>
            </a:lvl7pPr>
            <a:lvl8pPr lvl="7" rtl="0">
              <a:spcBef>
                <a:spcPts val="0"/>
              </a:spcBef>
              <a:spcAft>
                <a:spcPts val="0"/>
              </a:spcAft>
              <a:buClr>
                <a:srgbClr val="93C47D"/>
              </a:buClr>
              <a:buSzPts val="4000"/>
              <a:buNone/>
              <a:defRPr sz="4000">
                <a:solidFill>
                  <a:srgbClr val="93C47D"/>
                </a:solidFill>
              </a:defRPr>
            </a:lvl8pPr>
            <a:lvl9pPr lvl="8" rtl="0">
              <a:spcBef>
                <a:spcPts val="0"/>
              </a:spcBef>
              <a:spcAft>
                <a:spcPts val="0"/>
              </a:spcAft>
              <a:buClr>
                <a:srgbClr val="93C47D"/>
              </a:buClr>
              <a:buSzPts val="4000"/>
              <a:buNone/>
              <a:defRPr sz="4000">
                <a:solidFill>
                  <a:srgbClr val="93C47D"/>
                </a:solidFill>
              </a:defRPr>
            </a:lvl9pPr>
          </a:lstStyle>
          <a:p/>
        </p:txBody>
      </p:sp>
      <p:sp>
        <p:nvSpPr>
          <p:cNvPr id="2046" name="Google Shape;2046;p48"/>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SzPts val="2400"/>
              <a:buChar char="●"/>
              <a:defRPr sz="2400"/>
            </a:lvl1pPr>
            <a:lvl2pPr indent="-381000" lvl="1" marL="914400" rtl="0">
              <a:lnSpc>
                <a:spcPct val="115000"/>
              </a:lnSpc>
              <a:spcBef>
                <a:spcPts val="2100"/>
              </a:spcBef>
              <a:spcAft>
                <a:spcPts val="0"/>
              </a:spcAft>
              <a:buSzPts val="2400"/>
              <a:buChar char="○"/>
              <a:defRPr sz="2400"/>
            </a:lvl2pPr>
            <a:lvl3pPr indent="-381000" lvl="2" marL="1371600" rtl="0">
              <a:lnSpc>
                <a:spcPct val="115000"/>
              </a:lnSpc>
              <a:spcBef>
                <a:spcPts val="2100"/>
              </a:spcBef>
              <a:spcAft>
                <a:spcPts val="0"/>
              </a:spcAft>
              <a:buSzPts val="2400"/>
              <a:buChar char="■"/>
              <a:defRPr sz="2400"/>
            </a:lvl3pPr>
            <a:lvl4pPr indent="-381000" lvl="3" marL="1828800" rtl="0">
              <a:lnSpc>
                <a:spcPct val="115000"/>
              </a:lnSpc>
              <a:spcBef>
                <a:spcPts val="2100"/>
              </a:spcBef>
              <a:spcAft>
                <a:spcPts val="0"/>
              </a:spcAft>
              <a:buSzPts val="2400"/>
              <a:buChar char="●"/>
              <a:defRPr sz="2400"/>
            </a:lvl4pPr>
            <a:lvl5pPr indent="-381000" lvl="4" marL="2286000" rtl="0">
              <a:lnSpc>
                <a:spcPct val="115000"/>
              </a:lnSpc>
              <a:spcBef>
                <a:spcPts val="2100"/>
              </a:spcBef>
              <a:spcAft>
                <a:spcPts val="0"/>
              </a:spcAft>
              <a:buSzPts val="2400"/>
              <a:buChar char="○"/>
              <a:defRPr sz="2400"/>
            </a:lvl5pPr>
            <a:lvl6pPr indent="-381000" lvl="5" marL="2743200" rtl="0">
              <a:lnSpc>
                <a:spcPct val="115000"/>
              </a:lnSpc>
              <a:spcBef>
                <a:spcPts val="2100"/>
              </a:spcBef>
              <a:spcAft>
                <a:spcPts val="0"/>
              </a:spcAft>
              <a:buSzPts val="2400"/>
              <a:buChar char="■"/>
              <a:defRPr sz="2400"/>
            </a:lvl6pPr>
            <a:lvl7pPr indent="-381000" lvl="6" marL="3200400" rtl="0">
              <a:lnSpc>
                <a:spcPct val="115000"/>
              </a:lnSpc>
              <a:spcBef>
                <a:spcPts val="2100"/>
              </a:spcBef>
              <a:spcAft>
                <a:spcPts val="0"/>
              </a:spcAft>
              <a:buSzPts val="2400"/>
              <a:buChar char="●"/>
              <a:defRPr sz="2400"/>
            </a:lvl7pPr>
            <a:lvl8pPr indent="-381000" lvl="7" marL="3657600" rtl="0">
              <a:lnSpc>
                <a:spcPct val="115000"/>
              </a:lnSpc>
              <a:spcBef>
                <a:spcPts val="2100"/>
              </a:spcBef>
              <a:spcAft>
                <a:spcPts val="0"/>
              </a:spcAft>
              <a:buSzPts val="2400"/>
              <a:buChar char="○"/>
              <a:defRPr sz="2400"/>
            </a:lvl8pPr>
            <a:lvl9pPr indent="-381000" lvl="8" marL="4114800" rtl="0">
              <a:lnSpc>
                <a:spcPct val="115000"/>
              </a:lnSpc>
              <a:spcBef>
                <a:spcPts val="2100"/>
              </a:spcBef>
              <a:spcAft>
                <a:spcPts val="2100"/>
              </a:spcAft>
              <a:buSzPts val="2400"/>
              <a:buChar char="■"/>
              <a:defRPr sz="24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2.xml"/><Relationship Id="rId42" Type="http://schemas.openxmlformats.org/officeDocument/2006/relationships/slideLayout" Target="../slideLayouts/slideLayout34.xml"/><Relationship Id="rId41" Type="http://schemas.openxmlformats.org/officeDocument/2006/relationships/slideLayout" Target="../slideLayouts/slideLayout33.xml"/><Relationship Id="rId44" Type="http://schemas.openxmlformats.org/officeDocument/2006/relationships/slideLayout" Target="../slideLayouts/slideLayout36.xml"/><Relationship Id="rId43" Type="http://schemas.openxmlformats.org/officeDocument/2006/relationships/slideLayout" Target="../slideLayouts/slideLayout35.xml"/><Relationship Id="rId46" Type="http://schemas.openxmlformats.org/officeDocument/2006/relationships/slideLayout" Target="../slideLayouts/slideLayout38.xml"/><Relationship Id="rId45" Type="http://schemas.openxmlformats.org/officeDocument/2006/relationships/slideLayout" Target="../slideLayouts/slideLayout37.xml"/><Relationship Id="rId1" Type="http://schemas.openxmlformats.org/officeDocument/2006/relationships/image" Target="../media/image7.png"/><Relationship Id="rId2" Type="http://schemas.openxmlformats.org/officeDocument/2006/relationships/image" Target="../media/image5.png"/><Relationship Id="rId3" Type="http://schemas.openxmlformats.org/officeDocument/2006/relationships/slide" Target="/ppt/slides/slide2.xml"/><Relationship Id="rId4" Type="http://schemas.openxmlformats.org/officeDocument/2006/relationships/slide" Target="/ppt/slides/slide11.xml"/><Relationship Id="rId9" Type="http://schemas.openxmlformats.org/officeDocument/2006/relationships/slideLayout" Target="../slideLayouts/slideLayout1.xml"/><Relationship Id="rId48" Type="http://schemas.openxmlformats.org/officeDocument/2006/relationships/slideLayout" Target="../slideLayouts/slideLayout40.xml"/><Relationship Id="rId47" Type="http://schemas.openxmlformats.org/officeDocument/2006/relationships/slideLayout" Target="../slideLayouts/slideLayout39.xml"/><Relationship Id="rId49" Type="http://schemas.openxmlformats.org/officeDocument/2006/relationships/slideLayout" Target="../slideLayouts/slideLayout41.xml"/><Relationship Id="rId5" Type="http://schemas.openxmlformats.org/officeDocument/2006/relationships/slide" Target="/ppt/slides/slide20.xml"/><Relationship Id="rId6" Type="http://schemas.openxmlformats.org/officeDocument/2006/relationships/image" Target="../media/image1.png"/><Relationship Id="rId7" Type="http://schemas.openxmlformats.org/officeDocument/2006/relationships/slide" Target="/ppt/slides/slide29.xml"/><Relationship Id="rId8" Type="http://schemas.openxmlformats.org/officeDocument/2006/relationships/slide" Target="/ppt/slides/slide38.xml"/><Relationship Id="rId31" Type="http://schemas.openxmlformats.org/officeDocument/2006/relationships/slideLayout" Target="../slideLayouts/slideLayout23.xml"/><Relationship Id="rId30" Type="http://schemas.openxmlformats.org/officeDocument/2006/relationships/slideLayout" Target="../slideLayouts/slideLayout22.xml"/><Relationship Id="rId33" Type="http://schemas.openxmlformats.org/officeDocument/2006/relationships/slideLayout" Target="../slideLayouts/slideLayout25.xml"/><Relationship Id="rId32" Type="http://schemas.openxmlformats.org/officeDocument/2006/relationships/slideLayout" Target="../slideLayouts/slideLayout24.xml"/><Relationship Id="rId35" Type="http://schemas.openxmlformats.org/officeDocument/2006/relationships/slideLayout" Target="../slideLayouts/slideLayout27.xml"/><Relationship Id="rId34" Type="http://schemas.openxmlformats.org/officeDocument/2006/relationships/slideLayout" Target="../slideLayouts/slideLayout26.xml"/><Relationship Id="rId37" Type="http://schemas.openxmlformats.org/officeDocument/2006/relationships/slideLayout" Target="../slideLayouts/slideLayout29.xml"/><Relationship Id="rId36" Type="http://schemas.openxmlformats.org/officeDocument/2006/relationships/slideLayout" Target="../slideLayouts/slideLayout28.xml"/><Relationship Id="rId39" Type="http://schemas.openxmlformats.org/officeDocument/2006/relationships/slideLayout" Target="../slideLayouts/slideLayout31.xml"/><Relationship Id="rId38" Type="http://schemas.openxmlformats.org/officeDocument/2006/relationships/slideLayout" Target="../slideLayouts/slideLayout30.xml"/><Relationship Id="rId20" Type="http://schemas.openxmlformats.org/officeDocument/2006/relationships/slideLayout" Target="../slideLayouts/slideLayout12.xml"/><Relationship Id="rId22" Type="http://schemas.openxmlformats.org/officeDocument/2006/relationships/slideLayout" Target="../slideLayouts/slideLayout14.xml"/><Relationship Id="rId21" Type="http://schemas.openxmlformats.org/officeDocument/2006/relationships/slideLayout" Target="../slideLayouts/slideLayout13.xml"/><Relationship Id="rId24" Type="http://schemas.openxmlformats.org/officeDocument/2006/relationships/slideLayout" Target="../slideLayouts/slideLayout16.xml"/><Relationship Id="rId23" Type="http://schemas.openxmlformats.org/officeDocument/2006/relationships/slideLayout" Target="../slideLayouts/slideLayout15.xml"/><Relationship Id="rId26" Type="http://schemas.openxmlformats.org/officeDocument/2006/relationships/slideLayout" Target="../slideLayouts/slideLayout18.xml"/><Relationship Id="rId25" Type="http://schemas.openxmlformats.org/officeDocument/2006/relationships/slideLayout" Target="../slideLayouts/slideLayout17.xml"/><Relationship Id="rId28" Type="http://schemas.openxmlformats.org/officeDocument/2006/relationships/slideLayout" Target="../slideLayouts/slideLayout20.xml"/><Relationship Id="rId27" Type="http://schemas.openxmlformats.org/officeDocument/2006/relationships/slideLayout" Target="../slideLayouts/slideLayout19.xml"/><Relationship Id="rId29" Type="http://schemas.openxmlformats.org/officeDocument/2006/relationships/slideLayout" Target="../slideLayouts/slideLayout21.xml"/><Relationship Id="rId51" Type="http://schemas.openxmlformats.org/officeDocument/2006/relationships/slideLayout" Target="../slideLayouts/slideLayout43.xml"/><Relationship Id="rId50" Type="http://schemas.openxmlformats.org/officeDocument/2006/relationships/slideLayout" Target="../slideLayouts/slideLayout42.xml"/><Relationship Id="rId53" Type="http://schemas.openxmlformats.org/officeDocument/2006/relationships/slideLayout" Target="../slideLayouts/slideLayout45.xml"/><Relationship Id="rId52" Type="http://schemas.openxmlformats.org/officeDocument/2006/relationships/slideLayout" Target="../slideLayouts/slideLayout44.xml"/><Relationship Id="rId11" Type="http://schemas.openxmlformats.org/officeDocument/2006/relationships/slideLayout" Target="../slideLayouts/slideLayout3.xml"/><Relationship Id="rId55" Type="http://schemas.openxmlformats.org/officeDocument/2006/relationships/slideLayout" Target="../slideLayouts/slideLayout47.xml"/><Relationship Id="rId10" Type="http://schemas.openxmlformats.org/officeDocument/2006/relationships/slideLayout" Target="../slideLayouts/slideLayout2.xml"/><Relationship Id="rId54" Type="http://schemas.openxmlformats.org/officeDocument/2006/relationships/slideLayout" Target="../slideLayouts/slideLayout46.xml"/><Relationship Id="rId13" Type="http://schemas.openxmlformats.org/officeDocument/2006/relationships/slideLayout" Target="../slideLayouts/slideLayout5.xml"/><Relationship Id="rId12" Type="http://schemas.openxmlformats.org/officeDocument/2006/relationships/slideLayout" Target="../slideLayouts/slideLayout4.xml"/><Relationship Id="rId56" Type="http://schemas.openxmlformats.org/officeDocument/2006/relationships/theme" Target="../theme/theme1.xml"/><Relationship Id="rId15" Type="http://schemas.openxmlformats.org/officeDocument/2006/relationships/slideLayout" Target="../slideLayouts/slideLayout7.xml"/><Relationship Id="rId14" Type="http://schemas.openxmlformats.org/officeDocument/2006/relationships/slideLayout" Target="../slideLayouts/slideLayout6.xml"/><Relationship Id="rId17" Type="http://schemas.openxmlformats.org/officeDocument/2006/relationships/slideLayout" Target="../slideLayouts/slideLayout9.xml"/><Relationship Id="rId16" Type="http://schemas.openxmlformats.org/officeDocument/2006/relationships/slideLayout" Target="../slideLayouts/slideLayout8.xml"/><Relationship Id="rId19" Type="http://schemas.openxmlformats.org/officeDocument/2006/relationships/slideLayout" Target="../slideLayouts/slideLayout11.xml"/><Relationship Id="rId1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2CC"/>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6598850" y="917825"/>
            <a:ext cx="5064301" cy="3411847"/>
          </a:xfrm>
          <a:prstGeom prst="rect">
            <a:avLst/>
          </a:prstGeom>
          <a:noFill/>
          <a:ln cap="flat" cmpd="sng" w="76200">
            <a:solidFill>
              <a:srgbClr val="434343"/>
            </a:solidFill>
            <a:prstDash val="solid"/>
            <a:round/>
            <a:headEnd len="sm" w="sm" type="none"/>
            <a:tailEnd len="sm" w="sm" type="none"/>
          </a:ln>
          <a:effectLst>
            <a:outerShdw blurRad="57150" rotWithShape="0" algn="bl" dir="5400000" dist="19050">
              <a:srgbClr val="000000">
                <a:alpha val="50000"/>
              </a:srgbClr>
            </a:outerShdw>
          </a:effectLst>
        </p:spPr>
      </p:pic>
      <p:pic>
        <p:nvPicPr>
          <p:cNvPr id="7" name="Google Shape;7;p1"/>
          <p:cNvPicPr preferRelativeResize="0"/>
          <p:nvPr/>
        </p:nvPicPr>
        <p:blipFill rotWithShape="1">
          <a:blip r:embed="rId2">
            <a:alphaModFix/>
          </a:blip>
          <a:srcRect b="0" l="9202" r="9793" t="0"/>
          <a:stretch/>
        </p:blipFill>
        <p:spPr>
          <a:xfrm>
            <a:off x="6850593" y="799550"/>
            <a:ext cx="4666740" cy="3648375"/>
          </a:xfrm>
          <a:prstGeom prst="rect">
            <a:avLst/>
          </a:prstGeom>
          <a:noFill/>
          <a:ln>
            <a:noFill/>
          </a:ln>
        </p:spPr>
      </p:pic>
      <p:sp>
        <p:nvSpPr>
          <p:cNvPr id="8" name="Google Shape;8;p1"/>
          <p:cNvSpPr txBox="1"/>
          <p:nvPr>
            <p:ph type="title"/>
          </p:nvPr>
        </p:nvSpPr>
        <p:spPr>
          <a:xfrm>
            <a:off x="415600" y="593375"/>
            <a:ext cx="73821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1pPr>
            <a:lvl2pPr lvl="1">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2pPr>
            <a:lvl3pPr lvl="2">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3pPr>
            <a:lvl4pPr lvl="3">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4pPr>
            <a:lvl5pPr lvl="4">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5pPr>
            <a:lvl6pPr lvl="5">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6pPr>
            <a:lvl7pPr lvl="6">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7pPr>
            <a:lvl8pPr lvl="7">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8pPr>
            <a:lvl9pPr lvl="8">
              <a:spcBef>
                <a:spcPts val="0"/>
              </a:spcBef>
              <a:spcAft>
                <a:spcPts val="0"/>
              </a:spcAft>
              <a:buClr>
                <a:schemeClr val="lt2"/>
              </a:buClr>
              <a:buSzPts val="3700"/>
              <a:buFont typeface="Roboto Condensed"/>
              <a:buNone/>
              <a:defRPr b="1" sz="3700">
                <a:solidFill>
                  <a:schemeClr val="lt2"/>
                </a:solidFill>
                <a:latin typeface="Roboto Condensed"/>
                <a:ea typeface="Roboto Condensed"/>
                <a:cs typeface="Roboto Condensed"/>
                <a:sym typeface="Roboto Condensed"/>
              </a:defRPr>
            </a:lvl9pPr>
          </a:lstStyle>
          <a:p/>
        </p:txBody>
      </p:sp>
      <p:sp>
        <p:nvSpPr>
          <p:cNvPr id="9" name="Google Shape;9;p1"/>
          <p:cNvSpPr txBox="1"/>
          <p:nvPr>
            <p:ph idx="1" type="body"/>
          </p:nvPr>
        </p:nvSpPr>
        <p:spPr>
          <a:xfrm>
            <a:off x="415600" y="1536639"/>
            <a:ext cx="7382100" cy="4555200"/>
          </a:xfrm>
          <a:prstGeom prst="rect">
            <a:avLst/>
          </a:prstGeom>
          <a:noFill/>
          <a:ln>
            <a:noFill/>
          </a:ln>
        </p:spPr>
        <p:txBody>
          <a:bodyPr anchorCtr="0" anchor="t" bIns="121900" lIns="121900" spcFirstLastPara="1" rIns="121900" wrap="square" tIns="121900">
            <a:noAutofit/>
          </a:bodyPr>
          <a:lstStyle>
            <a:lvl1pPr indent="-381000" lvl="0" marL="457200">
              <a:lnSpc>
                <a:spcPct val="115000"/>
              </a:lnSpc>
              <a:spcBef>
                <a:spcPts val="0"/>
              </a:spcBef>
              <a:spcAft>
                <a:spcPts val="0"/>
              </a:spcAft>
              <a:buClr>
                <a:schemeClr val="lt2"/>
              </a:buClr>
              <a:buSzPts val="2400"/>
              <a:buFont typeface="Roboto Condensed"/>
              <a:buChar char="●"/>
              <a:defRPr sz="2400">
                <a:solidFill>
                  <a:schemeClr val="lt2"/>
                </a:solidFill>
                <a:latin typeface="Roboto Condensed"/>
                <a:ea typeface="Roboto Condensed"/>
                <a:cs typeface="Roboto Condensed"/>
                <a:sym typeface="Roboto Condensed"/>
              </a:defRPr>
            </a:lvl1pPr>
            <a:lvl2pPr indent="-349250" lvl="1" marL="9144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2pPr>
            <a:lvl3pPr indent="-349250" lvl="2" marL="13716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3pPr>
            <a:lvl4pPr indent="-349250" lvl="3" marL="18288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4pPr>
            <a:lvl5pPr indent="-349250" lvl="4" marL="22860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5pPr>
            <a:lvl6pPr indent="-349250" lvl="5" marL="27432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6pPr>
            <a:lvl7pPr indent="-349250" lvl="6" marL="32004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7pPr>
            <a:lvl8pPr indent="-349250" lvl="7" marL="3657600">
              <a:lnSpc>
                <a:spcPct val="115000"/>
              </a:lnSpc>
              <a:spcBef>
                <a:spcPts val="2100"/>
              </a:spcBef>
              <a:spcAft>
                <a:spcPts val="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8pPr>
            <a:lvl9pPr indent="-349250" lvl="8" marL="4114800">
              <a:lnSpc>
                <a:spcPct val="115000"/>
              </a:lnSpc>
              <a:spcBef>
                <a:spcPts val="2100"/>
              </a:spcBef>
              <a:spcAft>
                <a:spcPts val="2100"/>
              </a:spcAft>
              <a:buClr>
                <a:schemeClr val="lt2"/>
              </a:buClr>
              <a:buSzPts val="1900"/>
              <a:buFont typeface="Roboto Condensed"/>
              <a:buChar char="■"/>
              <a:defRPr sz="1900">
                <a:solidFill>
                  <a:schemeClr val="lt2"/>
                </a:solidFill>
                <a:latin typeface="Roboto Condensed"/>
                <a:ea typeface="Roboto Condensed"/>
                <a:cs typeface="Roboto Condensed"/>
                <a:sym typeface="Roboto Condensed"/>
              </a:defRPr>
            </a:lvl9pPr>
          </a:lstStyle>
          <a:p/>
        </p:txBody>
      </p:sp>
      <p:sp>
        <p:nvSpPr>
          <p:cNvPr id="10" name="Google Shape;10;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grpSp>
        <p:nvGrpSpPr>
          <p:cNvPr id="11" name="Google Shape;11;p1"/>
          <p:cNvGrpSpPr/>
          <p:nvPr/>
        </p:nvGrpSpPr>
        <p:grpSpPr>
          <a:xfrm>
            <a:off x="238000" y="-1"/>
            <a:ext cx="3037800" cy="6857906"/>
            <a:chOff x="847600" y="-1"/>
            <a:chExt cx="3037800" cy="6857906"/>
          </a:xfrm>
        </p:grpSpPr>
        <p:sp>
          <p:nvSpPr>
            <p:cNvPr id="12" name="Google Shape;12;p1"/>
            <p:cNvSpPr/>
            <p:nvPr/>
          </p:nvSpPr>
          <p:spPr>
            <a:xfrm>
              <a:off x="847600" y="138805"/>
              <a:ext cx="3037800" cy="6719100"/>
            </a:xfrm>
            <a:prstGeom prst="rect">
              <a:avLst/>
            </a:prstGeom>
            <a:solidFill>
              <a:schemeClr val="dk2"/>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847600" y="-1"/>
              <a:ext cx="3037800" cy="138600"/>
            </a:xfrm>
            <a:prstGeom prst="trapezoid">
              <a:avLst>
                <a:gd fmla="val 125052"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847600" y="-1"/>
              <a:ext cx="3037800" cy="138600"/>
            </a:xfrm>
            <a:prstGeom prst="trapezoid">
              <a:avLst>
                <a:gd fmla="val 125052" name="adj"/>
              </a:avLst>
            </a:prstGeom>
            <a:solidFill>
              <a:srgbClr val="FFFFFF">
                <a:alpha val="2849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 name="Google Shape;15;p1"/>
            <p:cNvGrpSpPr/>
            <p:nvPr/>
          </p:nvGrpSpPr>
          <p:grpSpPr>
            <a:xfrm>
              <a:off x="986500" y="381867"/>
              <a:ext cx="2779884" cy="1924163"/>
              <a:chOff x="3122850" y="739650"/>
              <a:chExt cx="1910442" cy="1322358"/>
            </a:xfrm>
          </p:grpSpPr>
          <p:sp>
            <p:nvSpPr>
              <p:cNvPr id="16" name="Google Shape;16;p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3136392" y="749808"/>
                <a:ext cx="1896900" cy="1312200"/>
              </a:xfrm>
              <a:prstGeom prst="rect">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1"/>
            <p:cNvGrpSpPr/>
            <p:nvPr/>
          </p:nvGrpSpPr>
          <p:grpSpPr>
            <a:xfrm>
              <a:off x="976642" y="2446471"/>
              <a:ext cx="2779884" cy="1924163"/>
              <a:chOff x="3122850" y="739650"/>
              <a:chExt cx="1910442" cy="1322358"/>
            </a:xfrm>
          </p:grpSpPr>
          <p:sp>
            <p:nvSpPr>
              <p:cNvPr id="19" name="Google Shape;19;p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3136392" y="749808"/>
                <a:ext cx="1896900" cy="1312200"/>
              </a:xfrm>
              <a:prstGeom prst="rect">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 name="Google Shape;21;p1"/>
            <p:cNvGrpSpPr/>
            <p:nvPr/>
          </p:nvGrpSpPr>
          <p:grpSpPr>
            <a:xfrm>
              <a:off x="986500" y="4511075"/>
              <a:ext cx="2779884" cy="1924163"/>
              <a:chOff x="3122850" y="739650"/>
              <a:chExt cx="1910442" cy="1322358"/>
            </a:xfrm>
          </p:grpSpPr>
          <p:sp>
            <p:nvSpPr>
              <p:cNvPr id="22" name="Google Shape;22;p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3136392" y="749808"/>
                <a:ext cx="1896900" cy="1312200"/>
              </a:xfrm>
              <a:prstGeom prst="rect">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 name="Google Shape;24;p1"/>
            <p:cNvSpPr/>
            <p:nvPr/>
          </p:nvSpPr>
          <p:spPr>
            <a:xfrm>
              <a:off x="1884812" y="1678827"/>
              <a:ext cx="983100" cy="1386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1884812" y="3785483"/>
              <a:ext cx="983100" cy="1386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1884812" y="5781262"/>
              <a:ext cx="983100" cy="1386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1697754" y="703663"/>
              <a:ext cx="1357200" cy="4104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8" name="Google Shape;28;p1"/>
            <p:cNvSpPr/>
            <p:nvPr/>
          </p:nvSpPr>
          <p:spPr>
            <a:xfrm>
              <a:off x="1749704" y="750894"/>
              <a:ext cx="1253100" cy="3162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Tech 101</a:t>
              </a:r>
              <a:endParaRPr sz="1500">
                <a:latin typeface="Share Tech Mono"/>
                <a:ea typeface="Share Tech Mono"/>
                <a:cs typeface="Share Tech Mono"/>
                <a:sym typeface="Share Tech Mono"/>
              </a:endParaRPr>
            </a:p>
          </p:txBody>
        </p:sp>
        <p:sp>
          <p:nvSpPr>
            <p:cNvPr id="29" name="Google Shape;29;p1"/>
            <p:cNvSpPr/>
            <p:nvPr/>
          </p:nvSpPr>
          <p:spPr>
            <a:xfrm>
              <a:off x="1687896" y="2840548"/>
              <a:ext cx="1357200" cy="4104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0" name="Google Shape;30;p1"/>
            <p:cNvSpPr/>
            <p:nvPr/>
          </p:nvSpPr>
          <p:spPr>
            <a:xfrm>
              <a:off x="1739845" y="2887779"/>
              <a:ext cx="1253100" cy="3162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Share Tech Mono"/>
                  <a:ea typeface="Share Tech Mono"/>
                  <a:cs typeface="Share Tech Mono"/>
                  <a:sym typeface="Share Tech Mono"/>
                </a:rPr>
                <a:t>Google 101</a:t>
              </a:r>
              <a:endParaRPr sz="1500">
                <a:latin typeface="Share Tech Mono"/>
                <a:ea typeface="Share Tech Mono"/>
                <a:cs typeface="Share Tech Mono"/>
                <a:sym typeface="Share Tech Mono"/>
              </a:endParaRPr>
            </a:p>
          </p:txBody>
        </p:sp>
        <p:sp>
          <p:nvSpPr>
            <p:cNvPr id="31" name="Google Shape;31;p1"/>
            <p:cNvSpPr/>
            <p:nvPr/>
          </p:nvSpPr>
          <p:spPr>
            <a:xfrm>
              <a:off x="1697754" y="4870740"/>
              <a:ext cx="1357200" cy="4104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2" name="Google Shape;32;p1"/>
            <p:cNvSpPr/>
            <p:nvPr/>
          </p:nvSpPr>
          <p:spPr>
            <a:xfrm>
              <a:off x="1749704" y="4917971"/>
              <a:ext cx="1253100" cy="3162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Share Tech Mono"/>
                  <a:ea typeface="Share Tech Mono"/>
                  <a:cs typeface="Share Tech Mono"/>
                  <a:sym typeface="Share Tech Mono"/>
                </a:rPr>
                <a:t>Coming Soon</a:t>
              </a:r>
              <a:endParaRPr sz="1300">
                <a:latin typeface="Share Tech Mono"/>
                <a:ea typeface="Share Tech Mono"/>
                <a:cs typeface="Share Tech Mono"/>
                <a:sym typeface="Share Tech Mono"/>
              </a:endParaRPr>
            </a:p>
          </p:txBody>
        </p:sp>
      </p:grpSp>
      <p:sp>
        <p:nvSpPr>
          <p:cNvPr id="33" name="Google Shape;33;p1">
            <a:hlinkClick action="ppaction://hlinksldjump" r:id="rId3"/>
          </p:cNvPr>
          <p:cNvSpPr/>
          <p:nvPr/>
        </p:nvSpPr>
        <p:spPr>
          <a:xfrm>
            <a:off x="363700" y="40065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a:hlinkClick action="ppaction://hlinksldjump" r:id="rId4"/>
          </p:cNvPr>
          <p:cNvSpPr/>
          <p:nvPr/>
        </p:nvSpPr>
        <p:spPr>
          <a:xfrm>
            <a:off x="415600" y="245802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a:hlinkClick action="ppaction://hlinksldjump" r:id="rId5"/>
          </p:cNvPr>
          <p:cNvSpPr/>
          <p:nvPr/>
        </p:nvSpPr>
        <p:spPr>
          <a:xfrm>
            <a:off x="615100" y="550107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 name="Google Shape;36;p1"/>
          <p:cNvPicPr preferRelativeResize="0"/>
          <p:nvPr/>
        </p:nvPicPr>
        <p:blipFill rotWithShape="1">
          <a:blip r:embed="rId6">
            <a:alphaModFix/>
          </a:blip>
          <a:srcRect b="0" l="0" r="0" t="0"/>
          <a:stretch/>
        </p:blipFill>
        <p:spPr>
          <a:xfrm flipH="1" rot="5252873">
            <a:off x="8963394" y="1087392"/>
            <a:ext cx="335215" cy="320763"/>
          </a:xfrm>
          <a:prstGeom prst="rect">
            <a:avLst/>
          </a:prstGeom>
          <a:noFill/>
          <a:ln>
            <a:noFill/>
          </a:ln>
        </p:spPr>
      </p:pic>
      <p:grpSp>
        <p:nvGrpSpPr>
          <p:cNvPr id="37" name="Google Shape;37;p1"/>
          <p:cNvGrpSpPr/>
          <p:nvPr/>
        </p:nvGrpSpPr>
        <p:grpSpPr>
          <a:xfrm>
            <a:off x="3275800" y="2074199"/>
            <a:ext cx="3037800" cy="4783701"/>
            <a:chOff x="3885400" y="2074199"/>
            <a:chExt cx="3037800" cy="4783701"/>
          </a:xfrm>
        </p:grpSpPr>
        <p:sp>
          <p:nvSpPr>
            <p:cNvPr id="38" name="Google Shape;38;p1"/>
            <p:cNvSpPr/>
            <p:nvPr/>
          </p:nvSpPr>
          <p:spPr>
            <a:xfrm>
              <a:off x="3885400" y="2213000"/>
              <a:ext cx="3037800" cy="4644900"/>
            </a:xfrm>
            <a:prstGeom prst="rect">
              <a:avLst/>
            </a:prstGeom>
            <a:solidFill>
              <a:schemeClr val="dk2"/>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3885400" y="2074199"/>
              <a:ext cx="3037800" cy="138600"/>
            </a:xfrm>
            <a:prstGeom prst="trapezoid">
              <a:avLst>
                <a:gd fmla="val 125052"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3885400" y="2074199"/>
              <a:ext cx="3037800" cy="138600"/>
            </a:xfrm>
            <a:prstGeom prst="trapezoid">
              <a:avLst>
                <a:gd fmla="val 125052" name="adj"/>
              </a:avLst>
            </a:prstGeom>
            <a:solidFill>
              <a:srgbClr val="FFFFFF">
                <a:alpha val="2849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 name="Google Shape;41;p1"/>
            <p:cNvGrpSpPr/>
            <p:nvPr/>
          </p:nvGrpSpPr>
          <p:grpSpPr>
            <a:xfrm>
              <a:off x="4024300" y="2456067"/>
              <a:ext cx="2779884" cy="1924163"/>
              <a:chOff x="3122850" y="739650"/>
              <a:chExt cx="1910442" cy="1322358"/>
            </a:xfrm>
          </p:grpSpPr>
          <p:sp>
            <p:nvSpPr>
              <p:cNvPr id="42" name="Google Shape;42;p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3136392" y="749808"/>
                <a:ext cx="1896900" cy="1312200"/>
              </a:xfrm>
              <a:prstGeom prst="rect">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 name="Google Shape;44;p1"/>
            <p:cNvGrpSpPr/>
            <p:nvPr/>
          </p:nvGrpSpPr>
          <p:grpSpPr>
            <a:xfrm>
              <a:off x="4014442" y="4520671"/>
              <a:ext cx="2779884" cy="1924163"/>
              <a:chOff x="3122850" y="739650"/>
              <a:chExt cx="1910442" cy="1322358"/>
            </a:xfrm>
          </p:grpSpPr>
          <p:sp>
            <p:nvSpPr>
              <p:cNvPr id="45" name="Google Shape;45;p1"/>
              <p:cNvSpPr/>
              <p:nvPr/>
            </p:nvSpPr>
            <p:spPr>
              <a:xfrm>
                <a:off x="3122850" y="739650"/>
                <a:ext cx="1896900" cy="1312200"/>
              </a:xfrm>
              <a:prstGeom prst="rect">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3136392" y="749808"/>
                <a:ext cx="1896900" cy="1312200"/>
              </a:xfrm>
              <a:prstGeom prst="rect">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1"/>
            <p:cNvSpPr/>
            <p:nvPr/>
          </p:nvSpPr>
          <p:spPr>
            <a:xfrm>
              <a:off x="4922612" y="3753027"/>
              <a:ext cx="983100" cy="1386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4922612" y="5859683"/>
              <a:ext cx="983100" cy="138600"/>
            </a:xfrm>
            <a:prstGeom prst="roundRect">
              <a:avLst>
                <a:gd fmla="val 16667" name="adj"/>
              </a:avLst>
            </a:prstGeom>
            <a:gradFill>
              <a:gsLst>
                <a:gs pos="0">
                  <a:srgbClr val="CCCCCC"/>
                </a:gs>
                <a:gs pos="13000">
                  <a:srgbClr val="F3F3F3"/>
                </a:gs>
                <a:gs pos="25000">
                  <a:srgbClr val="666666"/>
                </a:gs>
                <a:gs pos="76000">
                  <a:srgbClr val="B7B7B7"/>
                </a:gs>
                <a:gs pos="100000">
                  <a:srgbClr val="F3F3F3"/>
                </a:gs>
              </a:gsLst>
              <a:lin ang="10800025" scaled="0"/>
            </a:gra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4735554" y="2777863"/>
              <a:ext cx="1357200" cy="4104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0" name="Google Shape;50;p1"/>
            <p:cNvSpPr/>
            <p:nvPr/>
          </p:nvSpPr>
          <p:spPr>
            <a:xfrm>
              <a:off x="4787504" y="2825094"/>
              <a:ext cx="1253100" cy="3162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sp>
          <p:nvSpPr>
            <p:cNvPr id="51" name="Google Shape;51;p1"/>
            <p:cNvSpPr/>
            <p:nvPr/>
          </p:nvSpPr>
          <p:spPr>
            <a:xfrm>
              <a:off x="4725696" y="4914748"/>
              <a:ext cx="1357200" cy="410400"/>
            </a:xfrm>
            <a:prstGeom prst="roundRect">
              <a:avLst>
                <a:gd fmla="val 16667" name="adj"/>
              </a:avLst>
            </a:prstGeom>
            <a:gradFill>
              <a:gsLst>
                <a:gs pos="0">
                  <a:srgbClr val="666666"/>
                </a:gs>
                <a:gs pos="12000">
                  <a:srgbClr val="D9D9D9"/>
                </a:gs>
                <a:gs pos="25000">
                  <a:srgbClr val="666666"/>
                </a:gs>
                <a:gs pos="55000">
                  <a:srgbClr val="B7B7B7"/>
                </a:gs>
                <a:gs pos="69000">
                  <a:srgbClr val="D9D9D9"/>
                </a:gs>
                <a:gs pos="82000">
                  <a:srgbClr val="999999"/>
                </a:gs>
                <a:gs pos="100000">
                  <a:srgbClr val="666666"/>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2" name="Google Shape;52;p1"/>
            <p:cNvSpPr/>
            <p:nvPr/>
          </p:nvSpPr>
          <p:spPr>
            <a:xfrm>
              <a:off x="4777645" y="4961979"/>
              <a:ext cx="1253100" cy="316200"/>
            </a:xfrm>
            <a:prstGeom prst="roundRect">
              <a:avLst>
                <a:gd fmla="val 16667" name="adj"/>
              </a:avLst>
            </a:prstGeom>
            <a:solidFill>
              <a:srgbClr val="F3F3F3"/>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hare Tech Mono"/>
                  <a:ea typeface="Share Tech Mono"/>
                  <a:cs typeface="Share Tech Mono"/>
                  <a:sym typeface="Share Tech Mono"/>
                </a:rPr>
                <a:t>Tech Tools</a:t>
              </a:r>
              <a:endParaRPr>
                <a:latin typeface="Share Tech Mono"/>
                <a:ea typeface="Share Tech Mono"/>
                <a:cs typeface="Share Tech Mono"/>
                <a:sym typeface="Share Tech Mono"/>
              </a:endParaRPr>
            </a:p>
          </p:txBody>
        </p:sp>
      </p:grpSp>
      <p:sp>
        <p:nvSpPr>
          <p:cNvPr id="53" name="Google Shape;53;p1">
            <a:hlinkClick action="ppaction://hlinksldjump" r:id="rId7"/>
          </p:cNvPr>
          <p:cNvSpPr/>
          <p:nvPr/>
        </p:nvSpPr>
        <p:spPr>
          <a:xfrm>
            <a:off x="3428188" y="2506025"/>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a:hlinkClick action="ppaction://hlinksldjump" r:id="rId8"/>
          </p:cNvPr>
          <p:cNvSpPr/>
          <p:nvPr/>
        </p:nvSpPr>
        <p:spPr>
          <a:xfrm>
            <a:off x="3401500" y="4515400"/>
            <a:ext cx="2786400" cy="194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txBox="1"/>
          <p:nvPr/>
        </p:nvSpPr>
        <p:spPr>
          <a:xfrm rot="5400000">
            <a:off x="-679350" y="61730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arlow Condensed"/>
                <a:ea typeface="Barlow Condensed"/>
                <a:cs typeface="Barlow Condensed"/>
                <a:sym typeface="Barlow Condensed"/>
              </a:rPr>
              <a:t>SLIDESMANIA.COM</a:t>
            </a:r>
            <a:endParaRPr>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9"/>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 id="2147483660" r:id="rId21"/>
    <p:sldLayoutId id="2147483661" r:id="rId22"/>
    <p:sldLayoutId id="2147483662" r:id="rId23"/>
    <p:sldLayoutId id="2147483663" r:id="rId24"/>
    <p:sldLayoutId id="2147483664" r:id="rId25"/>
    <p:sldLayoutId id="2147483665" r:id="rId26"/>
    <p:sldLayoutId id="2147483666" r:id="rId27"/>
    <p:sldLayoutId id="2147483667" r:id="rId28"/>
    <p:sldLayoutId id="2147483668" r:id="rId29"/>
    <p:sldLayoutId id="2147483669" r:id="rId30"/>
    <p:sldLayoutId id="2147483670" r:id="rId31"/>
    <p:sldLayoutId id="2147483671" r:id="rId32"/>
    <p:sldLayoutId id="2147483672" r:id="rId33"/>
    <p:sldLayoutId id="2147483673" r:id="rId34"/>
    <p:sldLayoutId id="2147483674" r:id="rId35"/>
    <p:sldLayoutId id="2147483675" r:id="rId36"/>
    <p:sldLayoutId id="2147483676" r:id="rId37"/>
    <p:sldLayoutId id="2147483677" r:id="rId38"/>
    <p:sldLayoutId id="2147483678" r:id="rId39"/>
    <p:sldLayoutId id="2147483679" r:id="rId40"/>
    <p:sldLayoutId id="2147483680" r:id="rId41"/>
    <p:sldLayoutId id="2147483681" r:id="rId42"/>
    <p:sldLayoutId id="2147483682" r:id="rId43"/>
    <p:sldLayoutId id="2147483683" r:id="rId44"/>
    <p:sldLayoutId id="2147483684" r:id="rId45"/>
    <p:sldLayoutId id="2147483685" r:id="rId46"/>
    <p:sldLayoutId id="2147483686" r:id="rId47"/>
    <p:sldLayoutId id="2147483687" r:id="rId48"/>
    <p:sldLayoutId id="2147483688" r:id="rId49"/>
    <p:sldLayoutId id="2147483689" r:id="rId50"/>
    <p:sldLayoutId id="2147483690" r:id="rId51"/>
    <p:sldLayoutId id="2147483691" r:id="rId52"/>
    <p:sldLayoutId id="2147483692" r:id="rId53"/>
    <p:sldLayoutId id="2147483693" r:id="rId54"/>
    <p:sldLayoutId id="2147483694" r:id="rId5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drive.google.com/file/d/1RzW0WdIaCRUI_jiM9pnzyI4PE9k4i5A7/view" TargetMode="External"/><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hyperlink" Target="http://drive.google.com/file/d/13vU9lQN93VJeGvsxP50RWZ-GQkM9wJQc/view" TargetMode="External"/><Relationship Id="rId7"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hyperlink" Target="http://drive.google.com/file/d/1eBiCItB5orcxb-lxGnkFgKOrQMyIvwlm/view" TargetMode="External"/><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drive.google.com/file/d/1b_G71PkwkP1MUD9Djj4ENIyKbdYr87mw/view"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fvY-1Eis_7I" TargetMode="External"/><Relationship Id="rId4" Type="http://schemas.openxmlformats.org/officeDocument/2006/relationships/image" Target="../media/image18.jpg"/><Relationship Id="rId5" Type="http://schemas.openxmlformats.org/officeDocument/2006/relationships/hyperlink" Target="http://drive.google.com/file/d/174IC-4uXwDk4QfVWCDu4EWD95ewimv4M/view" TargetMode="External"/><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www.youtube.com/watch?v=4EOo19udQew" TargetMode="External"/><Relationship Id="rId4" Type="http://schemas.openxmlformats.org/officeDocument/2006/relationships/image" Target="../media/image24.jpg"/><Relationship Id="rId5" Type="http://schemas.openxmlformats.org/officeDocument/2006/relationships/hyperlink" Target="http://drive.google.com/file/d/1NEV9U5pYtz9UEzEeolTFBwdy1iycaXkt/view" TargetMode="External"/><Relationship Id="rId6"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hyperlink" Target="http://www.youtube.com/watch?v=1M2gXVXSofs" TargetMode="External"/><Relationship Id="rId4" Type="http://schemas.openxmlformats.org/officeDocument/2006/relationships/image" Target="../media/image14.jpg"/><Relationship Id="rId5" Type="http://schemas.openxmlformats.org/officeDocument/2006/relationships/hyperlink" Target="http://drive.google.com/file/d/18CeKy5da37g8Oa5g8v1xwAYf2_LGH-h9/view" TargetMode="External"/><Relationship Id="rId6"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www.youtube.com/watch?v=cr9FqndlsqE" TargetMode="External"/><Relationship Id="rId4" Type="http://schemas.openxmlformats.org/officeDocument/2006/relationships/image" Target="../media/image22.jpg"/><Relationship Id="rId5" Type="http://schemas.openxmlformats.org/officeDocument/2006/relationships/hyperlink" Target="http://drive.google.com/file/d/1-wtx_wy9ebXtKJQ8DYd6-qcQx3EikGpt/view" TargetMode="External"/><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hyperlink" Target="http://drive.google.com/file/d/1RMT6qh2ZFrcqOlIeC2eFEjX21aD0ZaLn/view" TargetMode="External"/><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hyperlink" Target="http://www.youtube.com/watch?v=lMOLD3CNZaU" TargetMode="External"/><Relationship Id="rId4" Type="http://schemas.openxmlformats.org/officeDocument/2006/relationships/image" Target="../media/image13.jpg"/><Relationship Id="rId5" Type="http://schemas.openxmlformats.org/officeDocument/2006/relationships/hyperlink" Target="http://drive.google.com/file/d/1_6BLVcGLLuD-ItqM35bIdoX3opUUldzl/view" TargetMode="External"/><Relationship Id="rId6"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hyperlink" Target="http://www.youtube.com/watch?v=zfuvY5HlztU" TargetMode="External"/><Relationship Id="rId4" Type="http://schemas.openxmlformats.org/officeDocument/2006/relationships/image" Target="../media/image11.jpg"/><Relationship Id="rId5" Type="http://schemas.openxmlformats.org/officeDocument/2006/relationships/hyperlink" Target="http://drive.google.com/file/d/176hum8iF6iu0pTeId9VHv0iO1EMf-cKp/view" TargetMode="External"/><Relationship Id="rId6"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hyperlink" Target="http://www.youtube.com/watch?v=LaUSlPgUBSM" TargetMode="External"/><Relationship Id="rId4" Type="http://schemas.openxmlformats.org/officeDocument/2006/relationships/image" Target="../media/image12.jpg"/><Relationship Id="rId5" Type="http://schemas.openxmlformats.org/officeDocument/2006/relationships/hyperlink" Target="http://drive.google.com/file/d/1bTefSZB8kkBCLrrQq4CvduHbvkqqmLZq/view" TargetMode="External"/><Relationship Id="rId6"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hyperlink" Target="http://drive.google.com/file/d/1myH8bN7nHfrDtSKBrmXW4zW3ezEKtZ3I/view" TargetMode="External"/><Relationship Id="rId5"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 Id="rId3" Type="http://schemas.openxmlformats.org/officeDocument/2006/relationships/image" Target="../media/image10.png"/><Relationship Id="rId4" Type="http://schemas.openxmlformats.org/officeDocument/2006/relationships/hyperlink" Target="http://drive.google.com/file/d/11q9FbvL50mkdgoyzB8JFFy860Gc50xl8/view" TargetMode="External"/><Relationship Id="rId5"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hyperlink" Target="http://www.youtube.com/watch?v=C0QV3Yfv7UY" TargetMode="External"/><Relationship Id="rId4"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3.xml"/><Relationship Id="rId3" Type="http://schemas.openxmlformats.org/officeDocument/2006/relationships/hyperlink" Target="http://www.youtube.com/watch?v=e6d1acl2OcU" TargetMode="External"/><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5.xml"/><Relationship Id="rId3" Type="http://schemas.openxmlformats.org/officeDocument/2006/relationships/hyperlink" Target="http://www.youtube.com/watch?v=ch91tjVVuNE" TargetMode="External"/><Relationship Id="rId4" Type="http://schemas.openxmlformats.org/officeDocument/2006/relationships/image" Target="../media/image2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 Id="rId3" Type="http://schemas.openxmlformats.org/officeDocument/2006/relationships/hyperlink" Target="http://www.youtube.com/watch?v=7VJf-RwoIbQ" TargetMode="External"/><Relationship Id="rId4" Type="http://schemas.openxmlformats.org/officeDocument/2006/relationships/image" Target="../media/image2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hyperlink" Target="http://drive.google.com/file/d/1MoCJ7lxN_5ddEJBTpecTxfrPFbtazQh8/view" TargetMode="External"/><Relationship Id="rId5"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0.xml"/><Relationship Id="rId3" Type="http://schemas.openxmlformats.org/officeDocument/2006/relationships/hyperlink" Target="http://www.youtube.com/watch?v=KmJY4j_F8Xc" TargetMode="External"/><Relationship Id="rId4" Type="http://schemas.openxmlformats.org/officeDocument/2006/relationships/image" Target="../media/image1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2.xml"/><Relationship Id="rId3" Type="http://schemas.openxmlformats.org/officeDocument/2006/relationships/hyperlink" Target="http://www.youtube.com/watch?v=mEVP9SrKdHA" TargetMode="External"/><Relationship Id="rId4" Type="http://schemas.openxmlformats.org/officeDocument/2006/relationships/image" Target="../media/image2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0" name="Shape 2050"/>
        <p:cNvGrpSpPr/>
        <p:nvPr/>
      </p:nvGrpSpPr>
      <p:grpSpPr>
        <a:xfrm>
          <a:off x="0" y="0"/>
          <a:ext cx="0" cy="0"/>
          <a:chOff x="0" y="0"/>
          <a:chExt cx="0" cy="0"/>
        </a:xfrm>
      </p:grpSpPr>
      <p:pic>
        <p:nvPicPr>
          <p:cNvPr id="2051" name="Google Shape;2051;p49" title="How to Mute the Tab Sound.webm">
            <a:hlinkClick r:id="rId3"/>
          </p:cNvPr>
          <p:cNvPicPr preferRelativeResize="0"/>
          <p:nvPr/>
        </p:nvPicPr>
        <p:blipFill>
          <a:blip r:embed="rId4">
            <a:alphaModFix/>
          </a:blip>
          <a:stretch>
            <a:fillRect/>
          </a:stretch>
        </p:blipFill>
        <p:spPr>
          <a:xfrm>
            <a:off x="10228085" y="5372200"/>
            <a:ext cx="1863614" cy="1397700"/>
          </a:xfrm>
          <a:prstGeom prst="rect">
            <a:avLst/>
          </a:prstGeom>
          <a:noFill/>
          <a:ln>
            <a:noFill/>
          </a:ln>
        </p:spPr>
      </p:pic>
      <p:sp>
        <p:nvSpPr>
          <p:cNvPr id="2052" name="Google Shape;2052;p49"/>
          <p:cNvSpPr txBox="1"/>
          <p:nvPr>
            <p:ph type="ctrTitle"/>
          </p:nvPr>
        </p:nvSpPr>
        <p:spPr>
          <a:xfrm>
            <a:off x="7256275" y="1070200"/>
            <a:ext cx="3916500" cy="17193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5100"/>
              <a:t>Hang on Tight</a:t>
            </a:r>
            <a:endParaRPr sz="5100"/>
          </a:p>
          <a:p>
            <a:pPr indent="0" lvl="0" marL="0" rtl="0" algn="ctr">
              <a:spcBef>
                <a:spcPts val="0"/>
              </a:spcBef>
              <a:spcAft>
                <a:spcPts val="0"/>
              </a:spcAft>
              <a:buNone/>
            </a:pPr>
            <a:r>
              <a:rPr lang="en" sz="2800"/>
              <a:t>We are going for a technology ride!</a:t>
            </a:r>
            <a:endParaRPr sz="5200"/>
          </a:p>
        </p:txBody>
      </p:sp>
      <p:pic>
        <p:nvPicPr>
          <p:cNvPr descr="Bitmoji Image" id="2053" name="Google Shape;2053;p49"/>
          <p:cNvPicPr preferRelativeResize="0"/>
          <p:nvPr/>
        </p:nvPicPr>
        <p:blipFill rotWithShape="1">
          <a:blip r:embed="rId5">
            <a:alphaModFix/>
          </a:blip>
          <a:srcRect b="6517" l="32736" r="21440" t="12009"/>
          <a:stretch/>
        </p:blipFill>
        <p:spPr>
          <a:xfrm>
            <a:off x="6096000" y="1950550"/>
            <a:ext cx="2504050" cy="4452075"/>
          </a:xfrm>
          <a:prstGeom prst="rect">
            <a:avLst/>
          </a:prstGeom>
          <a:noFill/>
          <a:ln>
            <a:noFill/>
          </a:ln>
        </p:spPr>
      </p:pic>
      <p:sp>
        <p:nvSpPr>
          <p:cNvPr id="2054" name="Google Shape;2054;p49"/>
          <p:cNvSpPr txBox="1"/>
          <p:nvPr/>
        </p:nvSpPr>
        <p:spPr>
          <a:xfrm>
            <a:off x="8026675" y="2789500"/>
            <a:ext cx="3034200" cy="129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rgbClr val="990000"/>
                </a:solidFill>
                <a:latin typeface="Roboto Condensed"/>
                <a:ea typeface="Roboto Condensed"/>
                <a:cs typeface="Roboto Condensed"/>
                <a:sym typeface="Roboto Condensed"/>
              </a:rPr>
              <a:t>Click on a FILE CABINET HANDLE to open it.  Check out some great HOW TO VIDEOS for all your tech needs!</a:t>
            </a:r>
            <a:endParaRPr b="1" sz="1700">
              <a:solidFill>
                <a:srgbClr val="990000"/>
              </a:solidFill>
              <a:latin typeface="Roboto Condensed"/>
              <a:ea typeface="Roboto Condensed"/>
              <a:cs typeface="Roboto Condensed"/>
              <a:sym typeface="Roboto Condensed"/>
            </a:endParaRPr>
          </a:p>
        </p:txBody>
      </p:sp>
      <p:pic>
        <p:nvPicPr>
          <p:cNvPr id="2055" name="Google Shape;2055;p49" title="How to Videos for Students-File Cabinets - Google Slides.webm">
            <a:hlinkClick r:id="rId6"/>
          </p:cNvPr>
          <p:cNvPicPr preferRelativeResize="0"/>
          <p:nvPr/>
        </p:nvPicPr>
        <p:blipFill>
          <a:blip r:embed="rId4">
            <a:alphaModFix/>
          </a:blip>
          <a:stretch>
            <a:fillRect/>
          </a:stretch>
        </p:blipFill>
        <p:spPr>
          <a:xfrm>
            <a:off x="152400" y="152400"/>
            <a:ext cx="9144" cy="6847"/>
          </a:xfrm>
          <a:prstGeom prst="rect">
            <a:avLst/>
          </a:prstGeom>
          <a:noFill/>
          <a:ln>
            <a:noFill/>
          </a:ln>
        </p:spPr>
      </p:pic>
      <p:sp>
        <p:nvSpPr>
          <p:cNvPr id="2056" name="Google Shape;2056;p49"/>
          <p:cNvSpPr/>
          <p:nvPr/>
        </p:nvSpPr>
        <p:spPr>
          <a:xfrm>
            <a:off x="3833675" y="159250"/>
            <a:ext cx="2404500" cy="1397700"/>
          </a:xfrm>
          <a:prstGeom prst="wedgeRoundRectCallout">
            <a:avLst>
              <a:gd fmla="val 55417" name="adj1"/>
              <a:gd fmla="val 74478" name="adj2"/>
              <a:gd fmla="val 0" name="adj3"/>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QUICK TIP:</a:t>
            </a:r>
            <a:r>
              <a:rPr lang="en"/>
              <a:t> After you click on a file folder, click anywhere on file folder to open it up and look inside.</a:t>
            </a:r>
            <a:endParaRPr/>
          </a:p>
        </p:txBody>
      </p:sp>
      <p:pic>
        <p:nvPicPr>
          <p:cNvPr descr="Bitmoji Image" id="2057" name="Google Shape;2057;p49"/>
          <p:cNvPicPr preferRelativeResize="0"/>
          <p:nvPr/>
        </p:nvPicPr>
        <p:blipFill>
          <a:blip r:embed="rId7">
            <a:alphaModFix/>
          </a:blip>
          <a:stretch>
            <a:fillRect/>
          </a:stretch>
        </p:blipFill>
        <p:spPr>
          <a:xfrm>
            <a:off x="11101600" y="4281791"/>
            <a:ext cx="1090400" cy="1090400"/>
          </a:xfrm>
          <a:prstGeom prst="rect">
            <a:avLst/>
          </a:prstGeom>
          <a:noFill/>
          <a:ln>
            <a:noFill/>
          </a:ln>
        </p:spPr>
      </p:pic>
      <p:sp>
        <p:nvSpPr>
          <p:cNvPr id="2058" name="Google Shape;2058;p49"/>
          <p:cNvSpPr/>
          <p:nvPr/>
        </p:nvSpPr>
        <p:spPr>
          <a:xfrm>
            <a:off x="9041350" y="4469350"/>
            <a:ext cx="2060100" cy="1030500"/>
          </a:xfrm>
          <a:prstGeom prst="horizontalScroll">
            <a:avLst>
              <a:gd fmla="val 12884" name="adj"/>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Watch this short video to learn how to make Ms.Caramico </a:t>
            </a:r>
            <a:endParaRPr/>
          </a:p>
          <a:p>
            <a:pPr indent="0" lvl="0" marL="0" rtl="0" algn="ctr">
              <a:spcBef>
                <a:spcPts val="0"/>
              </a:spcBef>
              <a:spcAft>
                <a:spcPts val="0"/>
              </a:spcAft>
              <a:buNone/>
            </a:pPr>
            <a:r>
              <a:rPr lang="en"/>
              <a:t>STOP TALKING!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2" name="Shape 2062"/>
        <p:cNvGrpSpPr/>
        <p:nvPr/>
      </p:nvGrpSpPr>
      <p:grpSpPr>
        <a:xfrm>
          <a:off x="0" y="0"/>
          <a:ext cx="0" cy="0"/>
          <a:chOff x="0" y="0"/>
          <a:chExt cx="0" cy="0"/>
        </a:xfrm>
      </p:grpSpPr>
      <p:sp>
        <p:nvSpPr>
          <p:cNvPr id="2063" name="Google Shape;2063;p50"/>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Technology 101</a:t>
            </a:r>
            <a:endParaRPr/>
          </a:p>
        </p:txBody>
      </p:sp>
      <p:sp>
        <p:nvSpPr>
          <p:cNvPr id="2064" name="Google Shape;2064;p50"/>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Topic A: Split Your Screen</a:t>
            </a:r>
            <a:endParaRPr/>
          </a:p>
          <a:p>
            <a:pPr indent="0" lvl="0" marL="0" rtl="0" algn="l">
              <a:spcBef>
                <a:spcPts val="0"/>
              </a:spcBef>
              <a:spcAft>
                <a:spcPts val="0"/>
              </a:spcAft>
              <a:buNone/>
            </a:pPr>
            <a:r>
              <a:rPr lang="en"/>
              <a:t>Topic B: Take a Screenshot</a:t>
            </a:r>
            <a:endParaRPr/>
          </a:p>
          <a:p>
            <a:pPr indent="0" lvl="0" marL="0" rtl="0" algn="l">
              <a:spcBef>
                <a:spcPts val="0"/>
              </a:spcBef>
              <a:spcAft>
                <a:spcPts val="0"/>
              </a:spcAft>
              <a:buNone/>
            </a:pPr>
            <a:r>
              <a:rPr lang="en"/>
              <a:t>Topic C: Copy, Cut &amp; Paste</a:t>
            </a:r>
            <a:endParaRPr/>
          </a:p>
          <a:p>
            <a:pPr indent="0" lvl="0" marL="0" rtl="0" algn="l">
              <a:spcBef>
                <a:spcPts val="0"/>
              </a:spcBef>
              <a:spcAft>
                <a:spcPts val="0"/>
              </a:spcAft>
              <a:buNone/>
            </a:pPr>
            <a:r>
              <a:rPr lang="en"/>
              <a:t>Topic D: Make &amp; Use a Hyperlink</a:t>
            </a:r>
            <a:endParaRPr/>
          </a:p>
        </p:txBody>
      </p:sp>
      <p:pic>
        <p:nvPicPr>
          <p:cNvPr descr="Bitmoji Image" id="2065" name="Google Shape;2065;p50"/>
          <p:cNvPicPr preferRelativeResize="0"/>
          <p:nvPr/>
        </p:nvPicPr>
        <p:blipFill rotWithShape="1">
          <a:blip r:embed="rId3">
            <a:alphaModFix/>
          </a:blip>
          <a:srcRect b="0" l="21639" r="26265" t="0"/>
          <a:stretch/>
        </p:blipFill>
        <p:spPr>
          <a:xfrm flipH="1">
            <a:off x="9779650" y="1796475"/>
            <a:ext cx="2700575" cy="5183975"/>
          </a:xfrm>
          <a:prstGeom prst="rect">
            <a:avLst/>
          </a:prstGeom>
          <a:noFill/>
          <a:ln>
            <a:noFill/>
          </a:ln>
        </p:spPr>
      </p:pic>
      <p:sp>
        <p:nvSpPr>
          <p:cNvPr id="2066" name="Google Shape;2066;p50"/>
          <p:cNvSpPr/>
          <p:nvPr/>
        </p:nvSpPr>
        <p:spPr>
          <a:xfrm>
            <a:off x="9933650" y="71075"/>
            <a:ext cx="2037600" cy="1595100"/>
          </a:xfrm>
          <a:prstGeom prst="wedgeRoundRectCallout">
            <a:avLst>
              <a:gd fmla="val 9293" name="adj1"/>
              <a:gd fmla="val 112868" name="adj2"/>
              <a:gd fmla="val 0" name="adj3"/>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Click on a file </a:t>
            </a:r>
            <a:r>
              <a:rPr lang="en" sz="1900"/>
              <a:t>folder to pull it out of the dra</a:t>
            </a:r>
            <a:r>
              <a:rPr lang="en" sz="1900"/>
              <a:t>wer and see what's inside.</a:t>
            </a:r>
            <a:endParaRPr sz="1900"/>
          </a:p>
          <a:p>
            <a:pPr indent="0" lvl="0" marL="0" rtl="0" algn="l">
              <a:spcBef>
                <a:spcPts val="0"/>
              </a:spcBef>
              <a:spcAft>
                <a:spcPts val="0"/>
              </a:spcAft>
              <a:buNone/>
            </a:pPr>
            <a:r>
              <a:t/>
            </a:r>
            <a:endParaRPr/>
          </a:p>
        </p:txBody>
      </p:sp>
      <p:pic>
        <p:nvPicPr>
          <p:cNvPr id="2067" name="Google Shape;2067;p50" title="Slide 2.webm">
            <a:hlinkClick r:id="rId4"/>
          </p:cNvPr>
          <p:cNvPicPr preferRelativeResize="0"/>
          <p:nvPr/>
        </p:nvPicPr>
        <p:blipFill>
          <a:blip r:embed="rId5">
            <a:alphaModFix/>
          </a:blip>
          <a:stretch>
            <a:fillRect/>
          </a:stretch>
        </p:blipFill>
        <p:spPr>
          <a:xfrm>
            <a:off x="152400" y="152400"/>
            <a:ext cx="9144" cy="685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sp>
        <p:nvSpPr>
          <p:cNvPr descr="How to Split Your Screen for Students&#10;" id="2072" name="Google Shape;2072;p51" title="How to Split Your Screen for Students"/>
          <p:cNvSpPr/>
          <p:nvPr/>
        </p:nvSpPr>
        <p:spPr>
          <a:xfrm>
            <a:off x="8694900" y="4730100"/>
            <a:ext cx="27522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900">
                <a:highlight>
                  <a:srgbClr val="F9F9F9"/>
                </a:highlight>
                <a:latin typeface="Roboto"/>
                <a:ea typeface="Roboto"/>
                <a:cs typeface="Roboto"/>
                <a:sym typeface="Roboto"/>
              </a:rPr>
              <a:t>How to Split Your Screen for Students</a:t>
            </a:r>
            <a:endParaRPr sz="2000">
              <a:latin typeface="Share Tech Mono"/>
              <a:ea typeface="Share Tech Mono"/>
              <a:cs typeface="Share Tech Mono"/>
              <a:sym typeface="Share Tech Mono"/>
            </a:endParaRPr>
          </a:p>
        </p:txBody>
      </p:sp>
      <p:pic>
        <p:nvPicPr>
          <p:cNvPr id="2073" name="Google Shape;2073;p51" title="Untitled: Sep 5, 2020 5:25 PM.webm">
            <a:hlinkClick r:id="rId3"/>
          </p:cNvPr>
          <p:cNvPicPr preferRelativeResize="0"/>
          <p:nvPr/>
        </p:nvPicPr>
        <p:blipFill>
          <a:blip r:embed="rId4">
            <a:alphaModFix/>
          </a:blip>
          <a:stretch>
            <a:fillRect/>
          </a:stretch>
        </p:blipFill>
        <p:spPr>
          <a:xfrm>
            <a:off x="152400" y="152400"/>
            <a:ext cx="9144" cy="91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52"/>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Split Your Screen</a:t>
            </a:r>
            <a:endParaRPr/>
          </a:p>
        </p:txBody>
      </p:sp>
      <p:sp>
        <p:nvSpPr>
          <p:cNvPr id="2079" name="Google Shape;2079;p52"/>
          <p:cNvSpPr txBox="1"/>
          <p:nvPr>
            <p:ph idx="1" type="body"/>
          </p:nvPr>
        </p:nvSpPr>
        <p:spPr>
          <a:xfrm>
            <a:off x="8702075" y="2082375"/>
            <a:ext cx="2594700" cy="3547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sz="1600"/>
              <a:t>Chrome </a:t>
            </a:r>
            <a:r>
              <a:rPr b="1" lang="en" sz="1600"/>
              <a:t>Extension </a:t>
            </a:r>
            <a:r>
              <a:rPr b="1" lang="en" sz="1600"/>
              <a:t>-Dualless</a:t>
            </a:r>
            <a:endParaRPr b="1" sz="1600"/>
          </a:p>
          <a:p>
            <a:pPr indent="0" lvl="0" marL="0" rtl="0" algn="l">
              <a:spcBef>
                <a:spcPts val="2100"/>
              </a:spcBef>
              <a:spcAft>
                <a:spcPts val="0"/>
              </a:spcAft>
              <a:buNone/>
            </a:pPr>
            <a:r>
              <a:rPr b="1" lang="en" sz="1600">
                <a:solidFill>
                  <a:srgbClr val="FF0000"/>
                </a:solidFill>
              </a:rPr>
              <a:t>Q.) Why would I need this?</a:t>
            </a:r>
            <a:endParaRPr b="1" sz="1600">
              <a:solidFill>
                <a:srgbClr val="FF0000"/>
              </a:solidFill>
            </a:endParaRPr>
          </a:p>
          <a:p>
            <a:pPr indent="0" lvl="0" marL="0" rtl="0" algn="l">
              <a:spcBef>
                <a:spcPts val="2100"/>
              </a:spcBef>
              <a:spcAft>
                <a:spcPts val="0"/>
              </a:spcAft>
              <a:buNone/>
            </a:pPr>
            <a:r>
              <a:rPr lang="en" sz="1600"/>
              <a:t>A.)  This is a great feature to use when you need to work on more than one screen at a time. For example,  when you're on a zoom call meeting and need to pull up something your teacher is talking about. </a:t>
            </a:r>
            <a:endParaRPr sz="1600"/>
          </a:p>
          <a:p>
            <a:pPr indent="0" lvl="0" marL="0" rtl="0" algn="l">
              <a:spcBef>
                <a:spcPts val="2100"/>
              </a:spcBef>
              <a:spcAft>
                <a:spcPts val="0"/>
              </a:spcAft>
              <a:buNone/>
            </a:pPr>
            <a:r>
              <a:t/>
            </a:r>
            <a:endParaRPr sz="1600"/>
          </a:p>
          <a:p>
            <a:pPr indent="0" lvl="0" marL="0" rtl="0" algn="l">
              <a:spcBef>
                <a:spcPts val="2100"/>
              </a:spcBef>
              <a:spcAft>
                <a:spcPts val="2100"/>
              </a:spcAft>
              <a:buNone/>
            </a:pPr>
            <a:r>
              <a:t/>
            </a:r>
            <a:endParaRPr sz="1600"/>
          </a:p>
        </p:txBody>
      </p:sp>
      <p:pic>
        <p:nvPicPr>
          <p:cNvPr descr="How to split your screen for students." id="2080" name="Google Shape;2080;p52" title="How to Split Your Screen for Students">
            <a:hlinkClick r:id="rId3"/>
          </p:cNvPr>
          <p:cNvPicPr preferRelativeResize="0"/>
          <p:nvPr/>
        </p:nvPicPr>
        <p:blipFill>
          <a:blip r:embed="rId4">
            <a:alphaModFix/>
          </a:blip>
          <a:stretch>
            <a:fillRect/>
          </a:stretch>
        </p:blipFill>
        <p:spPr>
          <a:xfrm>
            <a:off x="4572475" y="2190275"/>
            <a:ext cx="4049324" cy="3037000"/>
          </a:xfrm>
          <a:prstGeom prst="rect">
            <a:avLst/>
          </a:prstGeom>
          <a:noFill/>
          <a:ln>
            <a:noFill/>
          </a:ln>
        </p:spPr>
      </p:pic>
      <p:pic>
        <p:nvPicPr>
          <p:cNvPr id="2081" name="Google Shape;2081;p52" title="How to Videos for Students-File Cabinets - Google Slides.webm">
            <a:hlinkClick r:id="rId5"/>
          </p:cNvPr>
          <p:cNvPicPr preferRelativeResize="0"/>
          <p:nvPr/>
        </p:nvPicPr>
        <p:blipFill>
          <a:blip r:embed="rId6">
            <a:alphaModFix/>
          </a:blip>
          <a:stretch>
            <a:fillRect/>
          </a:stretch>
        </p:blipFill>
        <p:spPr>
          <a:xfrm>
            <a:off x="152400" y="152400"/>
            <a:ext cx="9144" cy="68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5" name="Shape 2085"/>
        <p:cNvGrpSpPr/>
        <p:nvPr/>
      </p:nvGrpSpPr>
      <p:grpSpPr>
        <a:xfrm>
          <a:off x="0" y="0"/>
          <a:ext cx="0" cy="0"/>
          <a:chOff x="0" y="0"/>
          <a:chExt cx="0" cy="0"/>
        </a:xfrm>
      </p:grpSpPr>
      <p:sp>
        <p:nvSpPr>
          <p:cNvPr id="2086" name="Google Shape;2086;p53"/>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Take a Screenshot</a:t>
            </a:r>
            <a:endParaRPr sz="2000">
              <a:latin typeface="Share Tech Mono"/>
              <a:ea typeface="Share Tech Mono"/>
              <a:cs typeface="Share Tech Mono"/>
              <a:sym typeface="Share Tech Mon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0" name="Shape 2090"/>
        <p:cNvGrpSpPr/>
        <p:nvPr/>
      </p:nvGrpSpPr>
      <p:grpSpPr>
        <a:xfrm>
          <a:off x="0" y="0"/>
          <a:ext cx="0" cy="0"/>
          <a:chOff x="0" y="0"/>
          <a:chExt cx="0" cy="0"/>
        </a:xfrm>
      </p:grpSpPr>
      <p:sp>
        <p:nvSpPr>
          <p:cNvPr id="2091" name="Google Shape;2091;p54"/>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Take a Screenshot</a:t>
            </a:r>
            <a:endParaRPr/>
          </a:p>
        </p:txBody>
      </p:sp>
      <p:sp>
        <p:nvSpPr>
          <p:cNvPr id="2092" name="Google Shape;2092;p54"/>
          <p:cNvSpPr txBox="1"/>
          <p:nvPr>
            <p:ph idx="1" type="body"/>
          </p:nvPr>
        </p:nvSpPr>
        <p:spPr>
          <a:xfrm>
            <a:off x="9144475" y="1982000"/>
            <a:ext cx="2305200" cy="37902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1" lang="en" sz="1600">
                <a:solidFill>
                  <a:srgbClr val="FF0000"/>
                </a:solidFill>
                <a:latin typeface="Arial"/>
                <a:ea typeface="Arial"/>
                <a:cs typeface="Arial"/>
                <a:sym typeface="Arial"/>
              </a:rPr>
              <a:t>Q.) Why would I need this? </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t/>
            </a:r>
            <a:endParaRPr sz="14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rPr lang="en" sz="1600">
                <a:solidFill>
                  <a:srgbClr val="000000"/>
                </a:solidFill>
                <a:latin typeface="Arial"/>
                <a:ea typeface="Arial"/>
                <a:cs typeface="Arial"/>
                <a:sym typeface="Arial"/>
              </a:rPr>
              <a:t>A.) Screenshots are a great way to show someone else what you are seeing on your computer screen. This helps when you want to show someone how to find something or even ask someone for help finding something on your screen.</a:t>
            </a:r>
            <a:endParaRPr sz="1600"/>
          </a:p>
        </p:txBody>
      </p:sp>
      <p:pic>
        <p:nvPicPr>
          <p:cNvPr descr="In this foundational technology skills video, students can learn how to take a screenshot on a Mac or a Chromebook, as well as how to upload that screenshot to a Google Doc, a Google Classroom assignment, or to Gmail." id="2093" name="Google Shape;2093;p54" title="How to Take a Screenshot for Students">
            <a:hlinkClick r:id="rId3"/>
          </p:cNvPr>
          <p:cNvPicPr preferRelativeResize="0"/>
          <p:nvPr/>
        </p:nvPicPr>
        <p:blipFill>
          <a:blip r:embed="rId4">
            <a:alphaModFix/>
          </a:blip>
          <a:stretch>
            <a:fillRect/>
          </a:stretch>
        </p:blipFill>
        <p:spPr>
          <a:xfrm>
            <a:off x="4572475" y="2118875"/>
            <a:ext cx="4572000" cy="3429000"/>
          </a:xfrm>
          <a:prstGeom prst="rect">
            <a:avLst/>
          </a:prstGeom>
          <a:noFill/>
          <a:ln>
            <a:noFill/>
          </a:ln>
        </p:spPr>
      </p:pic>
      <p:pic>
        <p:nvPicPr>
          <p:cNvPr id="2094" name="Google Shape;2094;p54" title="How to Videos for Students-File Cabinets - Google Slides.webm">
            <a:hlinkClick r:id="rId5"/>
          </p:cNvPr>
          <p:cNvPicPr preferRelativeResize="0"/>
          <p:nvPr/>
        </p:nvPicPr>
        <p:blipFill>
          <a:blip r:embed="rId6">
            <a:alphaModFix/>
          </a:blip>
          <a:stretch>
            <a:fillRect/>
          </a:stretch>
        </p:blipFill>
        <p:spPr>
          <a:xfrm>
            <a:off x="152400" y="152400"/>
            <a:ext cx="9144" cy="685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8" name="Shape 2098"/>
        <p:cNvGrpSpPr/>
        <p:nvPr/>
      </p:nvGrpSpPr>
      <p:grpSpPr>
        <a:xfrm>
          <a:off x="0" y="0"/>
          <a:ext cx="0" cy="0"/>
          <a:chOff x="0" y="0"/>
          <a:chExt cx="0" cy="0"/>
        </a:xfrm>
      </p:grpSpPr>
      <p:sp>
        <p:nvSpPr>
          <p:cNvPr id="2099" name="Google Shape;2099;p55"/>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Quickly Copy, Cut &amp; Paste</a:t>
            </a:r>
            <a:endParaRPr sz="2000">
              <a:latin typeface="Share Tech Mono"/>
              <a:ea typeface="Share Tech Mono"/>
              <a:cs typeface="Share Tech Mono"/>
              <a:sym typeface="Share Tech Mon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3" name="Shape 2103"/>
        <p:cNvGrpSpPr/>
        <p:nvPr/>
      </p:nvGrpSpPr>
      <p:grpSpPr>
        <a:xfrm>
          <a:off x="0" y="0"/>
          <a:ext cx="0" cy="0"/>
          <a:chOff x="0" y="0"/>
          <a:chExt cx="0" cy="0"/>
        </a:xfrm>
      </p:grpSpPr>
      <p:sp>
        <p:nvSpPr>
          <p:cNvPr id="2104" name="Google Shape;2104;p56"/>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3800"/>
              <a:t>How to Quickly Copy, Cut &amp; Paste</a:t>
            </a:r>
            <a:endParaRPr sz="3800"/>
          </a:p>
        </p:txBody>
      </p:sp>
      <p:sp>
        <p:nvSpPr>
          <p:cNvPr id="2105" name="Google Shape;2105;p56"/>
          <p:cNvSpPr txBox="1"/>
          <p:nvPr>
            <p:ph idx="1" type="body"/>
          </p:nvPr>
        </p:nvSpPr>
        <p:spPr>
          <a:xfrm>
            <a:off x="9158600" y="2082375"/>
            <a:ext cx="2303100" cy="33612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1" lang="en" sz="1600">
                <a:solidFill>
                  <a:srgbClr val="FF0000"/>
                </a:solidFill>
                <a:latin typeface="Arial"/>
                <a:ea typeface="Arial"/>
                <a:cs typeface="Arial"/>
                <a:sym typeface="Arial"/>
              </a:rPr>
              <a:t>Q.)</a:t>
            </a:r>
            <a:r>
              <a:rPr b="1" lang="en" sz="1600">
                <a:solidFill>
                  <a:srgbClr val="FF0000"/>
                </a:solidFill>
                <a:latin typeface="Arial"/>
                <a:ea typeface="Arial"/>
                <a:cs typeface="Arial"/>
                <a:sym typeface="Arial"/>
              </a:rPr>
              <a:t>Why would I need this?</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600">
                <a:solidFill>
                  <a:srgbClr val="000000"/>
                </a:solidFill>
                <a:latin typeface="Arial"/>
                <a:ea typeface="Arial"/>
                <a:cs typeface="Arial"/>
                <a:sym typeface="Arial"/>
              </a:rPr>
              <a:t>A.)In the fifth grade it's really important to cite text correctly. The best way to do this is to find quick ways to copy, cut and paste. </a:t>
            </a:r>
            <a:endParaRPr sz="1600">
              <a:solidFill>
                <a:srgbClr val="000000"/>
              </a:solidFill>
              <a:latin typeface="Arial"/>
              <a:ea typeface="Arial"/>
              <a:cs typeface="Arial"/>
              <a:sym typeface="Arial"/>
            </a:endParaRPr>
          </a:p>
          <a:p>
            <a:pPr indent="0" lvl="0" marL="0" rtl="0" algn="l">
              <a:spcBef>
                <a:spcPts val="0"/>
              </a:spcBef>
              <a:spcAft>
                <a:spcPts val="2100"/>
              </a:spcAft>
              <a:buNone/>
            </a:pPr>
            <a:r>
              <a:t/>
            </a:r>
            <a:endParaRPr sz="1600"/>
          </a:p>
        </p:txBody>
      </p:sp>
      <p:pic>
        <p:nvPicPr>
          <p:cNvPr descr="Learn how to use keyboard shortcut commands to copy, cut, and paste text in this foundational technology skills tutorials." id="2106" name="Google Shape;2106;p56" title="How to Quickly Copy, Cut &amp; Paste Text">
            <a:hlinkClick r:id="rId3"/>
          </p:cNvPr>
          <p:cNvPicPr preferRelativeResize="0"/>
          <p:nvPr/>
        </p:nvPicPr>
        <p:blipFill>
          <a:blip r:embed="rId4">
            <a:alphaModFix/>
          </a:blip>
          <a:stretch>
            <a:fillRect/>
          </a:stretch>
        </p:blipFill>
        <p:spPr>
          <a:xfrm>
            <a:off x="4492550" y="2082375"/>
            <a:ext cx="4572000" cy="3429000"/>
          </a:xfrm>
          <a:prstGeom prst="rect">
            <a:avLst/>
          </a:prstGeom>
          <a:noFill/>
          <a:ln>
            <a:noFill/>
          </a:ln>
        </p:spPr>
      </p:pic>
      <p:pic>
        <p:nvPicPr>
          <p:cNvPr id="2107" name="Google Shape;2107;p56" title="How to Videos for Students-File Cabinets - Google Slides.webm">
            <a:hlinkClick r:id="rId5"/>
          </p:cNvPr>
          <p:cNvPicPr preferRelativeResize="0"/>
          <p:nvPr/>
        </p:nvPicPr>
        <p:blipFill>
          <a:blip r:embed="rId6">
            <a:alphaModFix/>
          </a:blip>
          <a:stretch>
            <a:fillRect/>
          </a:stretch>
        </p:blipFill>
        <p:spPr>
          <a:xfrm>
            <a:off x="152400" y="152400"/>
            <a:ext cx="9144" cy="68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1" name="Shape 2111"/>
        <p:cNvGrpSpPr/>
        <p:nvPr/>
      </p:nvGrpSpPr>
      <p:grpSpPr>
        <a:xfrm>
          <a:off x="0" y="0"/>
          <a:ext cx="0" cy="0"/>
          <a:chOff x="0" y="0"/>
          <a:chExt cx="0" cy="0"/>
        </a:xfrm>
      </p:grpSpPr>
      <p:sp>
        <p:nvSpPr>
          <p:cNvPr id="2112" name="Google Shape;2112;p57"/>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Make and Use a Hyperlink</a:t>
            </a:r>
            <a:endParaRPr sz="2000">
              <a:latin typeface="Share Tech Mono"/>
              <a:ea typeface="Share Tech Mono"/>
              <a:cs typeface="Share Tech Mono"/>
              <a:sym typeface="Share Tech Mon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6" name="Shape 2116"/>
        <p:cNvGrpSpPr/>
        <p:nvPr/>
      </p:nvGrpSpPr>
      <p:grpSpPr>
        <a:xfrm>
          <a:off x="0" y="0"/>
          <a:ext cx="0" cy="0"/>
          <a:chOff x="0" y="0"/>
          <a:chExt cx="0" cy="0"/>
        </a:xfrm>
      </p:grpSpPr>
      <p:sp>
        <p:nvSpPr>
          <p:cNvPr id="2117" name="Google Shape;2117;p58"/>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3800"/>
              <a:t>How to Make and Use a Hyperlink</a:t>
            </a:r>
            <a:endParaRPr sz="3800"/>
          </a:p>
        </p:txBody>
      </p:sp>
      <p:sp>
        <p:nvSpPr>
          <p:cNvPr id="2118" name="Google Shape;2118;p58"/>
          <p:cNvSpPr txBox="1"/>
          <p:nvPr>
            <p:ph idx="1" type="body"/>
          </p:nvPr>
        </p:nvSpPr>
        <p:spPr>
          <a:xfrm>
            <a:off x="9144475" y="2015500"/>
            <a:ext cx="2373900" cy="36954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1" lang="en" sz="1600">
                <a:solidFill>
                  <a:srgbClr val="FF0000"/>
                </a:solidFill>
                <a:latin typeface="Arial"/>
                <a:ea typeface="Arial"/>
                <a:cs typeface="Arial"/>
                <a:sym typeface="Arial"/>
              </a:rPr>
              <a:t>Q.) </a:t>
            </a:r>
            <a:r>
              <a:rPr b="1" lang="en" sz="1600">
                <a:solidFill>
                  <a:srgbClr val="FF0000"/>
                </a:solidFill>
                <a:latin typeface="Arial"/>
                <a:ea typeface="Arial"/>
                <a:cs typeface="Arial"/>
                <a:sym typeface="Arial"/>
              </a:rPr>
              <a:t>Why would I need this? </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rPr lang="en" sz="1600">
                <a:solidFill>
                  <a:srgbClr val="000000"/>
                </a:solidFill>
                <a:latin typeface="Arial"/>
                <a:ea typeface="Arial"/>
                <a:cs typeface="Arial"/>
                <a:sym typeface="Arial"/>
              </a:rPr>
              <a:t>A.) Your teachers will use hyperlinks to help you quickly find websites, slides, or videos that are helpful to you. You can also use hyperlinks to quickly find and share these things with your teacher for an assignment.</a:t>
            </a:r>
            <a:endParaRPr sz="1600">
              <a:solidFill>
                <a:srgbClr val="000000"/>
              </a:solidFill>
              <a:latin typeface="Arial"/>
              <a:ea typeface="Arial"/>
              <a:cs typeface="Arial"/>
              <a:sym typeface="Arial"/>
            </a:endParaRPr>
          </a:p>
        </p:txBody>
      </p:sp>
      <p:pic>
        <p:nvPicPr>
          <p:cNvPr descr="Learn how to make and use a hyperlink in this foundational technology tutorial for students." id="2119" name="Google Shape;2119;p58" title="How to Make and Use a Hyperlink for Students">
            <a:hlinkClick r:id="rId3"/>
          </p:cNvPr>
          <p:cNvPicPr preferRelativeResize="0"/>
          <p:nvPr/>
        </p:nvPicPr>
        <p:blipFill>
          <a:blip r:embed="rId4">
            <a:alphaModFix/>
          </a:blip>
          <a:stretch>
            <a:fillRect/>
          </a:stretch>
        </p:blipFill>
        <p:spPr>
          <a:xfrm>
            <a:off x="4572475" y="2015500"/>
            <a:ext cx="4572000" cy="3429000"/>
          </a:xfrm>
          <a:prstGeom prst="rect">
            <a:avLst/>
          </a:prstGeom>
          <a:noFill/>
          <a:ln>
            <a:noFill/>
          </a:ln>
        </p:spPr>
      </p:pic>
      <p:pic>
        <p:nvPicPr>
          <p:cNvPr id="2120" name="Google Shape;2120;p58" title="How to Videos for Students-File Cabinets - Google Slides.webm">
            <a:hlinkClick r:id="rId5"/>
          </p:cNvPr>
          <p:cNvPicPr preferRelativeResize="0"/>
          <p:nvPr/>
        </p:nvPicPr>
        <p:blipFill>
          <a:blip r:embed="rId6">
            <a:alphaModFix/>
          </a:blip>
          <a:stretch>
            <a:fillRect/>
          </a:stretch>
        </p:blipFill>
        <p:spPr>
          <a:xfrm>
            <a:off x="152400" y="152400"/>
            <a:ext cx="9144" cy="68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4" name="Shape 2124"/>
        <p:cNvGrpSpPr/>
        <p:nvPr/>
      </p:nvGrpSpPr>
      <p:grpSpPr>
        <a:xfrm>
          <a:off x="0" y="0"/>
          <a:ext cx="0" cy="0"/>
          <a:chOff x="0" y="0"/>
          <a:chExt cx="0" cy="0"/>
        </a:xfrm>
      </p:grpSpPr>
      <p:sp>
        <p:nvSpPr>
          <p:cNvPr id="2125" name="Google Shape;2125;p59"/>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Google 101</a:t>
            </a:r>
            <a:endParaRPr/>
          </a:p>
          <a:p>
            <a:pPr indent="0" lvl="0" marL="0" rtl="0" algn="l">
              <a:spcBef>
                <a:spcPts val="0"/>
              </a:spcBef>
              <a:spcAft>
                <a:spcPts val="0"/>
              </a:spcAft>
              <a:buNone/>
            </a:pPr>
            <a:r>
              <a:t/>
            </a:r>
            <a:endParaRPr/>
          </a:p>
        </p:txBody>
      </p:sp>
      <p:sp>
        <p:nvSpPr>
          <p:cNvPr id="2126" name="Google Shape;2126;p59"/>
          <p:cNvSpPr txBox="1"/>
          <p:nvPr>
            <p:ph idx="1" type="body"/>
          </p:nvPr>
        </p:nvSpPr>
        <p:spPr>
          <a:xfrm>
            <a:off x="7320200" y="1796475"/>
            <a:ext cx="3719700" cy="205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Topic E: Use Google Classroom</a:t>
            </a:r>
            <a:endParaRPr/>
          </a:p>
          <a:p>
            <a:pPr indent="0" lvl="0" marL="0" rtl="0" algn="l">
              <a:spcBef>
                <a:spcPts val="0"/>
              </a:spcBef>
              <a:spcAft>
                <a:spcPts val="0"/>
              </a:spcAft>
              <a:buClr>
                <a:schemeClr val="dk1"/>
              </a:buClr>
              <a:buSzPts val="1100"/>
              <a:buFont typeface="Arial"/>
              <a:buNone/>
            </a:pPr>
            <a:r>
              <a:rPr lang="en"/>
              <a:t>Topic F: Send an Email</a:t>
            </a:r>
            <a:endParaRPr/>
          </a:p>
          <a:p>
            <a:pPr indent="0" lvl="0" marL="0" rtl="0" algn="l">
              <a:spcBef>
                <a:spcPts val="0"/>
              </a:spcBef>
              <a:spcAft>
                <a:spcPts val="0"/>
              </a:spcAft>
              <a:buClr>
                <a:schemeClr val="dk1"/>
              </a:buClr>
              <a:buSzPts val="1100"/>
              <a:buFont typeface="Arial"/>
              <a:buNone/>
            </a:pPr>
            <a:r>
              <a:rPr lang="en"/>
              <a:t>Topic G: Customize Google Slides</a:t>
            </a:r>
            <a:endParaRPr/>
          </a:p>
          <a:p>
            <a:pPr indent="0" lvl="0" marL="0" rtl="0" algn="l">
              <a:spcBef>
                <a:spcPts val="0"/>
              </a:spcBef>
              <a:spcAft>
                <a:spcPts val="0"/>
              </a:spcAft>
              <a:buClr>
                <a:schemeClr val="dk1"/>
              </a:buClr>
              <a:buSzPts val="1100"/>
              <a:buFont typeface="Arial"/>
              <a:buNone/>
            </a:pPr>
            <a:r>
              <a:rPr lang="en"/>
              <a:t>Topic H: </a:t>
            </a:r>
            <a:endParaRPr/>
          </a:p>
        </p:txBody>
      </p:sp>
      <p:pic>
        <p:nvPicPr>
          <p:cNvPr descr="Bitmoji Image" id="2127" name="Google Shape;2127;p59"/>
          <p:cNvPicPr preferRelativeResize="0"/>
          <p:nvPr/>
        </p:nvPicPr>
        <p:blipFill rotWithShape="1">
          <a:blip r:embed="rId3">
            <a:alphaModFix/>
          </a:blip>
          <a:srcRect b="0" l="21639" r="26265" t="0"/>
          <a:stretch/>
        </p:blipFill>
        <p:spPr>
          <a:xfrm flipH="1">
            <a:off x="9779650" y="1796475"/>
            <a:ext cx="2700575" cy="5183975"/>
          </a:xfrm>
          <a:prstGeom prst="rect">
            <a:avLst/>
          </a:prstGeom>
          <a:noFill/>
          <a:ln>
            <a:noFill/>
          </a:ln>
        </p:spPr>
      </p:pic>
      <p:sp>
        <p:nvSpPr>
          <p:cNvPr id="2128" name="Google Shape;2128;p59"/>
          <p:cNvSpPr/>
          <p:nvPr/>
        </p:nvSpPr>
        <p:spPr>
          <a:xfrm>
            <a:off x="9933650" y="71075"/>
            <a:ext cx="2037600" cy="1595100"/>
          </a:xfrm>
          <a:prstGeom prst="wedgeRoundRectCallout">
            <a:avLst>
              <a:gd fmla="val 9293" name="adj1"/>
              <a:gd fmla="val 112868" name="adj2"/>
              <a:gd fmla="val 0" name="adj3"/>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Click on a file folder to pull it out of the drawer and see what's inside.</a:t>
            </a:r>
            <a:endParaRPr sz="1900"/>
          </a:p>
          <a:p>
            <a:pPr indent="0" lvl="0" marL="0" rtl="0" algn="l">
              <a:spcBef>
                <a:spcPts val="0"/>
              </a:spcBef>
              <a:spcAft>
                <a:spcPts val="0"/>
              </a:spcAft>
              <a:buNone/>
            </a:pPr>
            <a:r>
              <a:t/>
            </a:r>
            <a:endParaRPr/>
          </a:p>
        </p:txBody>
      </p:sp>
      <p:pic>
        <p:nvPicPr>
          <p:cNvPr id="2129" name="Google Shape;2129;p59" title="How to Videos for Students-File Cabinets - Google Slides.webm">
            <a:hlinkClick r:id="rId4"/>
          </p:cNvPr>
          <p:cNvPicPr preferRelativeResize="0"/>
          <p:nvPr/>
        </p:nvPicPr>
        <p:blipFill>
          <a:blip r:embed="rId5">
            <a:alphaModFix/>
          </a:blip>
          <a:stretch>
            <a:fillRect/>
          </a:stretch>
        </p:blipFill>
        <p:spPr>
          <a:xfrm>
            <a:off x="152400" y="152400"/>
            <a:ext cx="9144" cy="685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p60"/>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200">
                <a:highlight>
                  <a:srgbClr val="F9F9F9"/>
                </a:highlight>
                <a:latin typeface="Roboto"/>
                <a:ea typeface="Roboto"/>
                <a:cs typeface="Roboto"/>
                <a:sym typeface="Roboto"/>
              </a:rPr>
              <a:t>How to Use Google Classroom</a:t>
            </a:r>
            <a:endParaRPr sz="1900">
              <a:latin typeface="Share Tech Mono"/>
              <a:ea typeface="Share Tech Mono"/>
              <a:cs typeface="Share Tech Mono"/>
              <a:sym typeface="Share Tech Mon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sp>
        <p:nvSpPr>
          <p:cNvPr id="2139" name="Google Shape;2139;p61"/>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0" lang="en" sz="2300">
                <a:solidFill>
                  <a:srgbClr val="000000"/>
                </a:solidFill>
                <a:highlight>
                  <a:srgbClr val="F9F9F9"/>
                </a:highlight>
                <a:latin typeface="Roboto"/>
                <a:ea typeface="Roboto"/>
                <a:cs typeface="Roboto"/>
                <a:sym typeface="Roboto"/>
              </a:rPr>
              <a:t>How to Use Google Classroom</a:t>
            </a:r>
            <a:endParaRPr/>
          </a:p>
        </p:txBody>
      </p:sp>
      <p:sp>
        <p:nvSpPr>
          <p:cNvPr id="2140" name="Google Shape;2140;p61"/>
          <p:cNvSpPr txBox="1"/>
          <p:nvPr>
            <p:ph idx="1" type="body"/>
          </p:nvPr>
        </p:nvSpPr>
        <p:spPr>
          <a:xfrm>
            <a:off x="8893650" y="1940325"/>
            <a:ext cx="2615400" cy="34290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Legendary’s Google Classroom Codes:</a:t>
            </a:r>
            <a:endParaRPr/>
          </a:p>
          <a:p>
            <a:pPr indent="0" lvl="0" marL="0" rtl="0" algn="l">
              <a:lnSpc>
                <a:spcPct val="138000"/>
              </a:lnSpc>
              <a:spcBef>
                <a:spcPts val="2100"/>
              </a:spcBef>
              <a:spcAft>
                <a:spcPts val="0"/>
              </a:spcAft>
              <a:buNone/>
            </a:pPr>
            <a:r>
              <a:rPr b="1" lang="en" sz="1900">
                <a:solidFill>
                  <a:srgbClr val="000000"/>
                </a:solidFill>
                <a:latin typeface="Comic Sans MS"/>
                <a:ea typeface="Comic Sans MS"/>
                <a:cs typeface="Comic Sans MS"/>
                <a:sym typeface="Comic Sans MS"/>
              </a:rPr>
              <a:t>Math: </a:t>
            </a:r>
            <a:r>
              <a:rPr b="1" lang="en" sz="1900">
                <a:solidFill>
                  <a:srgbClr val="CC0000"/>
                </a:solidFill>
                <a:latin typeface="Comic Sans MS"/>
                <a:ea typeface="Comic Sans MS"/>
                <a:cs typeface="Comic Sans MS"/>
                <a:sym typeface="Comic Sans MS"/>
              </a:rPr>
              <a:t>PRIVATE</a:t>
            </a:r>
            <a:endParaRPr b="1" sz="1900">
              <a:solidFill>
                <a:srgbClr val="CC0000"/>
              </a:solidFill>
              <a:latin typeface="Comic Sans MS"/>
              <a:ea typeface="Comic Sans MS"/>
              <a:cs typeface="Comic Sans MS"/>
              <a:sym typeface="Comic Sans MS"/>
            </a:endParaRPr>
          </a:p>
          <a:p>
            <a:pPr indent="0" lvl="0" marL="0" rtl="0" algn="l">
              <a:lnSpc>
                <a:spcPct val="138000"/>
              </a:lnSpc>
              <a:spcBef>
                <a:spcPts val="0"/>
              </a:spcBef>
              <a:spcAft>
                <a:spcPts val="0"/>
              </a:spcAft>
              <a:buNone/>
            </a:pPr>
            <a:r>
              <a:rPr b="1" lang="en" sz="1900">
                <a:solidFill>
                  <a:srgbClr val="000000"/>
                </a:solidFill>
                <a:latin typeface="Comic Sans MS"/>
                <a:ea typeface="Comic Sans MS"/>
                <a:cs typeface="Comic Sans MS"/>
                <a:sym typeface="Comic Sans MS"/>
              </a:rPr>
              <a:t>ELA: </a:t>
            </a:r>
            <a:r>
              <a:rPr b="1" lang="en" sz="1900">
                <a:solidFill>
                  <a:srgbClr val="CC0000"/>
                </a:solidFill>
                <a:latin typeface="Comic Sans MS"/>
                <a:ea typeface="Comic Sans MS"/>
                <a:cs typeface="Comic Sans MS"/>
                <a:sym typeface="Comic Sans MS"/>
              </a:rPr>
              <a:t>PRIVATE</a:t>
            </a:r>
            <a:endParaRPr b="1" sz="1900">
              <a:solidFill>
                <a:srgbClr val="CC0000"/>
              </a:solidFill>
              <a:latin typeface="Comic Sans MS"/>
              <a:ea typeface="Comic Sans MS"/>
              <a:cs typeface="Comic Sans MS"/>
              <a:sym typeface="Comic Sans MS"/>
            </a:endParaRPr>
          </a:p>
          <a:p>
            <a:pPr indent="0" lvl="0" marL="0" rtl="0" algn="l">
              <a:lnSpc>
                <a:spcPct val="138000"/>
              </a:lnSpc>
              <a:spcBef>
                <a:spcPts val="0"/>
              </a:spcBef>
              <a:spcAft>
                <a:spcPts val="0"/>
              </a:spcAft>
              <a:buNone/>
            </a:pPr>
            <a:r>
              <a:rPr b="1" lang="en" sz="1900">
                <a:solidFill>
                  <a:srgbClr val="000000"/>
                </a:solidFill>
                <a:latin typeface="Comic Sans MS"/>
                <a:ea typeface="Comic Sans MS"/>
                <a:cs typeface="Comic Sans MS"/>
                <a:sym typeface="Comic Sans MS"/>
              </a:rPr>
              <a:t>Science: </a:t>
            </a:r>
            <a:r>
              <a:rPr b="1" lang="en" sz="1900">
                <a:solidFill>
                  <a:srgbClr val="CC0000"/>
                </a:solidFill>
                <a:latin typeface="Comic Sans MS"/>
                <a:ea typeface="Comic Sans MS"/>
                <a:cs typeface="Comic Sans MS"/>
                <a:sym typeface="Comic Sans MS"/>
              </a:rPr>
              <a:t>PRIVATE</a:t>
            </a:r>
            <a:endParaRPr b="1" sz="1900">
              <a:solidFill>
                <a:srgbClr val="CC0000"/>
              </a:solidFill>
              <a:latin typeface="Comic Sans MS"/>
              <a:ea typeface="Comic Sans MS"/>
              <a:cs typeface="Comic Sans MS"/>
              <a:sym typeface="Comic Sans MS"/>
            </a:endParaRPr>
          </a:p>
          <a:p>
            <a:pPr indent="0" lvl="0" marL="0" rtl="0" algn="l">
              <a:lnSpc>
                <a:spcPct val="138000"/>
              </a:lnSpc>
              <a:spcBef>
                <a:spcPts val="0"/>
              </a:spcBef>
              <a:spcAft>
                <a:spcPts val="0"/>
              </a:spcAft>
              <a:buNone/>
            </a:pPr>
            <a:r>
              <a:rPr b="1" lang="en" sz="1900">
                <a:solidFill>
                  <a:srgbClr val="000000"/>
                </a:solidFill>
                <a:latin typeface="Comic Sans MS"/>
                <a:ea typeface="Comic Sans MS"/>
                <a:cs typeface="Comic Sans MS"/>
                <a:sym typeface="Comic Sans MS"/>
              </a:rPr>
              <a:t>Soc.St.: </a:t>
            </a:r>
            <a:r>
              <a:rPr b="1" lang="en" sz="1900">
                <a:solidFill>
                  <a:srgbClr val="CC0000"/>
                </a:solidFill>
                <a:latin typeface="Comic Sans MS"/>
                <a:ea typeface="Comic Sans MS"/>
                <a:cs typeface="Comic Sans MS"/>
                <a:sym typeface="Comic Sans MS"/>
              </a:rPr>
              <a:t>PRIVATE</a:t>
            </a:r>
            <a:endParaRPr b="1" sz="1900">
              <a:solidFill>
                <a:srgbClr val="CC0000"/>
              </a:solidFill>
              <a:latin typeface="Comic Sans MS"/>
              <a:ea typeface="Comic Sans MS"/>
              <a:cs typeface="Comic Sans MS"/>
              <a:sym typeface="Comic Sans MS"/>
            </a:endParaRPr>
          </a:p>
        </p:txBody>
      </p:sp>
      <p:pic>
        <p:nvPicPr>
          <p:cNvPr descr="In this video students can learn the basics of how to use Google Classroom." id="2141" name="Google Shape;2141;p61" title="How to Use Google Classroom for Students">
            <a:hlinkClick r:id="rId3"/>
          </p:cNvPr>
          <p:cNvPicPr preferRelativeResize="0"/>
          <p:nvPr/>
        </p:nvPicPr>
        <p:blipFill>
          <a:blip r:embed="rId4">
            <a:alphaModFix/>
          </a:blip>
          <a:stretch>
            <a:fillRect/>
          </a:stretch>
        </p:blipFill>
        <p:spPr>
          <a:xfrm>
            <a:off x="4572475" y="1940325"/>
            <a:ext cx="4321175" cy="3429000"/>
          </a:xfrm>
          <a:prstGeom prst="rect">
            <a:avLst/>
          </a:prstGeom>
          <a:noFill/>
          <a:ln>
            <a:noFill/>
          </a:ln>
        </p:spPr>
      </p:pic>
      <p:pic>
        <p:nvPicPr>
          <p:cNvPr id="2142" name="Google Shape;2142;p61" title="How to Videos for Students-File Cabinets - Google Slides.webm">
            <a:hlinkClick r:id="rId5"/>
          </p:cNvPr>
          <p:cNvPicPr preferRelativeResize="0"/>
          <p:nvPr/>
        </p:nvPicPr>
        <p:blipFill>
          <a:blip r:embed="rId6">
            <a:alphaModFix/>
          </a:blip>
          <a:stretch>
            <a:fillRect/>
          </a:stretch>
        </p:blipFill>
        <p:spPr>
          <a:xfrm>
            <a:off x="152400" y="152400"/>
            <a:ext cx="9144" cy="685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sp>
        <p:nvSpPr>
          <p:cNvPr id="2147" name="Google Shape;2147;p62"/>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Write an Email</a:t>
            </a:r>
            <a:endParaRPr sz="2000">
              <a:latin typeface="Share Tech Mono"/>
              <a:ea typeface="Share Tech Mono"/>
              <a:cs typeface="Share Tech Mono"/>
              <a:sym typeface="Share Tech Mon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1" name="Shape 2151"/>
        <p:cNvGrpSpPr/>
        <p:nvPr/>
      </p:nvGrpSpPr>
      <p:grpSpPr>
        <a:xfrm>
          <a:off x="0" y="0"/>
          <a:ext cx="0" cy="0"/>
          <a:chOff x="0" y="0"/>
          <a:chExt cx="0" cy="0"/>
        </a:xfrm>
      </p:grpSpPr>
      <p:sp>
        <p:nvSpPr>
          <p:cNvPr id="2152" name="Google Shape;2152;p63"/>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Write an Email</a:t>
            </a:r>
            <a:endParaRPr/>
          </a:p>
        </p:txBody>
      </p:sp>
      <p:sp>
        <p:nvSpPr>
          <p:cNvPr id="2153" name="Google Shape;2153;p63"/>
          <p:cNvSpPr txBox="1"/>
          <p:nvPr>
            <p:ph idx="1" type="body"/>
          </p:nvPr>
        </p:nvSpPr>
        <p:spPr>
          <a:xfrm>
            <a:off x="9206550" y="2082375"/>
            <a:ext cx="2290500" cy="34290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1" lang="en" sz="1600">
                <a:solidFill>
                  <a:srgbClr val="FF0000"/>
                </a:solidFill>
                <a:latin typeface="Arial"/>
                <a:ea typeface="Arial"/>
                <a:cs typeface="Arial"/>
                <a:sym typeface="Arial"/>
              </a:rPr>
              <a:t>Q.) </a:t>
            </a:r>
            <a:r>
              <a:rPr b="1" lang="en" sz="1600">
                <a:solidFill>
                  <a:srgbClr val="FF0000"/>
                </a:solidFill>
                <a:latin typeface="Arial"/>
                <a:ea typeface="Arial"/>
                <a:cs typeface="Arial"/>
                <a:sym typeface="Arial"/>
              </a:rPr>
              <a:t>Why would I need this? </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600">
                <a:solidFill>
                  <a:srgbClr val="000000"/>
                </a:solidFill>
                <a:latin typeface="Arial"/>
                <a:ea typeface="Arial"/>
                <a:cs typeface="Arial"/>
                <a:sym typeface="Arial"/>
              </a:rPr>
              <a:t>A.) It's important in 5th grade to use self help skills like writing an email to ask questions, share information, and get the help that you need. </a:t>
            </a:r>
            <a:endParaRPr sz="1600">
              <a:solidFill>
                <a:srgbClr val="000000"/>
              </a:solidFill>
              <a:latin typeface="Arial"/>
              <a:ea typeface="Arial"/>
              <a:cs typeface="Arial"/>
              <a:sym typeface="Arial"/>
            </a:endParaRPr>
          </a:p>
        </p:txBody>
      </p:sp>
      <p:pic>
        <p:nvPicPr>
          <p:cNvPr descr="In this foundational technology tutorial students learn the basics of how to send an email with Gmail." id="2154" name="Google Shape;2154;p63" title="How to Send an Email in Gmail">
            <a:hlinkClick r:id="rId3"/>
          </p:cNvPr>
          <p:cNvPicPr preferRelativeResize="0"/>
          <p:nvPr/>
        </p:nvPicPr>
        <p:blipFill>
          <a:blip r:embed="rId4">
            <a:alphaModFix/>
          </a:blip>
          <a:stretch>
            <a:fillRect/>
          </a:stretch>
        </p:blipFill>
        <p:spPr>
          <a:xfrm>
            <a:off x="4572475" y="2082375"/>
            <a:ext cx="4572000" cy="3429000"/>
          </a:xfrm>
          <a:prstGeom prst="rect">
            <a:avLst/>
          </a:prstGeom>
          <a:noFill/>
          <a:ln>
            <a:noFill/>
          </a:ln>
        </p:spPr>
      </p:pic>
      <p:pic>
        <p:nvPicPr>
          <p:cNvPr id="2155" name="Google Shape;2155;p63" title="How to Videos for Students-File Cabinets - Google Slides.webm">
            <a:hlinkClick r:id="rId5"/>
          </p:cNvPr>
          <p:cNvPicPr preferRelativeResize="0"/>
          <p:nvPr/>
        </p:nvPicPr>
        <p:blipFill>
          <a:blip r:embed="rId6">
            <a:alphaModFix/>
          </a:blip>
          <a:stretch>
            <a:fillRect/>
          </a:stretch>
        </p:blipFill>
        <p:spPr>
          <a:xfrm>
            <a:off x="152400" y="152400"/>
            <a:ext cx="9144" cy="68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9" name="Shape 2159"/>
        <p:cNvGrpSpPr/>
        <p:nvPr/>
      </p:nvGrpSpPr>
      <p:grpSpPr>
        <a:xfrm>
          <a:off x="0" y="0"/>
          <a:ext cx="0" cy="0"/>
          <a:chOff x="0" y="0"/>
          <a:chExt cx="0" cy="0"/>
        </a:xfrm>
      </p:grpSpPr>
      <p:sp>
        <p:nvSpPr>
          <p:cNvPr id="2160" name="Google Shape;2160;p64"/>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Customize Google Slides</a:t>
            </a:r>
            <a:endParaRPr sz="2000">
              <a:latin typeface="Share Tech Mono"/>
              <a:ea typeface="Share Tech Mono"/>
              <a:cs typeface="Share Tech Mono"/>
              <a:sym typeface="Share Tech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4" name="Shape 2164"/>
        <p:cNvGrpSpPr/>
        <p:nvPr/>
      </p:nvGrpSpPr>
      <p:grpSpPr>
        <a:xfrm>
          <a:off x="0" y="0"/>
          <a:ext cx="0" cy="0"/>
          <a:chOff x="0" y="0"/>
          <a:chExt cx="0" cy="0"/>
        </a:xfrm>
      </p:grpSpPr>
      <p:sp>
        <p:nvSpPr>
          <p:cNvPr id="2165" name="Google Shape;2165;p65"/>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3400"/>
              <a:t>How to Customize Google Slides Pt.1</a:t>
            </a:r>
            <a:endParaRPr sz="3400"/>
          </a:p>
        </p:txBody>
      </p:sp>
      <p:sp>
        <p:nvSpPr>
          <p:cNvPr id="2166" name="Google Shape;2166;p65"/>
          <p:cNvSpPr txBox="1"/>
          <p:nvPr>
            <p:ph idx="1" type="body"/>
          </p:nvPr>
        </p:nvSpPr>
        <p:spPr>
          <a:xfrm>
            <a:off x="9045300" y="2082375"/>
            <a:ext cx="2251500" cy="37491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1" lang="en" sz="1600">
                <a:solidFill>
                  <a:srgbClr val="FF0000"/>
                </a:solidFill>
                <a:latin typeface="Arial"/>
                <a:ea typeface="Arial"/>
                <a:cs typeface="Arial"/>
                <a:sym typeface="Arial"/>
              </a:rPr>
              <a:t>Q.) </a:t>
            </a:r>
            <a:r>
              <a:rPr b="1" lang="en" sz="1600">
                <a:solidFill>
                  <a:srgbClr val="FF0000"/>
                </a:solidFill>
                <a:latin typeface="Arial"/>
                <a:ea typeface="Arial"/>
                <a:cs typeface="Arial"/>
                <a:sym typeface="Arial"/>
              </a:rPr>
              <a:t>Why would I need this? </a:t>
            </a:r>
            <a:endParaRPr b="1" sz="1600">
              <a:solidFill>
                <a:srgbClr val="FF0000"/>
              </a:solidFill>
              <a:latin typeface="Arial"/>
              <a:ea typeface="Arial"/>
              <a:cs typeface="Arial"/>
              <a:sym typeface="Arial"/>
            </a:endParaRPr>
          </a:p>
          <a:p>
            <a:pPr indent="0" lvl="0" marL="0" rtl="0" algn="l">
              <a:lnSpc>
                <a:spcPct val="100000"/>
              </a:lnSpc>
              <a:spcBef>
                <a:spcPts val="0"/>
              </a:spcBef>
              <a:spcAft>
                <a:spcPts val="0"/>
              </a:spcAft>
              <a:buNone/>
            </a:pPr>
            <a:r>
              <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600">
                <a:solidFill>
                  <a:srgbClr val="000000"/>
                </a:solidFill>
                <a:latin typeface="Arial"/>
                <a:ea typeface="Arial"/>
                <a:cs typeface="Arial"/>
                <a:sym typeface="Arial"/>
              </a:rPr>
              <a:t>A.) Well duh, because Google slides are fun! This, How to Videos File Cabinet,  was made on a Google Slide just like the Team Legendary Scavenger Hunt. It’s much more fun than a simple black and white google doc.</a:t>
            </a:r>
            <a:endParaRPr sz="1600">
              <a:solidFill>
                <a:srgbClr val="000000"/>
              </a:solidFill>
              <a:latin typeface="Arial"/>
              <a:ea typeface="Arial"/>
              <a:cs typeface="Arial"/>
              <a:sym typeface="Arial"/>
            </a:endParaRPr>
          </a:p>
        </p:txBody>
      </p:sp>
      <p:pic>
        <p:nvPicPr>
          <p:cNvPr descr="In this education technology tutorial, students can learn how to customize their Google Slides presentations with different themes, font types, alignment tools, color options, and inserting media." id="2167" name="Google Shape;2167;p65" title="How to Customize Google Slides for Students Part I">
            <a:hlinkClick r:id="rId3"/>
          </p:cNvPr>
          <p:cNvPicPr preferRelativeResize="0"/>
          <p:nvPr/>
        </p:nvPicPr>
        <p:blipFill>
          <a:blip r:embed="rId4">
            <a:alphaModFix/>
          </a:blip>
          <a:stretch>
            <a:fillRect/>
          </a:stretch>
        </p:blipFill>
        <p:spPr>
          <a:xfrm>
            <a:off x="4408150" y="2118875"/>
            <a:ext cx="4572000" cy="3429000"/>
          </a:xfrm>
          <a:prstGeom prst="rect">
            <a:avLst/>
          </a:prstGeom>
          <a:noFill/>
          <a:ln>
            <a:noFill/>
          </a:ln>
        </p:spPr>
      </p:pic>
      <p:pic>
        <p:nvPicPr>
          <p:cNvPr id="2168" name="Google Shape;2168;p65" title="How to Videos for Students-File Cabinets - Google Slides.webm">
            <a:hlinkClick r:id="rId5"/>
          </p:cNvPr>
          <p:cNvPicPr preferRelativeResize="0"/>
          <p:nvPr/>
        </p:nvPicPr>
        <p:blipFill>
          <a:blip r:embed="rId6">
            <a:alphaModFix/>
          </a:blip>
          <a:stretch>
            <a:fillRect/>
          </a:stretch>
        </p:blipFill>
        <p:spPr>
          <a:xfrm>
            <a:off x="152400" y="152400"/>
            <a:ext cx="9144" cy="68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2" name="Shape 2172"/>
        <p:cNvGrpSpPr/>
        <p:nvPr/>
      </p:nvGrpSpPr>
      <p:grpSpPr>
        <a:xfrm>
          <a:off x="0" y="0"/>
          <a:ext cx="0" cy="0"/>
          <a:chOff x="0" y="0"/>
          <a:chExt cx="0" cy="0"/>
        </a:xfrm>
      </p:grpSpPr>
      <p:sp>
        <p:nvSpPr>
          <p:cNvPr id="2173" name="Google Shape;2173;p66"/>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67"/>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3400"/>
              <a:t>How to Customize Google Slides Pt.2</a:t>
            </a:r>
            <a:endParaRPr sz="3400"/>
          </a:p>
          <a:p>
            <a:pPr indent="0" lvl="0" marL="0" rtl="0" algn="l">
              <a:spcBef>
                <a:spcPts val="0"/>
              </a:spcBef>
              <a:spcAft>
                <a:spcPts val="0"/>
              </a:spcAft>
              <a:buNone/>
            </a:pPr>
            <a:r>
              <a:t/>
            </a:r>
            <a:endParaRPr/>
          </a:p>
        </p:txBody>
      </p:sp>
      <p:sp>
        <p:nvSpPr>
          <p:cNvPr id="2179" name="Google Shape;2179;p67"/>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a:p>
            <a:pPr indent="0" lvl="0" marL="0" rtl="0" algn="l">
              <a:spcBef>
                <a:spcPts val="2100"/>
              </a:spcBef>
              <a:spcAft>
                <a:spcPts val="21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3" name="Shape 2183"/>
        <p:cNvGrpSpPr/>
        <p:nvPr/>
      </p:nvGrpSpPr>
      <p:grpSpPr>
        <a:xfrm>
          <a:off x="0" y="0"/>
          <a:ext cx="0" cy="0"/>
          <a:chOff x="0" y="0"/>
          <a:chExt cx="0" cy="0"/>
        </a:xfrm>
      </p:grpSpPr>
      <p:sp>
        <p:nvSpPr>
          <p:cNvPr id="2184" name="Google Shape;2184;p68"/>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Coming Soon</a:t>
            </a:r>
            <a:endParaRPr/>
          </a:p>
          <a:p>
            <a:pPr indent="0" lvl="0" marL="0" rtl="0" algn="l">
              <a:spcBef>
                <a:spcPts val="0"/>
              </a:spcBef>
              <a:spcAft>
                <a:spcPts val="0"/>
              </a:spcAft>
              <a:buNone/>
            </a:pPr>
            <a:r>
              <a:t/>
            </a:r>
            <a:endParaRPr/>
          </a:p>
        </p:txBody>
      </p:sp>
      <p:sp>
        <p:nvSpPr>
          <p:cNvPr id="2185" name="Google Shape;2185;p68"/>
          <p:cNvSpPr txBox="1"/>
          <p:nvPr>
            <p:ph idx="1" type="body"/>
          </p:nvPr>
        </p:nvSpPr>
        <p:spPr>
          <a:xfrm>
            <a:off x="7443150" y="1796472"/>
            <a:ext cx="3596700" cy="205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Topic I:</a:t>
            </a:r>
            <a:endParaRPr/>
          </a:p>
          <a:p>
            <a:pPr indent="0" lvl="0" marL="0" rtl="0" algn="l">
              <a:spcBef>
                <a:spcPts val="0"/>
              </a:spcBef>
              <a:spcAft>
                <a:spcPts val="0"/>
              </a:spcAft>
              <a:buClr>
                <a:schemeClr val="dk1"/>
              </a:buClr>
              <a:buSzPts val="1100"/>
              <a:buFont typeface="Arial"/>
              <a:buNone/>
            </a:pPr>
            <a:r>
              <a:rPr lang="en"/>
              <a:t>Topic J:</a:t>
            </a:r>
            <a:endParaRPr/>
          </a:p>
          <a:p>
            <a:pPr indent="0" lvl="0" marL="0" rtl="0" algn="l">
              <a:spcBef>
                <a:spcPts val="0"/>
              </a:spcBef>
              <a:spcAft>
                <a:spcPts val="0"/>
              </a:spcAft>
              <a:buClr>
                <a:schemeClr val="dk1"/>
              </a:buClr>
              <a:buSzPts val="1100"/>
              <a:buFont typeface="Arial"/>
              <a:buNone/>
            </a:pPr>
            <a:r>
              <a:rPr lang="en"/>
              <a:t>Topic K:</a:t>
            </a:r>
            <a:endParaRPr/>
          </a:p>
          <a:p>
            <a:pPr indent="0" lvl="0" marL="0" rtl="0" algn="l">
              <a:spcBef>
                <a:spcPts val="0"/>
              </a:spcBef>
              <a:spcAft>
                <a:spcPts val="0"/>
              </a:spcAft>
              <a:buClr>
                <a:schemeClr val="dk1"/>
              </a:buClr>
              <a:buSzPts val="1100"/>
              <a:buFont typeface="Arial"/>
              <a:buNone/>
            </a:pPr>
            <a:r>
              <a:rPr lang="en"/>
              <a:t>Topic L:</a:t>
            </a:r>
            <a:endParaRPr/>
          </a:p>
        </p:txBody>
      </p:sp>
      <p:pic>
        <p:nvPicPr>
          <p:cNvPr descr="Bitmoji Image" id="2186" name="Google Shape;2186;p68"/>
          <p:cNvPicPr preferRelativeResize="0"/>
          <p:nvPr/>
        </p:nvPicPr>
        <p:blipFill rotWithShape="1">
          <a:blip r:embed="rId3">
            <a:alphaModFix/>
          </a:blip>
          <a:srcRect b="0" l="21639" r="26265" t="0"/>
          <a:stretch/>
        </p:blipFill>
        <p:spPr>
          <a:xfrm flipH="1">
            <a:off x="9779650" y="1796475"/>
            <a:ext cx="2700575" cy="5183975"/>
          </a:xfrm>
          <a:prstGeom prst="rect">
            <a:avLst/>
          </a:prstGeom>
          <a:noFill/>
          <a:ln>
            <a:noFill/>
          </a:ln>
        </p:spPr>
      </p:pic>
      <p:sp>
        <p:nvSpPr>
          <p:cNvPr id="2187" name="Google Shape;2187;p68"/>
          <p:cNvSpPr/>
          <p:nvPr/>
        </p:nvSpPr>
        <p:spPr>
          <a:xfrm>
            <a:off x="9933650" y="71075"/>
            <a:ext cx="2037600" cy="1595100"/>
          </a:xfrm>
          <a:prstGeom prst="wedgeRoundRectCallout">
            <a:avLst>
              <a:gd fmla="val 9293" name="adj1"/>
              <a:gd fmla="val 112868" name="adj2"/>
              <a:gd fmla="val 0" name="adj3"/>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Click on a file folder to pull it out of the drawer and see what's inside.</a:t>
            </a:r>
            <a:endParaRPr sz="1900"/>
          </a:p>
          <a:p>
            <a:pPr indent="0" lvl="0" marL="0" rtl="0" algn="l">
              <a:spcBef>
                <a:spcPts val="0"/>
              </a:spcBef>
              <a:spcAft>
                <a:spcPts val="0"/>
              </a:spcAft>
              <a:buNone/>
            </a:pPr>
            <a:r>
              <a:t/>
            </a:r>
            <a:endParaRPr/>
          </a:p>
        </p:txBody>
      </p:sp>
      <p:pic>
        <p:nvPicPr>
          <p:cNvPr id="2188" name="Google Shape;2188;p68" title="How to Videos for Students-File Cabinets - Google Slides.webm">
            <a:hlinkClick r:id="rId4"/>
          </p:cNvPr>
          <p:cNvPicPr preferRelativeResize="0"/>
          <p:nvPr/>
        </p:nvPicPr>
        <p:blipFill>
          <a:blip r:embed="rId5">
            <a:alphaModFix/>
          </a:blip>
          <a:stretch>
            <a:fillRect/>
          </a:stretch>
        </p:blipFill>
        <p:spPr>
          <a:xfrm>
            <a:off x="152400" y="152400"/>
            <a:ext cx="9144" cy="685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p69"/>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7" name="Shape 2197"/>
        <p:cNvGrpSpPr/>
        <p:nvPr/>
      </p:nvGrpSpPr>
      <p:grpSpPr>
        <a:xfrm>
          <a:off x="0" y="0"/>
          <a:ext cx="0" cy="0"/>
          <a:chOff x="0" y="0"/>
          <a:chExt cx="0" cy="0"/>
        </a:xfrm>
      </p:grpSpPr>
      <p:sp>
        <p:nvSpPr>
          <p:cNvPr id="2198" name="Google Shape;2198;p70"/>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199" name="Google Shape;2199;p70"/>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sp>
        <p:nvSpPr>
          <p:cNvPr id="2204" name="Google Shape;2204;p71"/>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8" name="Shape 2208"/>
        <p:cNvGrpSpPr/>
        <p:nvPr/>
      </p:nvGrpSpPr>
      <p:grpSpPr>
        <a:xfrm>
          <a:off x="0" y="0"/>
          <a:ext cx="0" cy="0"/>
          <a:chOff x="0" y="0"/>
          <a:chExt cx="0" cy="0"/>
        </a:xfrm>
      </p:grpSpPr>
      <p:sp>
        <p:nvSpPr>
          <p:cNvPr id="2209" name="Google Shape;2209;p72"/>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210" name="Google Shape;2210;p72"/>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4" name="Shape 2214"/>
        <p:cNvGrpSpPr/>
        <p:nvPr/>
      </p:nvGrpSpPr>
      <p:grpSpPr>
        <a:xfrm>
          <a:off x="0" y="0"/>
          <a:ext cx="0" cy="0"/>
          <a:chOff x="0" y="0"/>
          <a:chExt cx="0" cy="0"/>
        </a:xfrm>
      </p:grpSpPr>
      <p:sp>
        <p:nvSpPr>
          <p:cNvPr id="2215" name="Google Shape;2215;p73"/>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9" name="Shape 2219"/>
        <p:cNvGrpSpPr/>
        <p:nvPr/>
      </p:nvGrpSpPr>
      <p:grpSpPr>
        <a:xfrm>
          <a:off x="0" y="0"/>
          <a:ext cx="0" cy="0"/>
          <a:chOff x="0" y="0"/>
          <a:chExt cx="0" cy="0"/>
        </a:xfrm>
      </p:grpSpPr>
      <p:sp>
        <p:nvSpPr>
          <p:cNvPr id="2220" name="Google Shape;2220;p74"/>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221" name="Google Shape;2221;p74"/>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a:p>
            <a:pPr indent="0" lvl="0" marL="0" rtl="0" algn="l">
              <a:spcBef>
                <a:spcPts val="2100"/>
              </a:spcBef>
              <a:spcAft>
                <a:spcPts val="21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5" name="Shape 2225"/>
        <p:cNvGrpSpPr/>
        <p:nvPr/>
      </p:nvGrpSpPr>
      <p:grpSpPr>
        <a:xfrm>
          <a:off x="0" y="0"/>
          <a:ext cx="0" cy="0"/>
          <a:chOff x="0" y="0"/>
          <a:chExt cx="0" cy="0"/>
        </a:xfrm>
      </p:grpSpPr>
      <p:sp>
        <p:nvSpPr>
          <p:cNvPr id="2226" name="Google Shape;2226;p75"/>
          <p:cNvSpPr/>
          <p:nvPr/>
        </p:nvSpPr>
        <p:spPr>
          <a:xfrm>
            <a:off x="8710582" y="473009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0" name="Shape 2230"/>
        <p:cNvGrpSpPr/>
        <p:nvPr/>
      </p:nvGrpSpPr>
      <p:grpSpPr>
        <a:xfrm>
          <a:off x="0" y="0"/>
          <a:ext cx="0" cy="0"/>
          <a:chOff x="0" y="0"/>
          <a:chExt cx="0" cy="0"/>
        </a:xfrm>
      </p:grpSpPr>
      <p:sp>
        <p:nvSpPr>
          <p:cNvPr id="2231" name="Google Shape;2231;p76"/>
          <p:cNvSpPr txBox="1"/>
          <p:nvPr>
            <p:ph type="title"/>
          </p:nvPr>
        </p:nvSpPr>
        <p:spPr>
          <a:xfrm>
            <a:off x="4572475" y="1355375"/>
            <a:ext cx="6724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232" name="Google Shape;2232;p76"/>
          <p:cNvSpPr txBox="1"/>
          <p:nvPr>
            <p:ph idx="1" type="body"/>
          </p:nvPr>
        </p:nvSpPr>
        <p:spPr>
          <a:xfrm>
            <a:off x="4572475" y="2082375"/>
            <a:ext cx="6724200" cy="3144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a:p>
            <a:pPr indent="0" lvl="0" marL="0" rtl="0" algn="l">
              <a:spcBef>
                <a:spcPts val="2100"/>
              </a:spcBef>
              <a:spcAft>
                <a:spcPts val="21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6" name="Shape 2236"/>
        <p:cNvGrpSpPr/>
        <p:nvPr/>
      </p:nvGrpSpPr>
      <p:grpSpPr>
        <a:xfrm>
          <a:off x="0" y="0"/>
          <a:ext cx="0" cy="0"/>
          <a:chOff x="0" y="0"/>
          <a:chExt cx="0" cy="0"/>
        </a:xfrm>
      </p:grpSpPr>
      <p:sp>
        <p:nvSpPr>
          <p:cNvPr id="2237" name="Google Shape;2237;p77"/>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Cool Tech Tools </a:t>
            </a:r>
            <a:endParaRPr/>
          </a:p>
          <a:p>
            <a:pPr indent="0" lvl="0" marL="0" rtl="0" algn="l">
              <a:spcBef>
                <a:spcPts val="0"/>
              </a:spcBef>
              <a:spcAft>
                <a:spcPts val="0"/>
              </a:spcAft>
              <a:buNone/>
            </a:pPr>
            <a:r>
              <a:rPr lang="en"/>
              <a:t>Pt. 1</a:t>
            </a:r>
            <a:endParaRPr/>
          </a:p>
          <a:p>
            <a:pPr indent="0" lvl="0" marL="0" rtl="0" algn="l">
              <a:spcBef>
                <a:spcPts val="0"/>
              </a:spcBef>
              <a:spcAft>
                <a:spcPts val="0"/>
              </a:spcAft>
              <a:buNone/>
            </a:pPr>
            <a:r>
              <a:t/>
            </a:r>
            <a:endParaRPr/>
          </a:p>
        </p:txBody>
      </p:sp>
      <p:sp>
        <p:nvSpPr>
          <p:cNvPr id="2238" name="Google Shape;2238;p77"/>
          <p:cNvSpPr txBox="1"/>
          <p:nvPr>
            <p:ph idx="1" type="body"/>
          </p:nvPr>
        </p:nvSpPr>
        <p:spPr>
          <a:xfrm>
            <a:off x="7240850" y="2033350"/>
            <a:ext cx="3751500" cy="205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Topic M: FlipGrid</a:t>
            </a:r>
            <a:endParaRPr/>
          </a:p>
          <a:p>
            <a:pPr indent="0" lvl="0" marL="0" rtl="0" algn="l">
              <a:spcBef>
                <a:spcPts val="0"/>
              </a:spcBef>
              <a:spcAft>
                <a:spcPts val="0"/>
              </a:spcAft>
              <a:buNone/>
            </a:pPr>
            <a:r>
              <a:rPr lang="en"/>
              <a:t>Topic N: Pear Deck</a:t>
            </a:r>
            <a:endParaRPr/>
          </a:p>
          <a:p>
            <a:pPr indent="0" lvl="0" marL="0" rtl="0" algn="l">
              <a:spcBef>
                <a:spcPts val="0"/>
              </a:spcBef>
              <a:spcAft>
                <a:spcPts val="0"/>
              </a:spcAft>
              <a:buNone/>
            </a:pPr>
            <a:r>
              <a:rPr lang="en"/>
              <a:t>Topic O: Screen Record with Loom</a:t>
            </a:r>
            <a:endParaRPr/>
          </a:p>
          <a:p>
            <a:pPr indent="0" lvl="0" marL="0" rtl="0" algn="l">
              <a:spcBef>
                <a:spcPts val="0"/>
              </a:spcBef>
              <a:spcAft>
                <a:spcPts val="0"/>
              </a:spcAft>
              <a:buNone/>
            </a:pPr>
            <a:r>
              <a:rPr lang="en"/>
              <a:t>Topic P: Adobe Spark</a:t>
            </a:r>
            <a:endParaRPr/>
          </a:p>
        </p:txBody>
      </p:sp>
      <p:pic>
        <p:nvPicPr>
          <p:cNvPr descr="Bitmoji Image" id="2239" name="Google Shape;2239;p77"/>
          <p:cNvPicPr preferRelativeResize="0"/>
          <p:nvPr/>
        </p:nvPicPr>
        <p:blipFill rotWithShape="1">
          <a:blip r:embed="rId3">
            <a:alphaModFix/>
          </a:blip>
          <a:srcRect b="0" l="21639" r="26265" t="0"/>
          <a:stretch/>
        </p:blipFill>
        <p:spPr>
          <a:xfrm flipH="1">
            <a:off x="9779650" y="1796475"/>
            <a:ext cx="2700575" cy="5183975"/>
          </a:xfrm>
          <a:prstGeom prst="rect">
            <a:avLst/>
          </a:prstGeom>
          <a:noFill/>
          <a:ln>
            <a:noFill/>
          </a:ln>
        </p:spPr>
      </p:pic>
      <p:sp>
        <p:nvSpPr>
          <p:cNvPr id="2240" name="Google Shape;2240;p77"/>
          <p:cNvSpPr/>
          <p:nvPr/>
        </p:nvSpPr>
        <p:spPr>
          <a:xfrm>
            <a:off x="9933650" y="71075"/>
            <a:ext cx="2037600" cy="1595100"/>
          </a:xfrm>
          <a:prstGeom prst="wedgeRoundRectCallout">
            <a:avLst>
              <a:gd fmla="val 9293" name="adj1"/>
              <a:gd fmla="val 112868" name="adj2"/>
              <a:gd fmla="val 0" name="adj3"/>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Click on a file folder to pull it out of the drawer and see what's inside.</a:t>
            </a:r>
            <a:endParaRPr sz="1900"/>
          </a:p>
          <a:p>
            <a:pPr indent="0" lvl="0" marL="0" rtl="0" algn="l">
              <a:spcBef>
                <a:spcPts val="0"/>
              </a:spcBef>
              <a:spcAft>
                <a:spcPts val="0"/>
              </a:spcAft>
              <a:buNone/>
            </a:pPr>
            <a:r>
              <a:t/>
            </a:r>
            <a:endParaRPr/>
          </a:p>
        </p:txBody>
      </p:sp>
      <p:pic>
        <p:nvPicPr>
          <p:cNvPr id="2241" name="Google Shape;2241;p77" title="How to Videos for Students-File Cabinets - Google Slides.webm">
            <a:hlinkClick r:id="rId4"/>
          </p:cNvPr>
          <p:cNvPicPr preferRelativeResize="0"/>
          <p:nvPr/>
        </p:nvPicPr>
        <p:blipFill>
          <a:blip r:embed="rId5">
            <a:alphaModFix/>
          </a:blip>
          <a:stretch>
            <a:fillRect/>
          </a:stretch>
        </p:blipFill>
        <p:spPr>
          <a:xfrm>
            <a:off x="152400" y="152400"/>
            <a:ext cx="9144" cy="685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5" name="Shape 2245"/>
        <p:cNvGrpSpPr/>
        <p:nvPr/>
      </p:nvGrpSpPr>
      <p:grpSpPr>
        <a:xfrm>
          <a:off x="0" y="0"/>
          <a:ext cx="0" cy="0"/>
          <a:chOff x="0" y="0"/>
          <a:chExt cx="0" cy="0"/>
        </a:xfrm>
      </p:grpSpPr>
      <p:sp>
        <p:nvSpPr>
          <p:cNvPr id="2246" name="Google Shape;2246;p78"/>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Use FlipGrid</a:t>
            </a:r>
            <a:endParaRPr sz="2000">
              <a:latin typeface="Share Tech Mono"/>
              <a:ea typeface="Share Tech Mono"/>
              <a:cs typeface="Share Tech Mono"/>
              <a:sym typeface="Share Tech Mon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p79"/>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Use FlipGrid</a:t>
            </a:r>
            <a:endParaRPr sz="3900"/>
          </a:p>
        </p:txBody>
      </p:sp>
      <p:sp>
        <p:nvSpPr>
          <p:cNvPr id="2252" name="Google Shape;2252;p79"/>
          <p:cNvSpPr txBox="1"/>
          <p:nvPr>
            <p:ph idx="1" type="body"/>
          </p:nvPr>
        </p:nvSpPr>
        <p:spPr>
          <a:xfrm>
            <a:off x="6984375" y="4947900"/>
            <a:ext cx="4138200" cy="17385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Check out this cool tech tool that we may use in class.</a:t>
            </a:r>
            <a:endParaRPr/>
          </a:p>
        </p:txBody>
      </p:sp>
      <p:pic>
        <p:nvPicPr>
          <p:cNvPr descr="In this education technology tutorial, students learn how to complete assignments in Flipgrid using the new 2020 camera features!" id="2253" name="Google Shape;2253;p79" title="How to Use Flipgrid for Students - Fall 2020 Update!">
            <a:hlinkClick r:id="rId3"/>
          </p:cNvPr>
          <p:cNvPicPr preferRelativeResize="0"/>
          <p:nvPr/>
        </p:nvPicPr>
        <p:blipFill>
          <a:blip r:embed="rId4">
            <a:alphaModFix/>
          </a:blip>
          <a:stretch>
            <a:fillRect/>
          </a:stretch>
        </p:blipFill>
        <p:spPr>
          <a:xfrm>
            <a:off x="6767475" y="1518900"/>
            <a:ext cx="4572000" cy="3429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7" name="Shape 2257"/>
        <p:cNvGrpSpPr/>
        <p:nvPr/>
      </p:nvGrpSpPr>
      <p:grpSpPr>
        <a:xfrm>
          <a:off x="0" y="0"/>
          <a:ext cx="0" cy="0"/>
          <a:chOff x="0" y="0"/>
          <a:chExt cx="0" cy="0"/>
        </a:xfrm>
      </p:grpSpPr>
      <p:sp>
        <p:nvSpPr>
          <p:cNvPr id="2258" name="Google Shape;2258;p80"/>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Use Pear Deck</a:t>
            </a:r>
            <a:endParaRPr sz="2000">
              <a:latin typeface="Share Tech Mono"/>
              <a:ea typeface="Share Tech Mono"/>
              <a:cs typeface="Share Tech Mono"/>
              <a:sym typeface="Share Tech Mon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2" name="Shape 2262"/>
        <p:cNvGrpSpPr/>
        <p:nvPr/>
      </p:nvGrpSpPr>
      <p:grpSpPr>
        <a:xfrm>
          <a:off x="0" y="0"/>
          <a:ext cx="0" cy="0"/>
          <a:chOff x="0" y="0"/>
          <a:chExt cx="0" cy="0"/>
        </a:xfrm>
      </p:grpSpPr>
      <p:sp>
        <p:nvSpPr>
          <p:cNvPr id="2263" name="Google Shape;2263;p81"/>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Use Pear Deck</a:t>
            </a:r>
            <a:endParaRPr/>
          </a:p>
        </p:txBody>
      </p:sp>
      <p:sp>
        <p:nvSpPr>
          <p:cNvPr id="2264" name="Google Shape;2264;p81"/>
          <p:cNvSpPr txBox="1"/>
          <p:nvPr>
            <p:ph idx="1" type="body"/>
          </p:nvPr>
        </p:nvSpPr>
        <p:spPr>
          <a:xfrm>
            <a:off x="6984375" y="4963875"/>
            <a:ext cx="4138200" cy="1722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dk1"/>
                </a:solidFill>
              </a:rPr>
              <a:t>Check out this cool tech tool that we may use in class.</a:t>
            </a:r>
            <a:endParaRPr/>
          </a:p>
        </p:txBody>
      </p:sp>
      <p:pic>
        <p:nvPicPr>
          <p:cNvPr descr="In this education technology tutorial, students learn how to use Pear Deck in the classroom." id="2265" name="Google Shape;2265;p81" title="How to Use Pear Deck for Students">
            <a:hlinkClick r:id="rId3"/>
          </p:cNvPr>
          <p:cNvPicPr preferRelativeResize="0"/>
          <p:nvPr/>
        </p:nvPicPr>
        <p:blipFill>
          <a:blip r:embed="rId4">
            <a:alphaModFix/>
          </a:blip>
          <a:stretch>
            <a:fillRect/>
          </a:stretch>
        </p:blipFill>
        <p:spPr>
          <a:xfrm>
            <a:off x="6767475" y="1534875"/>
            <a:ext cx="4572000" cy="3429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sp>
        <p:nvSpPr>
          <p:cNvPr id="2270" name="Google Shape;2270;p82"/>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Screen Record with Loom</a:t>
            </a:r>
            <a:endParaRPr sz="2000">
              <a:latin typeface="Share Tech Mono"/>
              <a:ea typeface="Share Tech Mono"/>
              <a:cs typeface="Share Tech Mono"/>
              <a:sym typeface="Share Tech Mon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4" name="Shape 2274"/>
        <p:cNvGrpSpPr/>
        <p:nvPr/>
      </p:nvGrpSpPr>
      <p:grpSpPr>
        <a:xfrm>
          <a:off x="0" y="0"/>
          <a:ext cx="0" cy="0"/>
          <a:chOff x="0" y="0"/>
          <a:chExt cx="0" cy="0"/>
        </a:xfrm>
      </p:grpSpPr>
      <p:sp>
        <p:nvSpPr>
          <p:cNvPr id="2275" name="Google Shape;2275;p83"/>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Screen Record with Loom</a:t>
            </a:r>
            <a:endParaRPr/>
          </a:p>
        </p:txBody>
      </p:sp>
      <p:sp>
        <p:nvSpPr>
          <p:cNvPr id="2276" name="Google Shape;2276;p83"/>
          <p:cNvSpPr txBox="1"/>
          <p:nvPr>
            <p:ph idx="1" type="body"/>
          </p:nvPr>
        </p:nvSpPr>
        <p:spPr>
          <a:xfrm>
            <a:off x="6984375" y="5001375"/>
            <a:ext cx="4138200" cy="185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dk1"/>
                </a:solidFill>
              </a:rPr>
              <a:t>Check out this cool tech tool that we may use in class.</a:t>
            </a:r>
            <a:endParaRPr>
              <a:solidFill>
                <a:schemeClr val="dk1"/>
              </a:solidFill>
            </a:endParaRPr>
          </a:p>
        </p:txBody>
      </p:sp>
      <p:pic>
        <p:nvPicPr>
          <p:cNvPr descr="In this education technology tutorial, students learn how to screen record with Loom." id="2277" name="Google Shape;2277;p83" title="How to Screen Record with Loom for Students">
            <a:hlinkClick r:id="rId3"/>
          </p:cNvPr>
          <p:cNvPicPr preferRelativeResize="0"/>
          <p:nvPr/>
        </p:nvPicPr>
        <p:blipFill>
          <a:blip r:embed="rId4">
            <a:alphaModFix/>
          </a:blip>
          <a:stretch>
            <a:fillRect/>
          </a:stretch>
        </p:blipFill>
        <p:spPr>
          <a:xfrm>
            <a:off x="6767475" y="1572375"/>
            <a:ext cx="4572000" cy="3429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1" name="Shape 2281"/>
        <p:cNvGrpSpPr/>
        <p:nvPr/>
      </p:nvGrpSpPr>
      <p:grpSpPr>
        <a:xfrm>
          <a:off x="0" y="0"/>
          <a:ext cx="0" cy="0"/>
          <a:chOff x="0" y="0"/>
          <a:chExt cx="0" cy="0"/>
        </a:xfrm>
      </p:grpSpPr>
      <p:sp>
        <p:nvSpPr>
          <p:cNvPr id="2282" name="Google Shape;2282;p84"/>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Make a Video with Adobe Spark</a:t>
            </a:r>
            <a:endParaRPr sz="2000">
              <a:latin typeface="Share Tech Mono"/>
              <a:ea typeface="Share Tech Mono"/>
              <a:cs typeface="Share Tech Mono"/>
              <a:sym typeface="Share Tech Mon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sp>
        <p:nvSpPr>
          <p:cNvPr id="2287" name="Google Shape;2287;p85"/>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3500"/>
              <a:t>How to Make a Video with Adobe Spark</a:t>
            </a:r>
            <a:endParaRPr sz="3500"/>
          </a:p>
        </p:txBody>
      </p:sp>
      <p:sp>
        <p:nvSpPr>
          <p:cNvPr id="2288" name="Google Shape;2288;p85"/>
          <p:cNvSpPr txBox="1"/>
          <p:nvPr>
            <p:ph idx="1" type="body"/>
          </p:nvPr>
        </p:nvSpPr>
        <p:spPr>
          <a:xfrm>
            <a:off x="6984375" y="4931900"/>
            <a:ext cx="4138200" cy="1754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solidFill>
                  <a:schemeClr val="dk1"/>
                </a:solidFill>
              </a:rPr>
              <a:t>Check out this cool tech tool that we may use in class.</a:t>
            </a:r>
            <a:endParaRPr>
              <a:solidFill>
                <a:schemeClr val="dk1"/>
              </a:solidFill>
            </a:endParaRPr>
          </a:p>
          <a:p>
            <a:pPr indent="0" lvl="0" marL="0" rtl="0" algn="l">
              <a:spcBef>
                <a:spcPts val="2100"/>
              </a:spcBef>
              <a:spcAft>
                <a:spcPts val="2100"/>
              </a:spcAft>
              <a:buNone/>
            </a:pPr>
            <a:r>
              <a:t/>
            </a:r>
            <a:endParaRPr/>
          </a:p>
        </p:txBody>
      </p:sp>
      <p:pic>
        <p:nvPicPr>
          <p:cNvPr descr="Learn how to make a video in Adobe Spark, for students!" id="2289" name="Google Shape;2289;p85" title="How to Make a Video with Adobe Spark for Students">
            <a:hlinkClick r:id="rId3"/>
          </p:cNvPr>
          <p:cNvPicPr preferRelativeResize="0"/>
          <p:nvPr/>
        </p:nvPicPr>
        <p:blipFill>
          <a:blip r:embed="rId4">
            <a:alphaModFix/>
          </a:blip>
          <a:stretch>
            <a:fillRect/>
          </a:stretch>
        </p:blipFill>
        <p:spPr>
          <a:xfrm>
            <a:off x="6767475" y="1413625"/>
            <a:ext cx="4572000" cy="3429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3" name="Shape 2293"/>
        <p:cNvGrpSpPr/>
        <p:nvPr/>
      </p:nvGrpSpPr>
      <p:grpSpPr>
        <a:xfrm>
          <a:off x="0" y="0"/>
          <a:ext cx="0" cy="0"/>
          <a:chOff x="0" y="0"/>
          <a:chExt cx="0" cy="0"/>
        </a:xfrm>
      </p:grpSpPr>
      <p:sp>
        <p:nvSpPr>
          <p:cNvPr id="2294" name="Google Shape;2294;p86"/>
          <p:cNvSpPr txBox="1"/>
          <p:nvPr>
            <p:ph type="title"/>
          </p:nvPr>
        </p:nvSpPr>
        <p:spPr>
          <a:xfrm>
            <a:off x="7443150" y="1276025"/>
            <a:ext cx="3596700" cy="498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Cool Tech Tools </a:t>
            </a:r>
            <a:endParaRPr/>
          </a:p>
          <a:p>
            <a:pPr indent="0" lvl="0" marL="0" rtl="0" algn="l">
              <a:spcBef>
                <a:spcPts val="0"/>
              </a:spcBef>
              <a:spcAft>
                <a:spcPts val="0"/>
              </a:spcAft>
              <a:buNone/>
            </a:pPr>
            <a:r>
              <a:rPr lang="en"/>
              <a:t>Pt.2</a:t>
            </a:r>
            <a:endParaRPr/>
          </a:p>
          <a:p>
            <a:pPr indent="0" lvl="0" marL="0" rtl="0" algn="l">
              <a:spcBef>
                <a:spcPts val="0"/>
              </a:spcBef>
              <a:spcAft>
                <a:spcPts val="0"/>
              </a:spcAft>
              <a:buNone/>
            </a:pPr>
            <a:r>
              <a:t/>
            </a:r>
            <a:endParaRPr/>
          </a:p>
        </p:txBody>
      </p:sp>
      <p:sp>
        <p:nvSpPr>
          <p:cNvPr id="2295" name="Google Shape;2295;p86"/>
          <p:cNvSpPr txBox="1"/>
          <p:nvPr>
            <p:ph idx="1" type="body"/>
          </p:nvPr>
        </p:nvSpPr>
        <p:spPr>
          <a:xfrm>
            <a:off x="7443150" y="1974122"/>
            <a:ext cx="3596700" cy="205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Topic Q: Use Padlet</a:t>
            </a:r>
            <a:endParaRPr/>
          </a:p>
          <a:p>
            <a:pPr indent="0" lvl="0" marL="0" rtl="0" algn="l">
              <a:spcBef>
                <a:spcPts val="0"/>
              </a:spcBef>
              <a:spcAft>
                <a:spcPts val="0"/>
              </a:spcAft>
              <a:buNone/>
            </a:pPr>
            <a:r>
              <a:rPr lang="en"/>
              <a:t>Topic R: Use Seesaw</a:t>
            </a:r>
            <a:endParaRPr/>
          </a:p>
          <a:p>
            <a:pPr indent="0" lvl="0" marL="0" rtl="0" algn="l">
              <a:spcBef>
                <a:spcPts val="0"/>
              </a:spcBef>
              <a:spcAft>
                <a:spcPts val="0"/>
              </a:spcAft>
              <a:buNone/>
            </a:pPr>
            <a:r>
              <a:rPr lang="en"/>
              <a:t>Topic S:</a:t>
            </a:r>
            <a:endParaRPr/>
          </a:p>
          <a:p>
            <a:pPr indent="0" lvl="0" marL="0" rtl="0" algn="l">
              <a:spcBef>
                <a:spcPts val="0"/>
              </a:spcBef>
              <a:spcAft>
                <a:spcPts val="0"/>
              </a:spcAft>
              <a:buNone/>
            </a:pPr>
            <a:r>
              <a:rPr lang="en"/>
              <a:t>Topic T:</a:t>
            </a:r>
            <a:endParaRPr/>
          </a:p>
        </p:txBody>
      </p:sp>
      <p:pic>
        <p:nvPicPr>
          <p:cNvPr descr="Bitmoji Image" id="2296" name="Google Shape;2296;p86"/>
          <p:cNvPicPr preferRelativeResize="0"/>
          <p:nvPr/>
        </p:nvPicPr>
        <p:blipFill rotWithShape="1">
          <a:blip r:embed="rId3">
            <a:alphaModFix/>
          </a:blip>
          <a:srcRect b="0" l="21639" r="26265" t="0"/>
          <a:stretch/>
        </p:blipFill>
        <p:spPr>
          <a:xfrm flipH="1">
            <a:off x="9886250" y="1808325"/>
            <a:ext cx="2700575" cy="5183975"/>
          </a:xfrm>
          <a:prstGeom prst="rect">
            <a:avLst/>
          </a:prstGeom>
          <a:noFill/>
          <a:ln>
            <a:noFill/>
          </a:ln>
        </p:spPr>
      </p:pic>
      <p:sp>
        <p:nvSpPr>
          <p:cNvPr id="2297" name="Google Shape;2297;p86"/>
          <p:cNvSpPr/>
          <p:nvPr/>
        </p:nvSpPr>
        <p:spPr>
          <a:xfrm>
            <a:off x="10040250" y="82925"/>
            <a:ext cx="2037600" cy="1595100"/>
          </a:xfrm>
          <a:prstGeom prst="wedgeRoundRectCallout">
            <a:avLst>
              <a:gd fmla="val 9293" name="adj1"/>
              <a:gd fmla="val 112868" name="adj2"/>
              <a:gd fmla="val 0" name="adj3"/>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Click on a file folder to pull it out of the drawer and see what's inside.</a:t>
            </a:r>
            <a:endParaRPr sz="1900"/>
          </a:p>
          <a:p>
            <a:pPr indent="0" lvl="0" marL="0" rtl="0" algn="l">
              <a:spcBef>
                <a:spcPts val="0"/>
              </a:spcBef>
              <a:spcAft>
                <a:spcPts val="0"/>
              </a:spcAft>
              <a:buNone/>
            </a:pPr>
            <a:r>
              <a:t/>
            </a:r>
            <a:endParaRPr/>
          </a:p>
        </p:txBody>
      </p:sp>
      <p:pic>
        <p:nvPicPr>
          <p:cNvPr id="2298" name="Google Shape;2298;p86" title="How to Videos for Students-File Cabinets - Google Slides.webm">
            <a:hlinkClick r:id="rId4"/>
          </p:cNvPr>
          <p:cNvPicPr preferRelativeResize="0"/>
          <p:nvPr/>
        </p:nvPicPr>
        <p:blipFill>
          <a:blip r:embed="rId5">
            <a:alphaModFix/>
          </a:blip>
          <a:stretch>
            <a:fillRect/>
          </a:stretch>
        </p:blipFill>
        <p:spPr>
          <a:xfrm>
            <a:off x="152400" y="152400"/>
            <a:ext cx="9144" cy="685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2" name="Shape 2302"/>
        <p:cNvGrpSpPr/>
        <p:nvPr/>
      </p:nvGrpSpPr>
      <p:grpSpPr>
        <a:xfrm>
          <a:off x="0" y="0"/>
          <a:ext cx="0" cy="0"/>
          <a:chOff x="0" y="0"/>
          <a:chExt cx="0" cy="0"/>
        </a:xfrm>
      </p:grpSpPr>
      <p:sp>
        <p:nvSpPr>
          <p:cNvPr id="2303" name="Google Shape;2303;p87"/>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Use Padlet</a:t>
            </a:r>
            <a:endParaRPr sz="2000">
              <a:latin typeface="Share Tech Mono"/>
              <a:ea typeface="Share Tech Mono"/>
              <a:cs typeface="Share Tech Mono"/>
              <a:sym typeface="Share Tech Mon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7" name="Shape 2307"/>
        <p:cNvGrpSpPr/>
        <p:nvPr/>
      </p:nvGrpSpPr>
      <p:grpSpPr>
        <a:xfrm>
          <a:off x="0" y="0"/>
          <a:ext cx="0" cy="0"/>
          <a:chOff x="0" y="0"/>
          <a:chExt cx="0" cy="0"/>
        </a:xfrm>
      </p:grpSpPr>
      <p:sp>
        <p:nvSpPr>
          <p:cNvPr id="2308" name="Google Shape;2308;p88"/>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Use Padlet</a:t>
            </a:r>
            <a:endParaRPr/>
          </a:p>
        </p:txBody>
      </p:sp>
      <p:sp>
        <p:nvSpPr>
          <p:cNvPr id="2309" name="Google Shape;2309;p88"/>
          <p:cNvSpPr txBox="1"/>
          <p:nvPr>
            <p:ph idx="1" type="body"/>
          </p:nvPr>
        </p:nvSpPr>
        <p:spPr>
          <a:xfrm>
            <a:off x="6984375" y="4804025"/>
            <a:ext cx="4138200" cy="1882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solidFill>
                  <a:schemeClr val="dk1"/>
                </a:solidFill>
              </a:rPr>
              <a:t>Check out this cool tech tool that we may use in class.</a:t>
            </a:r>
            <a:endParaRPr>
              <a:solidFill>
                <a:schemeClr val="dk1"/>
              </a:solidFill>
            </a:endParaRPr>
          </a:p>
          <a:p>
            <a:pPr indent="0" lvl="0" marL="0" rtl="0" algn="l">
              <a:spcBef>
                <a:spcPts val="2100"/>
              </a:spcBef>
              <a:spcAft>
                <a:spcPts val="2100"/>
              </a:spcAft>
              <a:buNone/>
            </a:pPr>
            <a:r>
              <a:t/>
            </a:r>
            <a:endParaRPr/>
          </a:p>
        </p:txBody>
      </p:sp>
      <p:pic>
        <p:nvPicPr>
          <p:cNvPr descr="Students learn the basics of how to use Padlet, including how to sign up for a free account, as well as how to create a basic post." id="2310" name="Google Shape;2310;p88" title="How to Use Padlet for Students: The Basics">
            <a:hlinkClick r:id="rId3"/>
          </p:cNvPr>
          <p:cNvPicPr preferRelativeResize="0"/>
          <p:nvPr/>
        </p:nvPicPr>
        <p:blipFill>
          <a:blip r:embed="rId4">
            <a:alphaModFix/>
          </a:blip>
          <a:stretch>
            <a:fillRect/>
          </a:stretch>
        </p:blipFill>
        <p:spPr>
          <a:xfrm>
            <a:off x="6767475" y="861575"/>
            <a:ext cx="4572000" cy="3429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4" name="Shape 2314"/>
        <p:cNvGrpSpPr/>
        <p:nvPr/>
      </p:nvGrpSpPr>
      <p:grpSpPr>
        <a:xfrm>
          <a:off x="0" y="0"/>
          <a:ext cx="0" cy="0"/>
          <a:chOff x="0" y="0"/>
          <a:chExt cx="0" cy="0"/>
        </a:xfrm>
      </p:grpSpPr>
      <p:sp>
        <p:nvSpPr>
          <p:cNvPr id="2315" name="Google Shape;2315;p89"/>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How to Use Seesaw</a:t>
            </a:r>
            <a:endParaRPr sz="2000">
              <a:latin typeface="Share Tech Mono"/>
              <a:ea typeface="Share Tech Mono"/>
              <a:cs typeface="Share Tech Mono"/>
              <a:sym typeface="Share Tech Mon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9" name="Shape 2319"/>
        <p:cNvGrpSpPr/>
        <p:nvPr/>
      </p:nvGrpSpPr>
      <p:grpSpPr>
        <a:xfrm>
          <a:off x="0" y="0"/>
          <a:ext cx="0" cy="0"/>
          <a:chOff x="0" y="0"/>
          <a:chExt cx="0" cy="0"/>
        </a:xfrm>
      </p:grpSpPr>
      <p:sp>
        <p:nvSpPr>
          <p:cNvPr id="2320" name="Google Shape;2320;p90"/>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Use Seesaw</a:t>
            </a:r>
            <a:endParaRPr/>
          </a:p>
        </p:txBody>
      </p:sp>
      <p:sp>
        <p:nvSpPr>
          <p:cNvPr id="2321" name="Google Shape;2321;p90"/>
          <p:cNvSpPr txBox="1"/>
          <p:nvPr>
            <p:ph idx="1" type="body"/>
          </p:nvPr>
        </p:nvSpPr>
        <p:spPr>
          <a:xfrm>
            <a:off x="6984375" y="4955100"/>
            <a:ext cx="4138200" cy="1902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solidFill>
                  <a:schemeClr val="dk1"/>
                </a:solidFill>
              </a:rPr>
              <a:t>Check out this cool tech tool that we may use in class.</a:t>
            </a:r>
            <a:endParaRPr>
              <a:solidFill>
                <a:schemeClr val="dk1"/>
              </a:solidFill>
            </a:endParaRPr>
          </a:p>
          <a:p>
            <a:pPr indent="0" lvl="0" marL="0" rtl="0" algn="l">
              <a:spcBef>
                <a:spcPts val="2100"/>
              </a:spcBef>
              <a:spcAft>
                <a:spcPts val="2100"/>
              </a:spcAft>
              <a:buNone/>
            </a:pPr>
            <a:r>
              <a:t/>
            </a:r>
            <a:endParaRPr/>
          </a:p>
        </p:txBody>
      </p:sp>
      <p:pic>
        <p:nvPicPr>
          <p:cNvPr descr="In this video students can learn how to use Seesaw. Students will learn how to sign up for classes, how to use the different tools in Seesaw to complete assignments, how to find announcements, and more!" id="2322" name="Google Shape;2322;p90" title="How to Use Seesaw for Students">
            <a:hlinkClick r:id="rId3"/>
          </p:cNvPr>
          <p:cNvPicPr preferRelativeResize="0"/>
          <p:nvPr/>
        </p:nvPicPr>
        <p:blipFill>
          <a:blip r:embed="rId4">
            <a:alphaModFix/>
          </a:blip>
          <a:stretch>
            <a:fillRect/>
          </a:stretch>
        </p:blipFill>
        <p:spPr>
          <a:xfrm>
            <a:off x="6767475" y="1447250"/>
            <a:ext cx="4572000" cy="3429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6" name="Shape 2326"/>
        <p:cNvGrpSpPr/>
        <p:nvPr/>
      </p:nvGrpSpPr>
      <p:grpSpPr>
        <a:xfrm>
          <a:off x="0" y="0"/>
          <a:ext cx="0" cy="0"/>
          <a:chOff x="0" y="0"/>
          <a:chExt cx="0" cy="0"/>
        </a:xfrm>
      </p:grpSpPr>
      <p:sp>
        <p:nvSpPr>
          <p:cNvPr id="2327" name="Google Shape;2327;p91"/>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1" name="Shape 2331"/>
        <p:cNvGrpSpPr/>
        <p:nvPr/>
      </p:nvGrpSpPr>
      <p:grpSpPr>
        <a:xfrm>
          <a:off x="0" y="0"/>
          <a:ext cx="0" cy="0"/>
          <a:chOff x="0" y="0"/>
          <a:chExt cx="0" cy="0"/>
        </a:xfrm>
      </p:grpSpPr>
      <p:sp>
        <p:nvSpPr>
          <p:cNvPr id="2332" name="Google Shape;2332;p92"/>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333" name="Google Shape;2333;p92"/>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a:p>
            <a:pPr indent="0" lvl="0" marL="0" rtl="0" algn="l">
              <a:spcBef>
                <a:spcPts val="2100"/>
              </a:spcBef>
              <a:spcAft>
                <a:spcPts val="210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
        <p:nvSpPr>
          <p:cNvPr id="2338" name="Google Shape;2338;p93"/>
          <p:cNvSpPr/>
          <p:nvPr/>
        </p:nvSpPr>
        <p:spPr>
          <a:xfrm rot="5400000">
            <a:off x="6043582" y="5053943"/>
            <a:ext cx="2736600" cy="94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Share Tech Mono"/>
                <a:ea typeface="Share Tech Mono"/>
                <a:cs typeface="Share Tech Mono"/>
                <a:sym typeface="Share Tech Mono"/>
              </a:rPr>
              <a:t>Add a title here.</a:t>
            </a:r>
            <a:endParaRPr sz="2000">
              <a:latin typeface="Share Tech Mono"/>
              <a:ea typeface="Share Tech Mono"/>
              <a:cs typeface="Share Tech Mono"/>
              <a:sym typeface="Share Tech Mon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2" name="Shape 2342"/>
        <p:cNvGrpSpPr/>
        <p:nvPr/>
      </p:nvGrpSpPr>
      <p:grpSpPr>
        <a:xfrm>
          <a:off x="0" y="0"/>
          <a:ext cx="0" cy="0"/>
          <a:chOff x="0" y="0"/>
          <a:chExt cx="0" cy="0"/>
        </a:xfrm>
      </p:grpSpPr>
      <p:sp>
        <p:nvSpPr>
          <p:cNvPr id="2343" name="Google Shape;2343;p94"/>
          <p:cNvSpPr txBox="1"/>
          <p:nvPr>
            <p:ph type="title"/>
          </p:nvPr>
        </p:nvSpPr>
        <p:spPr>
          <a:xfrm>
            <a:off x="6984375" y="98075"/>
            <a:ext cx="4138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title</a:t>
            </a:r>
            <a:endParaRPr/>
          </a:p>
        </p:txBody>
      </p:sp>
      <p:sp>
        <p:nvSpPr>
          <p:cNvPr id="2344" name="Google Shape;2344;p94"/>
          <p:cNvSpPr txBox="1"/>
          <p:nvPr>
            <p:ph idx="1" type="body"/>
          </p:nvPr>
        </p:nvSpPr>
        <p:spPr>
          <a:xfrm>
            <a:off x="6984375" y="1581150"/>
            <a:ext cx="4138200" cy="5105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ile Cabinets · SlidesMania">
  <a:themeElements>
    <a:clrScheme name="Simple Light">
      <a:dk1>
        <a:srgbClr val="434343"/>
      </a:dk1>
      <a:lt1>
        <a:srgbClr val="FFFFFF"/>
      </a:lt1>
      <a:dk2>
        <a:srgbClr val="A9A8A4"/>
      </a:dk2>
      <a:lt2>
        <a:srgbClr val="434343"/>
      </a:lt2>
      <a:accent1>
        <a:srgbClr val="EA9999"/>
      </a:accent1>
      <a:accent2>
        <a:srgbClr val="F9CB9C"/>
      </a:accent2>
      <a:accent3>
        <a:srgbClr val="FFE599"/>
      </a:accent3>
      <a:accent4>
        <a:srgbClr val="B6D7A8"/>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