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772400" cx="10058400"/>
  <p:notesSz cx="6858000" cy="9144000"/>
  <p:embeddedFontLst>
    <p:embeddedFont>
      <p:font typeface="Open Sans SemiBold"/>
      <p:regular r:id="rId8"/>
      <p:bold r:id="rId9"/>
      <p:italic r:id="rId10"/>
      <p:boldItalic r:id="rId11"/>
    </p:embeddedFon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97">
          <p15:clr>
            <a:srgbClr val="A4A3A4"/>
          </p15:clr>
        </p15:guide>
        <p15:guide id="2" pos="565">
          <p15:clr>
            <a:srgbClr val="A4A3A4"/>
          </p15:clr>
        </p15:guide>
        <p15:guide id="3" orient="horz" pos="1778">
          <p15:clr>
            <a:srgbClr val="9AA0A6"/>
          </p15:clr>
        </p15:guide>
        <p15:guide id="4" pos="4403">
          <p15:clr>
            <a:srgbClr val="9AA0A6"/>
          </p15:clr>
        </p15:guide>
        <p15:guide id="5" orient="horz" pos="5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97" orient="horz"/>
        <p:guide pos="565"/>
        <p:guide pos="1778" orient="horz"/>
        <p:guide pos="4403"/>
        <p:guide pos="5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SemiBold-boldItalic.fntdata"/><Relationship Id="rId10" Type="http://schemas.openxmlformats.org/officeDocument/2006/relationships/font" Target="fonts/OpenSansSemiBold-italic.fntdata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SemiBold-bold.fntdata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penSans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b84443049_0_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b8444304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97000" y="274950"/>
            <a:ext cx="9464400" cy="6884100"/>
          </a:xfrm>
          <a:prstGeom prst="roundRect">
            <a:avLst>
              <a:gd fmla="val 7220" name="adj"/>
            </a:avLst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520750" y="531135"/>
            <a:ext cx="9016800" cy="6393900"/>
          </a:xfrm>
          <a:prstGeom prst="roundRect">
            <a:avLst>
              <a:gd fmla="val 722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969108" y="331280"/>
            <a:ext cx="120300" cy="133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317250" y="750800"/>
            <a:ext cx="9485400" cy="6513900"/>
          </a:xfrm>
          <a:prstGeom prst="roundRect">
            <a:avLst>
              <a:gd fmla="val 6331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17664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3760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29856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5952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2048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48144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54240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j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60336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k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66432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l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72528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: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;</a:t>
            </a:r>
            <a:endParaRPr b="1"/>
          </a:p>
        </p:txBody>
      </p:sp>
      <p:sp>
        <p:nvSpPr>
          <p:cNvPr id="72" name="Google Shape;72;p14"/>
          <p:cNvSpPr/>
          <p:nvPr/>
        </p:nvSpPr>
        <p:spPr>
          <a:xfrm>
            <a:off x="7862450" y="27847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‘</a:t>
            </a:r>
            <a:endParaRPr b="1"/>
          </a:p>
        </p:txBody>
      </p:sp>
      <p:sp>
        <p:nvSpPr>
          <p:cNvPr id="73" name="Google Shape;73;p14"/>
          <p:cNvSpPr/>
          <p:nvPr/>
        </p:nvSpPr>
        <p:spPr>
          <a:xfrm>
            <a:off x="20331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z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26427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x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32523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38619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v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44715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50811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56907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m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63003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&lt;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,</a:t>
            </a:r>
            <a:endParaRPr b="1"/>
          </a:p>
        </p:txBody>
      </p:sp>
      <p:sp>
        <p:nvSpPr>
          <p:cNvPr id="81" name="Google Shape;81;p14"/>
          <p:cNvSpPr/>
          <p:nvPr/>
        </p:nvSpPr>
        <p:spPr>
          <a:xfrm>
            <a:off x="69099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&gt;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.</a:t>
            </a:r>
            <a:endParaRPr sz="2400"/>
          </a:p>
        </p:txBody>
      </p:sp>
      <p:sp>
        <p:nvSpPr>
          <p:cNvPr id="82" name="Google Shape;82;p14"/>
          <p:cNvSpPr/>
          <p:nvPr/>
        </p:nvSpPr>
        <p:spPr>
          <a:xfrm>
            <a:off x="7519550" y="34324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?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/</a:t>
            </a:r>
            <a:endParaRPr b="1"/>
          </a:p>
        </p:txBody>
      </p:sp>
      <p:sp>
        <p:nvSpPr>
          <p:cNvPr id="83" name="Google Shape;83;p14"/>
          <p:cNvSpPr/>
          <p:nvPr/>
        </p:nvSpPr>
        <p:spPr>
          <a:xfrm>
            <a:off x="8129150" y="3432475"/>
            <a:ext cx="13515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shift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8472050" y="2784775"/>
            <a:ext cx="1008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enter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591650" y="3432475"/>
            <a:ext cx="13515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shift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591650" y="2784775"/>
            <a:ext cx="10848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14"/>
          <p:cNvGrpSpPr/>
          <p:nvPr/>
        </p:nvGrpSpPr>
        <p:grpSpPr>
          <a:xfrm>
            <a:off x="694245" y="2933344"/>
            <a:ext cx="239193" cy="222479"/>
            <a:chOff x="514350" y="1047750"/>
            <a:chExt cx="914347" cy="876247"/>
          </a:xfrm>
        </p:grpSpPr>
        <p:sp>
          <p:nvSpPr>
            <p:cNvPr id="88" name="Google Shape;88;p14"/>
            <p:cNvSpPr/>
            <p:nvPr/>
          </p:nvSpPr>
          <p:spPr>
            <a:xfrm>
              <a:off x="514350" y="1047750"/>
              <a:ext cx="647700" cy="6477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9" name="Google Shape;89;p14"/>
            <p:cNvCxnSpPr>
              <a:stCxn id="88" idx="5"/>
            </p:cNvCxnSpPr>
            <p:nvPr/>
          </p:nvCxnSpPr>
          <p:spPr>
            <a:xfrm>
              <a:off x="1067197" y="1600597"/>
              <a:ext cx="361500" cy="323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0" name="Google Shape;90;p14"/>
          <p:cNvSpPr/>
          <p:nvPr/>
        </p:nvSpPr>
        <p:spPr>
          <a:xfrm>
            <a:off x="16458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q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22554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28650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34746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40842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46938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53034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u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59130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i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65226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o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71322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77418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83514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}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]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8961050" y="21370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|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\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591650" y="2137075"/>
            <a:ext cx="9642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tab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5916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~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`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12012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</a:t>
            </a:r>
            <a:endParaRPr sz="18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8108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@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 SemiBold"/>
                <a:ea typeface="Open Sans SemiBold"/>
                <a:cs typeface="Open Sans SemiBold"/>
                <a:sym typeface="Open Sans SemiBold"/>
              </a:rPr>
              <a:t>2</a:t>
            </a:r>
            <a:endParaRPr sz="18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24204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#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3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30300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$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4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36396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%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 SemiBold"/>
                <a:ea typeface="Open Sans SemiBold"/>
                <a:cs typeface="Open Sans SemiBold"/>
                <a:sym typeface="Open Sans SemiBold"/>
              </a:rPr>
              <a:t>5</a:t>
            </a:r>
            <a:endParaRPr sz="18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42492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^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6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48588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&amp;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7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54684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*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8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60780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9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66876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0</a:t>
            </a: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72972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_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-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7906850" y="14893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+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=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8516450" y="1489375"/>
            <a:ext cx="9642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backspace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/>
          <p:nvPr/>
        </p:nvSpPr>
        <p:spPr>
          <a:xfrm>
            <a:off x="8195300" y="4080175"/>
            <a:ext cx="609600" cy="222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4"/>
          <p:cNvSpPr/>
          <p:nvPr/>
        </p:nvSpPr>
        <p:spPr>
          <a:xfrm>
            <a:off x="8195300" y="4377175"/>
            <a:ext cx="609600" cy="222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4"/>
          <p:cNvSpPr/>
          <p:nvPr/>
        </p:nvSpPr>
        <p:spPr>
          <a:xfrm>
            <a:off x="7519550" y="4377175"/>
            <a:ext cx="609600" cy="222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/>
          <p:nvPr/>
        </p:nvSpPr>
        <p:spPr>
          <a:xfrm>
            <a:off x="8871050" y="4377175"/>
            <a:ext cx="609600" cy="222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/>
          <p:nvPr/>
        </p:nvSpPr>
        <p:spPr>
          <a:xfrm>
            <a:off x="591650" y="4080175"/>
            <a:ext cx="13515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ctrl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6909950" y="40801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ctrl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/>
          <p:nvPr/>
        </p:nvSpPr>
        <p:spPr>
          <a:xfrm>
            <a:off x="6300350" y="4080175"/>
            <a:ext cx="5196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alt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4"/>
          <p:cNvSpPr/>
          <p:nvPr/>
        </p:nvSpPr>
        <p:spPr>
          <a:xfrm>
            <a:off x="2033150" y="4080175"/>
            <a:ext cx="11292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alt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3252350" y="4080175"/>
            <a:ext cx="2972400" cy="51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4"/>
          <p:cNvSpPr/>
          <p:nvPr/>
        </p:nvSpPr>
        <p:spPr>
          <a:xfrm>
            <a:off x="591650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esc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4"/>
          <p:cNvSpPr/>
          <p:nvPr/>
        </p:nvSpPr>
        <p:spPr>
          <a:xfrm>
            <a:off x="1339323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4"/>
          <p:cNvSpPr/>
          <p:nvPr/>
        </p:nvSpPr>
        <p:spPr>
          <a:xfrm>
            <a:off x="2086996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4"/>
          <p:cNvSpPr/>
          <p:nvPr/>
        </p:nvSpPr>
        <p:spPr>
          <a:xfrm>
            <a:off x="2834669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914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4"/>
          <p:cNvSpPr/>
          <p:nvPr/>
        </p:nvSpPr>
        <p:spPr>
          <a:xfrm>
            <a:off x="3582342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4"/>
          <p:cNvSpPr/>
          <p:nvPr/>
        </p:nvSpPr>
        <p:spPr>
          <a:xfrm>
            <a:off x="4330014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4"/>
          <p:cNvSpPr/>
          <p:nvPr/>
        </p:nvSpPr>
        <p:spPr>
          <a:xfrm>
            <a:off x="5077687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4"/>
          <p:cNvSpPr/>
          <p:nvPr/>
        </p:nvSpPr>
        <p:spPr>
          <a:xfrm>
            <a:off x="6571310" y="1073275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4"/>
          <p:cNvSpPr/>
          <p:nvPr/>
        </p:nvSpPr>
        <p:spPr>
          <a:xfrm>
            <a:off x="7319558" y="1073275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8067806" y="1073275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5823054" y="1073275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8816052" y="1073150"/>
            <a:ext cx="664500" cy="288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8428252" y="1185071"/>
            <a:ext cx="13148" cy="64328"/>
          </a:xfrm>
          <a:custGeom>
            <a:rect b="b" l="l" r="r" t="t"/>
            <a:pathLst>
              <a:path extrusionOk="0" fill="none" h="52193" w="6525">
                <a:moveTo>
                  <a:pt x="0" y="52192"/>
                </a:moveTo>
                <a:cubicBezTo>
                  <a:pt x="3980" y="44298"/>
                  <a:pt x="6524" y="35524"/>
                  <a:pt x="6524" y="26097"/>
                </a:cubicBezTo>
                <a:cubicBezTo>
                  <a:pt x="6524" y="16539"/>
                  <a:pt x="4078" y="7993"/>
                  <a:pt x="0" y="1"/>
                </a:cubicBezTo>
              </a:path>
            </a:pathLst>
          </a:custGeom>
          <a:noFill/>
          <a:ln cap="sq" cmpd="sng" w="952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4"/>
          <p:cNvSpPr/>
          <p:nvPr/>
        </p:nvSpPr>
        <p:spPr>
          <a:xfrm>
            <a:off x="8467691" y="1160967"/>
            <a:ext cx="26294" cy="112573"/>
          </a:xfrm>
          <a:custGeom>
            <a:rect b="b" l="l" r="r" t="t"/>
            <a:pathLst>
              <a:path extrusionOk="0" fill="none" h="91337" w="13049">
                <a:moveTo>
                  <a:pt x="0" y="91336"/>
                </a:moveTo>
                <a:cubicBezTo>
                  <a:pt x="7960" y="77506"/>
                  <a:pt x="13048" y="65208"/>
                  <a:pt x="13048" y="45669"/>
                </a:cubicBezTo>
                <a:cubicBezTo>
                  <a:pt x="13048" y="26129"/>
                  <a:pt x="8155" y="13962"/>
                  <a:pt x="0" y="1"/>
                </a:cubicBezTo>
              </a:path>
            </a:pathLst>
          </a:custGeom>
          <a:noFill/>
          <a:ln cap="sq" cmpd="sng" w="952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4"/>
          <p:cNvSpPr/>
          <p:nvPr/>
        </p:nvSpPr>
        <p:spPr>
          <a:xfrm>
            <a:off x="8507129" y="1136863"/>
            <a:ext cx="39440" cy="160818"/>
          </a:xfrm>
          <a:custGeom>
            <a:rect b="b" l="l" r="r" t="t"/>
            <a:pathLst>
              <a:path extrusionOk="0" fill="none" h="130481" w="19573">
                <a:moveTo>
                  <a:pt x="0" y="130480"/>
                </a:moveTo>
                <a:cubicBezTo>
                  <a:pt x="12233" y="111724"/>
                  <a:pt x="19572" y="93196"/>
                  <a:pt x="19572" y="65241"/>
                </a:cubicBezTo>
                <a:cubicBezTo>
                  <a:pt x="19572" y="37285"/>
                  <a:pt x="12233" y="19181"/>
                  <a:pt x="0" y="1"/>
                </a:cubicBezTo>
              </a:path>
            </a:pathLst>
          </a:custGeom>
          <a:noFill/>
          <a:ln cap="sq" cmpd="sng" w="952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4"/>
          <p:cNvSpPr/>
          <p:nvPr/>
        </p:nvSpPr>
        <p:spPr>
          <a:xfrm>
            <a:off x="8253537" y="1124989"/>
            <a:ext cx="155273" cy="184565"/>
          </a:xfrm>
          <a:custGeom>
            <a:rect b="b" l="l" r="r" t="t"/>
            <a:pathLst>
              <a:path extrusionOk="0" h="150053" w="91337">
                <a:moveTo>
                  <a:pt x="91337" y="1"/>
                </a:moveTo>
                <a:lnTo>
                  <a:pt x="38199" y="42439"/>
                </a:lnTo>
                <a:lnTo>
                  <a:pt x="1" y="42439"/>
                </a:lnTo>
                <a:lnTo>
                  <a:pt x="1" y="107614"/>
                </a:lnTo>
                <a:lnTo>
                  <a:pt x="38199" y="107614"/>
                </a:lnTo>
                <a:lnTo>
                  <a:pt x="91337" y="150052"/>
                </a:lnTo>
                <a:lnTo>
                  <a:pt x="9133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4"/>
          <p:cNvSpPr/>
          <p:nvPr/>
        </p:nvSpPr>
        <p:spPr>
          <a:xfrm>
            <a:off x="7548862" y="1124989"/>
            <a:ext cx="155273" cy="184565"/>
          </a:xfrm>
          <a:custGeom>
            <a:rect b="b" l="l" r="r" t="t"/>
            <a:pathLst>
              <a:path extrusionOk="0" h="150053" w="91337">
                <a:moveTo>
                  <a:pt x="91337" y="1"/>
                </a:moveTo>
                <a:lnTo>
                  <a:pt x="38199" y="42439"/>
                </a:lnTo>
                <a:lnTo>
                  <a:pt x="1" y="42439"/>
                </a:lnTo>
                <a:lnTo>
                  <a:pt x="1" y="107614"/>
                </a:lnTo>
                <a:lnTo>
                  <a:pt x="38199" y="107614"/>
                </a:lnTo>
                <a:lnTo>
                  <a:pt x="91337" y="150052"/>
                </a:lnTo>
                <a:lnTo>
                  <a:pt x="9133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4"/>
          <p:cNvSpPr/>
          <p:nvPr/>
        </p:nvSpPr>
        <p:spPr>
          <a:xfrm>
            <a:off x="7741600" y="1185112"/>
            <a:ext cx="13148" cy="64328"/>
          </a:xfrm>
          <a:custGeom>
            <a:rect b="b" l="l" r="r" t="t"/>
            <a:pathLst>
              <a:path extrusionOk="0" fill="none" h="52193" w="6525">
                <a:moveTo>
                  <a:pt x="0" y="52192"/>
                </a:moveTo>
                <a:cubicBezTo>
                  <a:pt x="3980" y="44298"/>
                  <a:pt x="6524" y="35524"/>
                  <a:pt x="6524" y="26097"/>
                </a:cubicBezTo>
                <a:cubicBezTo>
                  <a:pt x="6524" y="16539"/>
                  <a:pt x="4078" y="7993"/>
                  <a:pt x="0" y="1"/>
                </a:cubicBezTo>
              </a:path>
            </a:pathLst>
          </a:custGeom>
          <a:noFill/>
          <a:ln cap="sq" cmpd="sng" w="952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4"/>
          <p:cNvSpPr/>
          <p:nvPr/>
        </p:nvSpPr>
        <p:spPr>
          <a:xfrm>
            <a:off x="6793537" y="1124989"/>
            <a:ext cx="155273" cy="184565"/>
          </a:xfrm>
          <a:custGeom>
            <a:rect b="b" l="l" r="r" t="t"/>
            <a:pathLst>
              <a:path extrusionOk="0" h="150053" w="91337">
                <a:moveTo>
                  <a:pt x="91337" y="1"/>
                </a:moveTo>
                <a:lnTo>
                  <a:pt x="38199" y="42439"/>
                </a:lnTo>
                <a:lnTo>
                  <a:pt x="1" y="42439"/>
                </a:lnTo>
                <a:lnTo>
                  <a:pt x="1" y="107614"/>
                </a:lnTo>
                <a:lnTo>
                  <a:pt x="38199" y="107614"/>
                </a:lnTo>
                <a:lnTo>
                  <a:pt x="91337" y="150052"/>
                </a:lnTo>
                <a:lnTo>
                  <a:pt x="9133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6850550" y="1047800"/>
            <a:ext cx="20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/>
          </a:p>
        </p:txBody>
      </p:sp>
      <p:cxnSp>
        <p:nvCxnSpPr>
          <p:cNvPr id="147" name="Google Shape;147;p14"/>
          <p:cNvCxnSpPr/>
          <p:nvPr/>
        </p:nvCxnSpPr>
        <p:spPr>
          <a:xfrm flipH="1">
            <a:off x="6803525" y="1135213"/>
            <a:ext cx="185700" cy="162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8" name="Google Shape;148;p14"/>
          <p:cNvGrpSpPr/>
          <p:nvPr/>
        </p:nvGrpSpPr>
        <p:grpSpPr>
          <a:xfrm>
            <a:off x="9045359" y="1123825"/>
            <a:ext cx="200031" cy="184802"/>
            <a:chOff x="1237125" y="238125"/>
            <a:chExt cx="5142175" cy="5235175"/>
          </a:xfrm>
        </p:grpSpPr>
        <p:sp>
          <p:nvSpPr>
            <p:cNvPr id="149" name="Google Shape;149;p14"/>
            <p:cNvSpPr/>
            <p:nvPr/>
          </p:nvSpPr>
          <p:spPr>
            <a:xfrm>
              <a:off x="1237125" y="641175"/>
              <a:ext cx="5142175" cy="4832125"/>
            </a:xfrm>
            <a:custGeom>
              <a:rect b="b" l="l" r="r" t="t"/>
              <a:pathLst>
                <a:path extrusionOk="0" h="193285" w="205687">
                  <a:moveTo>
                    <a:pt x="54678" y="1"/>
                  </a:moveTo>
                  <a:cubicBezTo>
                    <a:pt x="54162" y="1"/>
                    <a:pt x="53632" y="128"/>
                    <a:pt x="53187" y="383"/>
                  </a:cubicBezTo>
                  <a:cubicBezTo>
                    <a:pt x="20369" y="18509"/>
                    <a:pt x="0" y="52997"/>
                    <a:pt x="0" y="90442"/>
                  </a:cubicBezTo>
                  <a:cubicBezTo>
                    <a:pt x="0" y="147158"/>
                    <a:pt x="46127" y="193285"/>
                    <a:pt x="102843" y="193285"/>
                  </a:cubicBezTo>
                  <a:cubicBezTo>
                    <a:pt x="159560" y="193285"/>
                    <a:pt x="205687" y="147158"/>
                    <a:pt x="205687" y="90442"/>
                  </a:cubicBezTo>
                  <a:cubicBezTo>
                    <a:pt x="205687" y="52997"/>
                    <a:pt x="185318" y="18509"/>
                    <a:pt x="152500" y="383"/>
                  </a:cubicBezTo>
                  <a:cubicBezTo>
                    <a:pt x="152055" y="128"/>
                    <a:pt x="151546" y="1"/>
                    <a:pt x="151030" y="1"/>
                  </a:cubicBezTo>
                  <a:cubicBezTo>
                    <a:pt x="150772" y="1"/>
                    <a:pt x="150513" y="33"/>
                    <a:pt x="150258" y="96"/>
                  </a:cubicBezTo>
                  <a:cubicBezTo>
                    <a:pt x="149495" y="335"/>
                    <a:pt x="148875" y="860"/>
                    <a:pt x="148493" y="1527"/>
                  </a:cubicBezTo>
                  <a:lnTo>
                    <a:pt x="135519" y="25044"/>
                  </a:lnTo>
                  <a:cubicBezTo>
                    <a:pt x="134708" y="26475"/>
                    <a:pt x="135232" y="28288"/>
                    <a:pt x="136663" y="29051"/>
                  </a:cubicBezTo>
                  <a:cubicBezTo>
                    <a:pt x="159035" y="41405"/>
                    <a:pt x="172916" y="64922"/>
                    <a:pt x="172916" y="90442"/>
                  </a:cubicBezTo>
                  <a:cubicBezTo>
                    <a:pt x="172916" y="129080"/>
                    <a:pt x="141481" y="160514"/>
                    <a:pt x="102843" y="160514"/>
                  </a:cubicBezTo>
                  <a:cubicBezTo>
                    <a:pt x="64206" y="160514"/>
                    <a:pt x="32771" y="129080"/>
                    <a:pt x="32771" y="90442"/>
                  </a:cubicBezTo>
                  <a:cubicBezTo>
                    <a:pt x="32771" y="64922"/>
                    <a:pt x="46700" y="41405"/>
                    <a:pt x="69024" y="29051"/>
                  </a:cubicBezTo>
                  <a:cubicBezTo>
                    <a:pt x="70502" y="28288"/>
                    <a:pt x="71027" y="26475"/>
                    <a:pt x="70216" y="25044"/>
                  </a:cubicBezTo>
                  <a:lnTo>
                    <a:pt x="57241" y="1527"/>
                  </a:lnTo>
                  <a:cubicBezTo>
                    <a:pt x="56860" y="860"/>
                    <a:pt x="56192" y="335"/>
                    <a:pt x="55429" y="96"/>
                  </a:cubicBezTo>
                  <a:cubicBezTo>
                    <a:pt x="55190" y="33"/>
                    <a:pt x="54936" y="1"/>
                    <a:pt x="54678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3397975" y="238125"/>
              <a:ext cx="820475" cy="2701075"/>
            </a:xfrm>
            <a:custGeom>
              <a:rect b="b" l="l" r="r" t="t"/>
              <a:pathLst>
                <a:path extrusionOk="0" h="108043" w="32819">
                  <a:moveTo>
                    <a:pt x="3006" y="0"/>
                  </a:moveTo>
                  <a:cubicBezTo>
                    <a:pt x="1336" y="0"/>
                    <a:pt x="0" y="1336"/>
                    <a:pt x="0" y="3005"/>
                  </a:cubicBezTo>
                  <a:lnTo>
                    <a:pt x="0" y="105037"/>
                  </a:lnTo>
                  <a:cubicBezTo>
                    <a:pt x="0" y="106707"/>
                    <a:pt x="1336" y="108043"/>
                    <a:pt x="3006" y="108043"/>
                  </a:cubicBezTo>
                  <a:lnTo>
                    <a:pt x="29813" y="108043"/>
                  </a:lnTo>
                  <a:cubicBezTo>
                    <a:pt x="31483" y="108043"/>
                    <a:pt x="32819" y="106707"/>
                    <a:pt x="32819" y="105037"/>
                  </a:cubicBezTo>
                  <a:lnTo>
                    <a:pt x="32819" y="3005"/>
                  </a:lnTo>
                  <a:cubicBezTo>
                    <a:pt x="32819" y="1336"/>
                    <a:pt x="31483" y="0"/>
                    <a:pt x="29813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" name="Google Shape;151;p14"/>
          <p:cNvSpPr/>
          <p:nvPr/>
        </p:nvSpPr>
        <p:spPr>
          <a:xfrm flipH="1">
            <a:off x="7788525" y="4430875"/>
            <a:ext cx="57836" cy="105983"/>
          </a:xfrm>
          <a:custGeom>
            <a:rect b="b" l="l" r="r" t="t"/>
            <a:pathLst>
              <a:path extrusionOk="0" fill="none" h="117433" w="58717">
                <a:moveTo>
                  <a:pt x="1" y="1"/>
                </a:moveTo>
                <a:lnTo>
                  <a:pt x="58716" y="58717"/>
                </a:lnTo>
                <a:lnTo>
                  <a:pt x="1" y="117432"/>
                </a:lnTo>
              </a:path>
            </a:pathLst>
          </a:custGeom>
          <a:noFill/>
          <a:ln cap="sq" cmpd="sng" w="2857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4"/>
          <p:cNvSpPr/>
          <p:nvPr/>
        </p:nvSpPr>
        <p:spPr>
          <a:xfrm flipH="1" rot="-5400000">
            <a:off x="8471188" y="4435488"/>
            <a:ext cx="57836" cy="105983"/>
          </a:xfrm>
          <a:custGeom>
            <a:rect b="b" l="l" r="r" t="t"/>
            <a:pathLst>
              <a:path extrusionOk="0" fill="none" h="117433" w="58717">
                <a:moveTo>
                  <a:pt x="1" y="1"/>
                </a:moveTo>
                <a:lnTo>
                  <a:pt x="58716" y="58717"/>
                </a:lnTo>
                <a:lnTo>
                  <a:pt x="1" y="117432"/>
                </a:lnTo>
              </a:path>
            </a:pathLst>
          </a:custGeom>
          <a:noFill/>
          <a:ln cap="sq" cmpd="sng" w="2857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9153838" y="4430875"/>
            <a:ext cx="57836" cy="105983"/>
          </a:xfrm>
          <a:custGeom>
            <a:rect b="b" l="l" r="r" t="t"/>
            <a:pathLst>
              <a:path extrusionOk="0" fill="none" h="117433" w="58717">
                <a:moveTo>
                  <a:pt x="1" y="1"/>
                </a:moveTo>
                <a:lnTo>
                  <a:pt x="58716" y="58717"/>
                </a:lnTo>
                <a:lnTo>
                  <a:pt x="1" y="117432"/>
                </a:lnTo>
              </a:path>
            </a:pathLst>
          </a:custGeom>
          <a:noFill/>
          <a:ln cap="sq" cmpd="sng" w="2857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4"/>
          <p:cNvSpPr/>
          <p:nvPr/>
        </p:nvSpPr>
        <p:spPr>
          <a:xfrm flipH="1" rot="5400000">
            <a:off x="8471188" y="4133225"/>
            <a:ext cx="57836" cy="105983"/>
          </a:xfrm>
          <a:custGeom>
            <a:rect b="b" l="l" r="r" t="t"/>
            <a:pathLst>
              <a:path extrusionOk="0" fill="none" h="117433" w="58717">
                <a:moveTo>
                  <a:pt x="1" y="1"/>
                </a:moveTo>
                <a:lnTo>
                  <a:pt x="58716" y="58717"/>
                </a:lnTo>
                <a:lnTo>
                  <a:pt x="1" y="117432"/>
                </a:lnTo>
              </a:path>
            </a:pathLst>
          </a:custGeom>
          <a:noFill/>
          <a:ln cap="sq" cmpd="sng" w="28575">
            <a:solidFill>
              <a:srgbClr val="000000"/>
            </a:solidFill>
            <a:prstDash val="solid"/>
            <a:miter lim="3261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14"/>
          <p:cNvGrpSpPr/>
          <p:nvPr/>
        </p:nvGrpSpPr>
        <p:grpSpPr>
          <a:xfrm>
            <a:off x="2319989" y="1151205"/>
            <a:ext cx="246342" cy="130057"/>
            <a:chOff x="1551864" y="1162980"/>
            <a:chExt cx="246342" cy="130057"/>
          </a:xfrm>
        </p:grpSpPr>
        <p:sp>
          <p:nvSpPr>
            <p:cNvPr id="156" name="Google Shape;156;p14"/>
            <p:cNvSpPr/>
            <p:nvPr/>
          </p:nvSpPr>
          <p:spPr>
            <a:xfrm>
              <a:off x="1734351" y="1162980"/>
              <a:ext cx="63855" cy="130057"/>
            </a:xfrm>
            <a:custGeom>
              <a:rect b="b" l="l" r="r" t="t"/>
              <a:pathLst>
                <a:path extrusionOk="0" fill="none" h="117433" w="58717">
                  <a:moveTo>
                    <a:pt x="1" y="1"/>
                  </a:moveTo>
                  <a:lnTo>
                    <a:pt x="58716" y="58717"/>
                  </a:lnTo>
                  <a:lnTo>
                    <a:pt x="1" y="117432"/>
                  </a:lnTo>
                </a:path>
              </a:pathLst>
            </a:custGeom>
            <a:noFill/>
            <a:ln cap="sq" cmpd="sng" w="28575">
              <a:solidFill>
                <a:srgbClr val="000000"/>
              </a:solidFill>
              <a:prstDash val="solid"/>
              <a:miter lim="3261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1551864" y="1228751"/>
              <a:ext cx="223840" cy="2"/>
            </a:xfrm>
            <a:custGeom>
              <a:rect b="b" l="l" r="r" t="t"/>
              <a:pathLst>
                <a:path extrusionOk="0" fill="none" h="1" w="119064">
                  <a:moveTo>
                    <a:pt x="119063" y="1"/>
                  </a:moveTo>
                  <a:lnTo>
                    <a:pt x="1" y="1"/>
                  </a:lnTo>
                </a:path>
              </a:pathLst>
            </a:custGeom>
            <a:noFill/>
            <a:ln cap="sq" cmpd="sng" w="28575">
              <a:solidFill>
                <a:srgbClr val="000000"/>
              </a:solidFill>
              <a:prstDash val="solid"/>
              <a:miter lim="3261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" name="Google Shape;158;p14"/>
          <p:cNvGrpSpPr/>
          <p:nvPr/>
        </p:nvGrpSpPr>
        <p:grpSpPr>
          <a:xfrm rot="10800000">
            <a:off x="1548402" y="1151205"/>
            <a:ext cx="246342" cy="130057"/>
            <a:chOff x="1551864" y="1134330"/>
            <a:chExt cx="246342" cy="130057"/>
          </a:xfrm>
        </p:grpSpPr>
        <p:sp>
          <p:nvSpPr>
            <p:cNvPr id="159" name="Google Shape;159;p14"/>
            <p:cNvSpPr/>
            <p:nvPr/>
          </p:nvSpPr>
          <p:spPr>
            <a:xfrm>
              <a:off x="1734351" y="1134330"/>
              <a:ext cx="63855" cy="130057"/>
            </a:xfrm>
            <a:custGeom>
              <a:rect b="b" l="l" r="r" t="t"/>
              <a:pathLst>
                <a:path extrusionOk="0" fill="none" h="117433" w="58717">
                  <a:moveTo>
                    <a:pt x="1" y="1"/>
                  </a:moveTo>
                  <a:lnTo>
                    <a:pt x="58716" y="58717"/>
                  </a:lnTo>
                  <a:lnTo>
                    <a:pt x="1" y="117432"/>
                  </a:lnTo>
                </a:path>
              </a:pathLst>
            </a:custGeom>
            <a:noFill/>
            <a:ln cap="sq" cmpd="sng" w="28575">
              <a:solidFill>
                <a:srgbClr val="000000"/>
              </a:solidFill>
              <a:prstDash val="solid"/>
              <a:miter lim="3261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1551864" y="1200101"/>
              <a:ext cx="223840" cy="2"/>
            </a:xfrm>
            <a:custGeom>
              <a:rect b="b" l="l" r="r" t="t"/>
              <a:pathLst>
                <a:path extrusionOk="0" fill="none" h="1" w="119064">
                  <a:moveTo>
                    <a:pt x="119063" y="1"/>
                  </a:moveTo>
                  <a:lnTo>
                    <a:pt x="1" y="1"/>
                  </a:lnTo>
                </a:path>
              </a:pathLst>
            </a:custGeom>
            <a:noFill/>
            <a:ln cap="sq" cmpd="sng" w="28575">
              <a:solidFill>
                <a:srgbClr val="000000"/>
              </a:solidFill>
              <a:prstDash val="solid"/>
              <a:miter lim="3261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1" name="Google Shape;161;p14"/>
          <p:cNvSpPr txBox="1"/>
          <p:nvPr/>
        </p:nvSpPr>
        <p:spPr>
          <a:xfrm>
            <a:off x="2967650" y="978775"/>
            <a:ext cx="314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⟳</a:t>
            </a:r>
            <a:endParaRPr b="1" sz="1900"/>
          </a:p>
        </p:txBody>
      </p:sp>
      <p:sp>
        <p:nvSpPr>
          <p:cNvPr id="162" name="Google Shape;162;p14"/>
          <p:cNvSpPr/>
          <p:nvPr/>
        </p:nvSpPr>
        <p:spPr>
          <a:xfrm>
            <a:off x="3757400" y="1125025"/>
            <a:ext cx="314400" cy="184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4"/>
          <p:cNvSpPr/>
          <p:nvPr/>
        </p:nvSpPr>
        <p:spPr>
          <a:xfrm>
            <a:off x="3782498" y="1151200"/>
            <a:ext cx="52800" cy="48300"/>
          </a:xfrm>
          <a:prstGeom prst="halfFrame">
            <a:avLst>
              <a:gd fmla="val 30829" name="adj1"/>
              <a:gd fmla="val 37349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4"/>
          <p:cNvSpPr/>
          <p:nvPr/>
        </p:nvSpPr>
        <p:spPr>
          <a:xfrm rot="10800000">
            <a:off x="3998448" y="1238650"/>
            <a:ext cx="52800" cy="48300"/>
          </a:xfrm>
          <a:prstGeom prst="halfFrame">
            <a:avLst>
              <a:gd fmla="val 30829" name="adj1"/>
              <a:gd fmla="val 37349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4"/>
          <p:cNvSpPr/>
          <p:nvPr/>
        </p:nvSpPr>
        <p:spPr>
          <a:xfrm>
            <a:off x="4529100" y="1135225"/>
            <a:ext cx="246300" cy="162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6" name="Google Shape;166;p14"/>
          <p:cNvCxnSpPr/>
          <p:nvPr/>
        </p:nvCxnSpPr>
        <p:spPr>
          <a:xfrm>
            <a:off x="4795800" y="1147125"/>
            <a:ext cx="0" cy="138000"/>
          </a:xfrm>
          <a:prstGeom prst="straightConnector1">
            <a:avLst/>
          </a:prstGeom>
          <a:noFill/>
          <a:ln cap="rnd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14"/>
          <p:cNvCxnSpPr/>
          <p:nvPr/>
        </p:nvCxnSpPr>
        <p:spPr>
          <a:xfrm>
            <a:off x="4814500" y="1147125"/>
            <a:ext cx="0" cy="138000"/>
          </a:xfrm>
          <a:prstGeom prst="straightConnector1">
            <a:avLst/>
          </a:prstGeom>
          <a:noFill/>
          <a:ln cap="rnd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" name="Google Shape;168;p14"/>
          <p:cNvSpPr/>
          <p:nvPr/>
        </p:nvSpPr>
        <p:spPr>
          <a:xfrm>
            <a:off x="5312450" y="1148275"/>
            <a:ext cx="147600" cy="138000"/>
          </a:xfrm>
          <a:prstGeom prst="star16">
            <a:avLst>
              <a:gd fmla="val 39662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"/>
          <p:cNvSpPr/>
          <p:nvPr/>
        </p:nvSpPr>
        <p:spPr>
          <a:xfrm>
            <a:off x="5338775" y="1171896"/>
            <a:ext cx="94800" cy="90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"/>
          <p:cNvSpPr/>
          <p:nvPr/>
        </p:nvSpPr>
        <p:spPr>
          <a:xfrm>
            <a:off x="6048600" y="1115364"/>
            <a:ext cx="200100" cy="189600"/>
          </a:xfrm>
          <a:prstGeom prst="star16">
            <a:avLst>
              <a:gd fmla="val 40237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6081456" y="1145075"/>
            <a:ext cx="134400" cy="130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4"/>
          <p:cNvSpPr/>
          <p:nvPr/>
        </p:nvSpPr>
        <p:spPr>
          <a:xfrm>
            <a:off x="3125650" y="4980675"/>
            <a:ext cx="3377700" cy="2030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