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5143500" cx="9144000"/>
  <p:notesSz cx="6858000" cy="9144000"/>
  <p:embeddedFontLst>
    <p:embeddedFont>
      <p:font typeface="Acme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B409508-F51A-44CE-A3C1-BDDE7FDA30FD}">
  <a:tblStyle styleId="{1B409508-F51A-44CE-A3C1-BDDE7FDA30F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font" Target="fonts/Acme-regular.fntdata"/><Relationship Id="rId10" Type="http://schemas.openxmlformats.org/officeDocument/2006/relationships/slide" Target="slides/slide4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82d174f832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82d174f83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d27128c13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d27128c1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d27128c13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d27128c13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60675" y="45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{1B409508-F51A-44CE-A3C1-BDDE7FDA30FD}</a:tableStyleId>
              </a:tblPr>
              <a:tblGrid>
                <a:gridCol w="4514150"/>
                <a:gridCol w="4514150"/>
              </a:tblGrid>
              <a:tr h="2548825">
                <a:tc>
                  <a:txBody>
                    <a:bodyPr/>
                    <a:lstStyle/>
                    <a:p>
                      <a:pPr indent="0" lvl="0" marL="2286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4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 you remember what a </a:t>
                      </a:r>
                      <a:r>
                        <a:rPr b="1" lang="en" sz="4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habitat </a:t>
                      </a:r>
                      <a:r>
                        <a:rPr lang="en" sz="4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is?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2548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55" name="Google Shape;55;p13"/>
          <p:cNvSpPr/>
          <p:nvPr/>
        </p:nvSpPr>
        <p:spPr>
          <a:xfrm>
            <a:off x="2325500" y="1354650"/>
            <a:ext cx="496800" cy="11175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0" r="0" t="2219"/>
          <a:stretch/>
        </p:blipFill>
        <p:spPr>
          <a:xfrm>
            <a:off x="5204600" y="102000"/>
            <a:ext cx="3199475" cy="2469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200" y="2669351"/>
            <a:ext cx="3717349" cy="237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86698" y="2714350"/>
            <a:ext cx="2035278" cy="237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Google Shape;63;p14"/>
          <p:cNvGraphicFramePr/>
          <p:nvPr/>
        </p:nvGraphicFramePr>
        <p:xfrm>
          <a:off x="60675" y="45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{1B409508-F51A-44CE-A3C1-BDDE7FDA30FD}</a:tableStyleId>
              </a:tblPr>
              <a:tblGrid>
                <a:gridCol w="4514150"/>
                <a:gridCol w="4514150"/>
              </a:tblGrid>
              <a:tr h="2548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2548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2486" l="0" r="0" t="0"/>
          <a:stretch/>
        </p:blipFill>
        <p:spPr>
          <a:xfrm>
            <a:off x="136175" y="88700"/>
            <a:ext cx="4135225" cy="24631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/>
          <p:nvPr/>
        </p:nvSpPr>
        <p:spPr>
          <a:xfrm rot="-7159329">
            <a:off x="2173639" y="202333"/>
            <a:ext cx="368170" cy="631326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98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5475" y="68825"/>
            <a:ext cx="2879200" cy="250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1025" y="2608613"/>
            <a:ext cx="3665524" cy="250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91750" y="2695900"/>
            <a:ext cx="4276649" cy="2328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" name="Google Shape;73;p15"/>
          <p:cNvGraphicFramePr/>
          <p:nvPr/>
        </p:nvGraphicFramePr>
        <p:xfrm>
          <a:off x="0" y="81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{1B409508-F51A-44CE-A3C1-BDDE7FDA30FD}</a:tableStyleId>
              </a:tblPr>
              <a:tblGrid>
                <a:gridCol w="3019450"/>
                <a:gridCol w="3019450"/>
                <a:gridCol w="3019450"/>
              </a:tblGrid>
              <a:tr h="2500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>
                          <a:solidFill>
                            <a:schemeClr val="dk1"/>
                          </a:solidFill>
                          <a:latin typeface="Acme"/>
                          <a:ea typeface="Acme"/>
                          <a:cs typeface="Acme"/>
                          <a:sym typeface="Acme"/>
                        </a:rPr>
                        <a:t>Bold print</a:t>
                      </a:r>
                      <a:endParaRPr sz="4800">
                        <a:solidFill>
                          <a:schemeClr val="dk1"/>
                        </a:solidFill>
                        <a:latin typeface="Acme"/>
                        <a:ea typeface="Acme"/>
                        <a:cs typeface="Acme"/>
                        <a:sym typeface="Acme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>
                          <a:solidFill>
                            <a:schemeClr val="dk1"/>
                          </a:solidFill>
                          <a:latin typeface="Acme"/>
                          <a:ea typeface="Acme"/>
                          <a:cs typeface="Acme"/>
                          <a:sym typeface="Acme"/>
                        </a:rPr>
                        <a:t>words</a:t>
                      </a:r>
                      <a:endParaRPr sz="4800">
                        <a:solidFill>
                          <a:schemeClr val="dk1"/>
                        </a:solidFill>
                        <a:latin typeface="Acme"/>
                        <a:ea typeface="Acme"/>
                        <a:cs typeface="Acme"/>
                        <a:sym typeface="Acme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>
                          <a:solidFill>
                            <a:schemeClr val="dk1"/>
                          </a:solidFill>
                          <a:latin typeface="Acme"/>
                          <a:ea typeface="Acme"/>
                          <a:cs typeface="Acme"/>
                          <a:sym typeface="Acme"/>
                        </a:rPr>
                        <a:t>Glossary</a:t>
                      </a:r>
                      <a:endParaRPr sz="4800">
                        <a:solidFill>
                          <a:schemeClr val="dk1"/>
                        </a:solidFill>
                        <a:latin typeface="Acme"/>
                        <a:ea typeface="Acme"/>
                        <a:cs typeface="Acme"/>
                        <a:sym typeface="Acme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>
                          <a:solidFill>
                            <a:schemeClr val="dk1"/>
                          </a:solidFill>
                          <a:latin typeface="Acme"/>
                          <a:ea typeface="Acme"/>
                          <a:cs typeface="Acme"/>
                          <a:sym typeface="Acme"/>
                        </a:rPr>
                        <a:t>Diagram</a:t>
                      </a:r>
                      <a:endParaRPr sz="4800">
                        <a:solidFill>
                          <a:schemeClr val="dk1"/>
                        </a:solidFill>
                        <a:latin typeface="Acme"/>
                        <a:ea typeface="Acme"/>
                        <a:cs typeface="Acme"/>
                        <a:sym typeface="Acme"/>
                      </a:endParaRPr>
                    </a:p>
                  </a:txBody>
                  <a:tcPr marT="91425" marB="91425" marR="91425" marL="91425" anchor="ctr"/>
                </a:tc>
              </a:tr>
              <a:tr h="2500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>
                          <a:solidFill>
                            <a:schemeClr val="dk1"/>
                          </a:solidFill>
                          <a:latin typeface="Acme"/>
                          <a:ea typeface="Acme"/>
                          <a:cs typeface="Acme"/>
                          <a:sym typeface="Acme"/>
                        </a:rPr>
                        <a:t>Heading</a:t>
                      </a:r>
                      <a:endParaRPr sz="4800">
                        <a:solidFill>
                          <a:schemeClr val="dk1"/>
                        </a:solidFill>
                        <a:latin typeface="Acme"/>
                        <a:ea typeface="Acme"/>
                        <a:cs typeface="Acme"/>
                        <a:sym typeface="Acme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>
                          <a:solidFill>
                            <a:schemeClr val="dk1"/>
                          </a:solidFill>
                          <a:latin typeface="Acme"/>
                          <a:ea typeface="Acme"/>
                          <a:cs typeface="Acme"/>
                          <a:sym typeface="Acme"/>
                        </a:rPr>
                        <a:t>Chart or graph</a:t>
                      </a:r>
                      <a:endParaRPr sz="4800">
                        <a:solidFill>
                          <a:schemeClr val="dk1"/>
                        </a:solidFill>
                        <a:latin typeface="Acme"/>
                        <a:ea typeface="Acme"/>
                        <a:cs typeface="Acme"/>
                        <a:sym typeface="Acme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>
                          <a:solidFill>
                            <a:schemeClr val="dk1"/>
                          </a:solidFill>
                          <a:latin typeface="Acme"/>
                          <a:ea typeface="Acme"/>
                          <a:cs typeface="Acme"/>
                          <a:sym typeface="Acme"/>
                        </a:rPr>
                        <a:t>Table of contents</a:t>
                      </a:r>
                      <a:endParaRPr sz="4800">
                        <a:solidFill>
                          <a:schemeClr val="dk1"/>
                        </a:solidFill>
                        <a:latin typeface="Acme"/>
                        <a:ea typeface="Acme"/>
                        <a:cs typeface="Acme"/>
                        <a:sym typeface="Acme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Google Shape;78;p16"/>
          <p:cNvGraphicFramePr/>
          <p:nvPr/>
        </p:nvGraphicFramePr>
        <p:xfrm>
          <a:off x="0" y="81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{1B409508-F51A-44CE-A3C1-BDDE7FDA30FD}</a:tableStyleId>
              </a:tblPr>
              <a:tblGrid>
                <a:gridCol w="3019450"/>
                <a:gridCol w="3019450"/>
                <a:gridCol w="3019450"/>
              </a:tblGrid>
              <a:tr h="2500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6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>
                          <a:latin typeface="Acme"/>
                          <a:ea typeface="Acme"/>
                          <a:cs typeface="Acme"/>
                          <a:sym typeface="Acme"/>
                        </a:rPr>
                        <a:t>M</a:t>
                      </a:r>
                      <a:r>
                        <a:rPr lang="en" sz="4800">
                          <a:latin typeface="Acme"/>
                          <a:ea typeface="Acme"/>
                          <a:cs typeface="Acme"/>
                          <a:sym typeface="Acme"/>
                        </a:rPr>
                        <a:t>ap</a:t>
                      </a:r>
                      <a:endParaRPr sz="4800">
                        <a:latin typeface="Acme"/>
                        <a:ea typeface="Acme"/>
                        <a:cs typeface="Acme"/>
                        <a:sym typeface="Acme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>
                          <a:latin typeface="Acme"/>
                          <a:ea typeface="Acme"/>
                          <a:cs typeface="Acme"/>
                          <a:sym typeface="Acme"/>
                        </a:rPr>
                        <a:t>Photo and </a:t>
                      </a:r>
                      <a:r>
                        <a:rPr lang="en" sz="4800">
                          <a:latin typeface="Acme"/>
                          <a:ea typeface="Acme"/>
                          <a:cs typeface="Acme"/>
                          <a:sym typeface="Acme"/>
                        </a:rPr>
                        <a:t>caption</a:t>
                      </a:r>
                      <a:endParaRPr sz="4800">
                        <a:latin typeface="Acme"/>
                        <a:ea typeface="Acme"/>
                        <a:cs typeface="Acme"/>
                        <a:sym typeface="Acme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