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4"/>
  </p:notesMasterIdLst>
  <p:handoutMasterIdLst>
    <p:handoutMasterId r:id="rId25"/>
  </p:handoutMasterIdLst>
  <p:sldIdLst>
    <p:sldId id="267" r:id="rId5"/>
    <p:sldId id="280" r:id="rId6"/>
    <p:sldId id="276" r:id="rId7"/>
    <p:sldId id="281" r:id="rId8"/>
    <p:sldId id="278" r:id="rId9"/>
    <p:sldId id="279" r:id="rId10"/>
    <p:sldId id="282" r:id="rId11"/>
    <p:sldId id="283" r:id="rId12"/>
    <p:sldId id="286" r:id="rId13"/>
    <p:sldId id="293" r:id="rId14"/>
    <p:sldId id="284" r:id="rId15"/>
    <p:sldId id="294" r:id="rId16"/>
    <p:sldId id="295" r:id="rId17"/>
    <p:sldId id="296" r:id="rId18"/>
    <p:sldId id="297" r:id="rId19"/>
    <p:sldId id="298" r:id="rId20"/>
    <p:sldId id="290" r:id="rId21"/>
    <p:sldId id="291" r:id="rId22"/>
    <p:sldId id="29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FDF168-8AEE-434A-B8BD-73E294D67BC2}" v="63" dt="2020-11-24T04:46:42.642"/>
  </p1510:revLst>
</p1510:revInfo>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8479" autoAdjust="0"/>
  </p:normalViewPr>
  <p:slideViewPr>
    <p:cSldViewPr snapToGrid="0">
      <p:cViewPr varScale="1">
        <p:scale>
          <a:sx n="56" d="100"/>
          <a:sy n="56" d="100"/>
        </p:scale>
        <p:origin x="1296" y="78"/>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385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honda Sexton" userId="ccd4d532-5f6b-4c53-955b-0ef746cafe24" providerId="ADAL" clId="{51B4D526-F158-4333-BE9E-73FCADD3C680}"/>
    <pc:docChg chg="custSel mod addSld modSld">
      <pc:chgData name="Rhonda Sexton" userId="ccd4d532-5f6b-4c53-955b-0ef746cafe24" providerId="ADAL" clId="{51B4D526-F158-4333-BE9E-73FCADD3C680}" dt="2020-10-18T21:14:35.270" v="49" actId="26606"/>
      <pc:docMkLst>
        <pc:docMk/>
      </pc:docMkLst>
      <pc:sldChg chg="delSp modSp delAnim modAnim">
        <pc:chgData name="Rhonda Sexton" userId="ccd4d532-5f6b-4c53-955b-0ef746cafe24" providerId="ADAL" clId="{51B4D526-F158-4333-BE9E-73FCADD3C680}" dt="2020-10-18T21:13:17.098" v="32"/>
        <pc:sldMkLst>
          <pc:docMk/>
          <pc:sldMk cId="2325981425" sldId="286"/>
        </pc:sldMkLst>
        <pc:spChg chg="del">
          <ac:chgData name="Rhonda Sexton" userId="ccd4d532-5f6b-4c53-955b-0ef746cafe24" providerId="ADAL" clId="{51B4D526-F158-4333-BE9E-73FCADD3C680}" dt="2020-10-18T21:12:36.531" v="17" actId="478"/>
          <ac:spMkLst>
            <pc:docMk/>
            <pc:sldMk cId="2325981425" sldId="286"/>
            <ac:spMk id="3" creationId="{00000000-0000-0000-0000-000000000000}"/>
          </ac:spMkLst>
        </pc:spChg>
        <pc:spChg chg="mod">
          <ac:chgData name="Rhonda Sexton" userId="ccd4d532-5f6b-4c53-955b-0ef746cafe24" providerId="ADAL" clId="{51B4D526-F158-4333-BE9E-73FCADD3C680}" dt="2020-10-18T21:13:09.137" v="31" actId="20577"/>
          <ac:spMkLst>
            <pc:docMk/>
            <pc:sldMk cId="2325981425" sldId="286"/>
            <ac:spMk id="6" creationId="{00000000-0000-0000-0000-000000000000}"/>
          </ac:spMkLst>
        </pc:spChg>
        <pc:spChg chg="del">
          <ac:chgData name="Rhonda Sexton" userId="ccd4d532-5f6b-4c53-955b-0ef746cafe24" providerId="ADAL" clId="{51B4D526-F158-4333-BE9E-73FCADD3C680}" dt="2020-10-18T21:12:23.518" v="11" actId="478"/>
          <ac:spMkLst>
            <pc:docMk/>
            <pc:sldMk cId="2325981425" sldId="286"/>
            <ac:spMk id="7" creationId="{00000000-0000-0000-0000-000000000000}"/>
          </ac:spMkLst>
        </pc:spChg>
        <pc:spChg chg="del mod">
          <ac:chgData name="Rhonda Sexton" userId="ccd4d532-5f6b-4c53-955b-0ef746cafe24" providerId="ADAL" clId="{51B4D526-F158-4333-BE9E-73FCADD3C680}" dt="2020-10-18T21:12:21.102" v="10" actId="478"/>
          <ac:spMkLst>
            <pc:docMk/>
            <pc:sldMk cId="2325981425" sldId="286"/>
            <ac:spMk id="8" creationId="{00000000-0000-0000-0000-000000000000}"/>
          </ac:spMkLst>
        </pc:spChg>
      </pc:sldChg>
      <pc:sldChg chg="addSp delSp modSp add mod modClrScheme delAnim chgLayout">
        <pc:chgData name="Rhonda Sexton" userId="ccd4d532-5f6b-4c53-955b-0ef746cafe24" providerId="ADAL" clId="{51B4D526-F158-4333-BE9E-73FCADD3C680}" dt="2020-10-18T21:14:35.270" v="49" actId="26606"/>
        <pc:sldMkLst>
          <pc:docMk/>
          <pc:sldMk cId="4152109105" sldId="293"/>
        </pc:sldMkLst>
        <pc:spChg chg="mod">
          <ac:chgData name="Rhonda Sexton" userId="ccd4d532-5f6b-4c53-955b-0ef746cafe24" providerId="ADAL" clId="{51B4D526-F158-4333-BE9E-73FCADD3C680}" dt="2020-10-18T21:14:35.270" v="49" actId="26606"/>
          <ac:spMkLst>
            <pc:docMk/>
            <pc:sldMk cId="4152109105" sldId="293"/>
            <ac:spMk id="2" creationId="{00000000-0000-0000-0000-000000000000}"/>
          </ac:spMkLst>
        </pc:spChg>
        <pc:spChg chg="del">
          <ac:chgData name="Rhonda Sexton" userId="ccd4d532-5f6b-4c53-955b-0ef746cafe24" providerId="ADAL" clId="{51B4D526-F158-4333-BE9E-73FCADD3C680}" dt="2020-10-18T21:14:16.698" v="46" actId="478"/>
          <ac:spMkLst>
            <pc:docMk/>
            <pc:sldMk cId="4152109105" sldId="293"/>
            <ac:spMk id="3" creationId="{00000000-0000-0000-0000-000000000000}"/>
          </ac:spMkLst>
        </pc:spChg>
        <pc:spChg chg="add del mod">
          <ac:chgData name="Rhonda Sexton" userId="ccd4d532-5f6b-4c53-955b-0ef746cafe24" providerId="ADAL" clId="{51B4D526-F158-4333-BE9E-73FCADD3C680}" dt="2020-10-18T21:14:10.848" v="44"/>
          <ac:spMkLst>
            <pc:docMk/>
            <pc:sldMk cId="4152109105" sldId="293"/>
            <ac:spMk id="5" creationId="{2183DF38-0CC0-4F0C-A76E-5923A33768BC}"/>
          </ac:spMkLst>
        </pc:spChg>
        <pc:spChg chg="del">
          <ac:chgData name="Rhonda Sexton" userId="ccd4d532-5f6b-4c53-955b-0ef746cafe24" providerId="ADAL" clId="{51B4D526-F158-4333-BE9E-73FCADD3C680}" dt="2020-10-18T21:14:07.459" v="43" actId="478"/>
          <ac:spMkLst>
            <pc:docMk/>
            <pc:sldMk cId="4152109105" sldId="293"/>
            <ac:spMk id="6" creationId="{00000000-0000-0000-0000-000000000000}"/>
          </ac:spMkLst>
        </pc:spChg>
        <pc:spChg chg="del">
          <ac:chgData name="Rhonda Sexton" userId="ccd4d532-5f6b-4c53-955b-0ef746cafe24" providerId="ADAL" clId="{51B4D526-F158-4333-BE9E-73FCADD3C680}" dt="2020-10-18T21:14:24.536" v="47" actId="478"/>
          <ac:spMkLst>
            <pc:docMk/>
            <pc:sldMk cId="4152109105" sldId="293"/>
            <ac:spMk id="7" creationId="{00000000-0000-0000-0000-000000000000}"/>
          </ac:spMkLst>
        </pc:spChg>
        <pc:spChg chg="mod">
          <ac:chgData name="Rhonda Sexton" userId="ccd4d532-5f6b-4c53-955b-0ef746cafe24" providerId="ADAL" clId="{51B4D526-F158-4333-BE9E-73FCADD3C680}" dt="2020-10-18T21:14:35.270" v="49" actId="26606"/>
          <ac:spMkLst>
            <pc:docMk/>
            <pc:sldMk cId="4152109105" sldId="293"/>
            <ac:spMk id="8" creationId="{00000000-0000-0000-0000-000000000000}"/>
          </ac:spMkLst>
        </pc:spChg>
      </pc:sldChg>
      <pc:sldChg chg="modSp add modAnim">
        <pc:chgData name="Rhonda Sexton" userId="ccd4d532-5f6b-4c53-955b-0ef746cafe24" providerId="ADAL" clId="{51B4D526-F158-4333-BE9E-73FCADD3C680}" dt="2020-10-18T21:14:00.046" v="42" actId="115"/>
        <pc:sldMkLst>
          <pc:docMk/>
          <pc:sldMk cId="706431668" sldId="294"/>
        </pc:sldMkLst>
        <pc:spChg chg="mod">
          <ac:chgData name="Rhonda Sexton" userId="ccd4d532-5f6b-4c53-955b-0ef746cafe24" providerId="ADAL" clId="{51B4D526-F158-4333-BE9E-73FCADD3C680}" dt="2020-10-18T21:14:00.046" v="42" actId="115"/>
          <ac:spMkLst>
            <pc:docMk/>
            <pc:sldMk cId="706431668" sldId="294"/>
            <ac:spMk id="6" creationId="{00000000-0000-0000-0000-000000000000}"/>
          </ac:spMkLst>
        </pc:spChg>
      </pc:sldChg>
    </pc:docChg>
  </pc:docChgLst>
  <pc:docChgLst>
    <pc:chgData name="Rhonda Sexton" userId="ccd4d532-5f6b-4c53-955b-0ef746cafe24" providerId="ADAL" clId="{AF61078B-F30A-4C03-8F74-E2FE56171FF1}"/>
    <pc:docChg chg="custSel mod modSld">
      <pc:chgData name="Rhonda Sexton" userId="ccd4d532-5f6b-4c53-955b-0ef746cafe24" providerId="ADAL" clId="{AF61078B-F30A-4C03-8F74-E2FE56171FF1}" dt="2020-09-05T01:42:11.752" v="10" actId="1076"/>
      <pc:docMkLst>
        <pc:docMk/>
      </pc:docMkLst>
      <pc:sldChg chg="addSp delSp modSp mod modClrScheme chgLayout">
        <pc:chgData name="Rhonda Sexton" userId="ccd4d532-5f6b-4c53-955b-0ef746cafe24" providerId="ADAL" clId="{AF61078B-F30A-4C03-8F74-E2FE56171FF1}" dt="2020-09-05T01:40:51.135" v="5" actId="403"/>
        <pc:sldMkLst>
          <pc:docMk/>
          <pc:sldMk cId="2438022885" sldId="283"/>
        </pc:sldMkLst>
        <pc:spChg chg="mod">
          <ac:chgData name="Rhonda Sexton" userId="ccd4d532-5f6b-4c53-955b-0ef746cafe24" providerId="ADAL" clId="{AF61078B-F30A-4C03-8F74-E2FE56171FF1}" dt="2020-09-05T01:40:51.135" v="5" actId="403"/>
          <ac:spMkLst>
            <pc:docMk/>
            <pc:sldMk cId="2438022885" sldId="283"/>
            <ac:spMk id="3" creationId="{00000000-0000-0000-0000-000000000000}"/>
          </ac:spMkLst>
        </pc:spChg>
        <pc:spChg chg="add del mod">
          <ac:chgData name="Rhonda Sexton" userId="ccd4d532-5f6b-4c53-955b-0ef746cafe24" providerId="ADAL" clId="{AF61078B-F30A-4C03-8F74-E2FE56171FF1}" dt="2020-09-05T01:40:39.386" v="1" actId="478"/>
          <ac:spMkLst>
            <pc:docMk/>
            <pc:sldMk cId="2438022885" sldId="283"/>
            <ac:spMk id="10" creationId="{5EDB94E2-D88B-4758-9CD7-739787AB1513}"/>
          </ac:spMkLst>
        </pc:spChg>
        <pc:picChg chg="mod">
          <ac:chgData name="Rhonda Sexton" userId="ccd4d532-5f6b-4c53-955b-0ef746cafe24" providerId="ADAL" clId="{AF61078B-F30A-4C03-8F74-E2FE56171FF1}" dt="2020-09-05T01:40:36.695" v="0" actId="26606"/>
          <ac:picMkLst>
            <pc:docMk/>
            <pc:sldMk cId="2438022885" sldId="283"/>
            <ac:picMk id="5" creationId="{00000000-0000-0000-0000-000000000000}"/>
          </ac:picMkLst>
        </pc:picChg>
      </pc:sldChg>
      <pc:sldChg chg="modAnim">
        <pc:chgData name="Rhonda Sexton" userId="ccd4d532-5f6b-4c53-955b-0ef746cafe24" providerId="ADAL" clId="{AF61078B-F30A-4C03-8F74-E2FE56171FF1}" dt="2020-09-05T01:41:09.043" v="7"/>
        <pc:sldMkLst>
          <pc:docMk/>
          <pc:sldMk cId="2325981425" sldId="286"/>
        </pc:sldMkLst>
      </pc:sldChg>
      <pc:sldChg chg="addSp modSp mod">
        <pc:chgData name="Rhonda Sexton" userId="ccd4d532-5f6b-4c53-955b-0ef746cafe24" providerId="ADAL" clId="{AF61078B-F30A-4C03-8F74-E2FE56171FF1}" dt="2020-09-05T01:42:11.752" v="10" actId="1076"/>
        <pc:sldMkLst>
          <pc:docMk/>
          <pc:sldMk cId="1461476763" sldId="292"/>
        </pc:sldMkLst>
        <pc:graphicFrameChg chg="add mod modGraphic">
          <ac:chgData name="Rhonda Sexton" userId="ccd4d532-5f6b-4c53-955b-0ef746cafe24" providerId="ADAL" clId="{AF61078B-F30A-4C03-8F74-E2FE56171FF1}" dt="2020-09-05T01:42:11.752" v="10" actId="1076"/>
          <ac:graphicFrameMkLst>
            <pc:docMk/>
            <pc:sldMk cId="1461476763" sldId="292"/>
            <ac:graphicFrameMk id="3" creationId="{6C6309BB-2454-446D-8D07-156406070536}"/>
          </ac:graphicFrameMkLst>
        </pc:graphicFrameChg>
      </pc:sldChg>
    </pc:docChg>
  </pc:docChgLst>
  <pc:docChgLst>
    <pc:chgData name="Rhonda Sexton" userId="ccd4d532-5f6b-4c53-955b-0ef746cafe24" providerId="ADAL" clId="{ADFDF168-8AEE-434A-B8BD-73E294D67BC2}"/>
    <pc:docChg chg="undo custSel mod addSld delSld modSld sldOrd modMainMaster">
      <pc:chgData name="Rhonda Sexton" userId="ccd4d532-5f6b-4c53-955b-0ef746cafe24" providerId="ADAL" clId="{ADFDF168-8AEE-434A-B8BD-73E294D67BC2}" dt="2020-11-24T04:51:32.248" v="538" actId="47"/>
      <pc:docMkLst>
        <pc:docMk/>
      </pc:docMkLst>
      <pc:sldChg chg="addSp modSp mod setBg">
        <pc:chgData name="Rhonda Sexton" userId="ccd4d532-5f6b-4c53-955b-0ef746cafe24" providerId="ADAL" clId="{ADFDF168-8AEE-434A-B8BD-73E294D67BC2}" dt="2020-11-24T04:09:23.626" v="91" actId="26606"/>
        <pc:sldMkLst>
          <pc:docMk/>
          <pc:sldMk cId="1051878143" sldId="267"/>
        </pc:sldMkLst>
        <pc:spChg chg="mod">
          <ac:chgData name="Rhonda Sexton" userId="ccd4d532-5f6b-4c53-955b-0ef746cafe24" providerId="ADAL" clId="{ADFDF168-8AEE-434A-B8BD-73E294D67BC2}" dt="2020-11-24T04:09:23.626" v="91" actId="26606"/>
          <ac:spMkLst>
            <pc:docMk/>
            <pc:sldMk cId="1051878143" sldId="267"/>
            <ac:spMk id="2" creationId="{00000000-0000-0000-0000-000000000000}"/>
          </ac:spMkLst>
        </pc:spChg>
        <pc:spChg chg="mod">
          <ac:chgData name="Rhonda Sexton" userId="ccd4d532-5f6b-4c53-955b-0ef746cafe24" providerId="ADAL" clId="{ADFDF168-8AEE-434A-B8BD-73E294D67BC2}" dt="2020-11-24T04:09:23.626" v="91" actId="26606"/>
          <ac:spMkLst>
            <pc:docMk/>
            <pc:sldMk cId="1051878143" sldId="267"/>
            <ac:spMk id="3" creationId="{00000000-0000-0000-0000-000000000000}"/>
          </ac:spMkLst>
        </pc:spChg>
        <pc:spChg chg="add">
          <ac:chgData name="Rhonda Sexton" userId="ccd4d532-5f6b-4c53-955b-0ef746cafe24" providerId="ADAL" clId="{ADFDF168-8AEE-434A-B8BD-73E294D67BC2}" dt="2020-11-24T04:09:23.626" v="91" actId="26606"/>
          <ac:spMkLst>
            <pc:docMk/>
            <pc:sldMk cId="1051878143" sldId="267"/>
            <ac:spMk id="10" creationId="{35555856-9970-4BC3-9AA9-6A917F53AFBD}"/>
          </ac:spMkLst>
        </pc:spChg>
        <pc:spChg chg="add">
          <ac:chgData name="Rhonda Sexton" userId="ccd4d532-5f6b-4c53-955b-0ef746cafe24" providerId="ADAL" clId="{ADFDF168-8AEE-434A-B8BD-73E294D67BC2}" dt="2020-11-24T04:09:23.626" v="91" actId="26606"/>
          <ac:spMkLst>
            <pc:docMk/>
            <pc:sldMk cId="1051878143" sldId="267"/>
            <ac:spMk id="14" creationId="{13722DD7-BA73-4776-93A3-94491FEF7260}"/>
          </ac:spMkLst>
        </pc:spChg>
        <pc:picChg chg="add">
          <ac:chgData name="Rhonda Sexton" userId="ccd4d532-5f6b-4c53-955b-0ef746cafe24" providerId="ADAL" clId="{ADFDF168-8AEE-434A-B8BD-73E294D67BC2}" dt="2020-11-24T04:09:23.626" v="91" actId="26606"/>
          <ac:picMkLst>
            <pc:docMk/>
            <pc:sldMk cId="1051878143" sldId="267"/>
            <ac:picMk id="7" creationId="{10C0626D-8A34-403F-AE12-C6E150B491AE}"/>
          </ac:picMkLst>
        </pc:picChg>
        <pc:picChg chg="add">
          <ac:chgData name="Rhonda Sexton" userId="ccd4d532-5f6b-4c53-955b-0ef746cafe24" providerId="ADAL" clId="{ADFDF168-8AEE-434A-B8BD-73E294D67BC2}" dt="2020-11-24T04:09:23.626" v="91" actId="26606"/>
          <ac:picMkLst>
            <pc:docMk/>
            <pc:sldMk cId="1051878143" sldId="267"/>
            <ac:picMk id="12" creationId="{7F487851-BFAF-46D8-A1ED-50CAD6E46F59}"/>
          </ac:picMkLst>
        </pc:picChg>
      </pc:sldChg>
      <pc:sldChg chg="addSp modSp mod setBg">
        <pc:chgData name="Rhonda Sexton" userId="ccd4d532-5f6b-4c53-955b-0ef746cafe24" providerId="ADAL" clId="{ADFDF168-8AEE-434A-B8BD-73E294D67BC2}" dt="2020-11-24T04:09:40.860" v="93" actId="207"/>
        <pc:sldMkLst>
          <pc:docMk/>
          <pc:sldMk cId="1669418864" sldId="276"/>
        </pc:sldMkLst>
        <pc:spChg chg="mod">
          <ac:chgData name="Rhonda Sexton" userId="ccd4d532-5f6b-4c53-955b-0ef746cafe24" providerId="ADAL" clId="{ADFDF168-8AEE-434A-B8BD-73E294D67BC2}" dt="2020-11-24T04:09:31.920" v="92" actId="26606"/>
          <ac:spMkLst>
            <pc:docMk/>
            <pc:sldMk cId="1669418864" sldId="276"/>
            <ac:spMk id="2" creationId="{00000000-0000-0000-0000-000000000000}"/>
          </ac:spMkLst>
        </pc:spChg>
        <pc:spChg chg="mod">
          <ac:chgData name="Rhonda Sexton" userId="ccd4d532-5f6b-4c53-955b-0ef746cafe24" providerId="ADAL" clId="{ADFDF168-8AEE-434A-B8BD-73E294D67BC2}" dt="2020-11-24T04:09:40.860" v="93" actId="207"/>
          <ac:spMkLst>
            <pc:docMk/>
            <pc:sldMk cId="1669418864" sldId="276"/>
            <ac:spMk id="3" creationId="{00000000-0000-0000-0000-000000000000}"/>
          </ac:spMkLst>
        </pc:spChg>
        <pc:spChg chg="add">
          <ac:chgData name="Rhonda Sexton" userId="ccd4d532-5f6b-4c53-955b-0ef746cafe24" providerId="ADAL" clId="{ADFDF168-8AEE-434A-B8BD-73E294D67BC2}" dt="2020-11-24T04:09:31.920" v="92" actId="26606"/>
          <ac:spMkLst>
            <pc:docMk/>
            <pc:sldMk cId="1669418864" sldId="276"/>
            <ac:spMk id="8" creationId="{3B854194-185D-494D-905C-7C7CB2E30F6E}"/>
          </ac:spMkLst>
        </pc:spChg>
        <pc:spChg chg="add">
          <ac:chgData name="Rhonda Sexton" userId="ccd4d532-5f6b-4c53-955b-0ef746cafe24" providerId="ADAL" clId="{ADFDF168-8AEE-434A-B8BD-73E294D67BC2}" dt="2020-11-24T04:09:31.920" v="92" actId="26606"/>
          <ac:spMkLst>
            <pc:docMk/>
            <pc:sldMk cId="1669418864" sldId="276"/>
            <ac:spMk id="10" creationId="{B4F5FA0D-0104-4987-8241-EFF7C85B88DE}"/>
          </ac:spMkLst>
        </pc:spChg>
        <pc:picChg chg="add">
          <ac:chgData name="Rhonda Sexton" userId="ccd4d532-5f6b-4c53-955b-0ef746cafe24" providerId="ADAL" clId="{ADFDF168-8AEE-434A-B8BD-73E294D67BC2}" dt="2020-11-24T04:09:31.920" v="92" actId="26606"/>
          <ac:picMkLst>
            <pc:docMk/>
            <pc:sldMk cId="1669418864" sldId="276"/>
            <ac:picMk id="12" creationId="{2897127E-6CEF-446C-BE87-93B7C46E49D1}"/>
          </ac:picMkLst>
        </pc:picChg>
      </pc:sldChg>
      <pc:sldChg chg="addSp delSp modSp mod setBg modNotesTx">
        <pc:chgData name="Rhonda Sexton" userId="ccd4d532-5f6b-4c53-955b-0ef746cafe24" providerId="ADAL" clId="{ADFDF168-8AEE-434A-B8BD-73E294D67BC2}" dt="2020-11-24T04:12:18.967" v="139" actId="26606"/>
        <pc:sldMkLst>
          <pc:docMk/>
          <pc:sldMk cId="3514047423" sldId="278"/>
        </pc:sldMkLst>
        <pc:spChg chg="add del">
          <ac:chgData name="Rhonda Sexton" userId="ccd4d532-5f6b-4c53-955b-0ef746cafe24" providerId="ADAL" clId="{ADFDF168-8AEE-434A-B8BD-73E294D67BC2}" dt="2020-11-24T04:12:18.967" v="139" actId="26606"/>
          <ac:spMkLst>
            <pc:docMk/>
            <pc:sldMk cId="3514047423" sldId="278"/>
            <ac:spMk id="10" creationId="{C7D023E4-8DE1-436E-9847-ED6A4B4B04FD}"/>
          </ac:spMkLst>
        </pc:spChg>
        <pc:spChg chg="add del">
          <ac:chgData name="Rhonda Sexton" userId="ccd4d532-5f6b-4c53-955b-0ef746cafe24" providerId="ADAL" clId="{ADFDF168-8AEE-434A-B8BD-73E294D67BC2}" dt="2020-11-24T04:12:18.967" v="139" actId="26606"/>
          <ac:spMkLst>
            <pc:docMk/>
            <pc:sldMk cId="3514047423" sldId="278"/>
            <ac:spMk id="12" creationId="{8B2B1708-8CE4-4A20-94F5-55118AE2CBD7}"/>
          </ac:spMkLst>
        </pc:spChg>
        <pc:spChg chg="add">
          <ac:chgData name="Rhonda Sexton" userId="ccd4d532-5f6b-4c53-955b-0ef746cafe24" providerId="ADAL" clId="{ADFDF168-8AEE-434A-B8BD-73E294D67BC2}" dt="2020-11-24T04:12:18.967" v="139" actId="26606"/>
          <ac:spMkLst>
            <pc:docMk/>
            <pc:sldMk cId="3514047423" sldId="278"/>
            <ac:spMk id="30" creationId="{46D6306C-ED4F-4AAE-B4A5-EEA6AFAD726E}"/>
          </ac:spMkLst>
        </pc:spChg>
        <pc:spChg chg="add">
          <ac:chgData name="Rhonda Sexton" userId="ccd4d532-5f6b-4c53-955b-0ef746cafe24" providerId="ADAL" clId="{ADFDF168-8AEE-434A-B8BD-73E294D67BC2}" dt="2020-11-24T04:12:18.967" v="139" actId="26606"/>
          <ac:spMkLst>
            <pc:docMk/>
            <pc:sldMk cId="3514047423" sldId="278"/>
            <ac:spMk id="32" creationId="{0EC5361D-F897-4856-B945-0455A365EB24}"/>
          </ac:spMkLst>
        </pc:spChg>
        <pc:spChg chg="add">
          <ac:chgData name="Rhonda Sexton" userId="ccd4d532-5f6b-4c53-955b-0ef746cafe24" providerId="ADAL" clId="{ADFDF168-8AEE-434A-B8BD-73E294D67BC2}" dt="2020-11-24T04:12:18.967" v="139" actId="26606"/>
          <ac:spMkLst>
            <pc:docMk/>
            <pc:sldMk cId="3514047423" sldId="278"/>
            <ac:spMk id="34" creationId="{4508C0C5-2268-42B5-B3C8-4D0899E05F8C}"/>
          </ac:spMkLst>
        </pc:spChg>
        <pc:spChg chg="add">
          <ac:chgData name="Rhonda Sexton" userId="ccd4d532-5f6b-4c53-955b-0ef746cafe24" providerId="ADAL" clId="{ADFDF168-8AEE-434A-B8BD-73E294D67BC2}" dt="2020-11-24T04:12:18.967" v="139" actId="26606"/>
          <ac:spMkLst>
            <pc:docMk/>
            <pc:sldMk cId="3514047423" sldId="278"/>
            <ac:spMk id="36" creationId="{141ACBDB-38F8-4B34-8183-BD95B4E55A62}"/>
          </ac:spMkLst>
        </pc:spChg>
        <pc:spChg chg="add">
          <ac:chgData name="Rhonda Sexton" userId="ccd4d532-5f6b-4c53-955b-0ef746cafe24" providerId="ADAL" clId="{ADFDF168-8AEE-434A-B8BD-73E294D67BC2}" dt="2020-11-24T04:12:18.967" v="139" actId="26606"/>
          <ac:spMkLst>
            <pc:docMk/>
            <pc:sldMk cId="3514047423" sldId="278"/>
            <ac:spMk id="38" creationId="{DE00DB52-3455-4E2F-867B-A6D0516E175B}"/>
          </ac:spMkLst>
        </pc:spChg>
        <pc:spChg chg="add">
          <ac:chgData name="Rhonda Sexton" userId="ccd4d532-5f6b-4c53-955b-0ef746cafe24" providerId="ADAL" clId="{ADFDF168-8AEE-434A-B8BD-73E294D67BC2}" dt="2020-11-24T04:12:18.967" v="139" actId="26606"/>
          <ac:spMkLst>
            <pc:docMk/>
            <pc:sldMk cId="3514047423" sldId="278"/>
            <ac:spMk id="40" creationId="{9E914C83-E0D8-4953-92D5-169D28CB43AE}"/>
          </ac:spMkLst>
        </pc:spChg>
        <pc:spChg chg="add">
          <ac:chgData name="Rhonda Sexton" userId="ccd4d532-5f6b-4c53-955b-0ef746cafe24" providerId="ADAL" clId="{ADFDF168-8AEE-434A-B8BD-73E294D67BC2}" dt="2020-11-24T04:12:18.967" v="139" actId="26606"/>
          <ac:spMkLst>
            <pc:docMk/>
            <pc:sldMk cId="3514047423" sldId="278"/>
            <ac:spMk id="42" creationId="{3512E083-F550-46AF-8490-767ECFD00CB7}"/>
          </ac:spMkLst>
        </pc:spChg>
        <pc:grpChg chg="add del">
          <ac:chgData name="Rhonda Sexton" userId="ccd4d532-5f6b-4c53-955b-0ef746cafe24" providerId="ADAL" clId="{ADFDF168-8AEE-434A-B8BD-73E294D67BC2}" dt="2020-11-24T04:12:18.967" v="139" actId="26606"/>
          <ac:grpSpMkLst>
            <pc:docMk/>
            <pc:sldMk cId="3514047423" sldId="278"/>
            <ac:grpSpMk id="14" creationId="{EC2D6DD8-FAD6-401D-9DE6-71DD04C980F3}"/>
          </ac:grpSpMkLst>
        </pc:grpChg>
        <pc:grpChg chg="add del">
          <ac:chgData name="Rhonda Sexton" userId="ccd4d532-5f6b-4c53-955b-0ef746cafe24" providerId="ADAL" clId="{ADFDF168-8AEE-434A-B8BD-73E294D67BC2}" dt="2020-11-24T04:12:18.967" v="139" actId="26606"/>
          <ac:grpSpMkLst>
            <pc:docMk/>
            <pc:sldMk cId="3514047423" sldId="278"/>
            <ac:grpSpMk id="18" creationId="{43F5E015-E085-4624-B431-B42414448684}"/>
          </ac:grpSpMkLst>
        </pc:grpChg>
        <pc:picChg chg="mod">
          <ac:chgData name="Rhonda Sexton" userId="ccd4d532-5f6b-4c53-955b-0ef746cafe24" providerId="ADAL" clId="{ADFDF168-8AEE-434A-B8BD-73E294D67BC2}" dt="2020-11-24T04:12:18.967" v="139" actId="26606"/>
          <ac:picMkLst>
            <pc:docMk/>
            <pc:sldMk cId="3514047423" sldId="278"/>
            <ac:picMk id="5" creationId="{00000000-0000-0000-0000-000000000000}"/>
          </ac:picMkLst>
        </pc:picChg>
      </pc:sldChg>
      <pc:sldChg chg="addSp delSp modSp mod setBg setClrOvrMap modNotesTx">
        <pc:chgData name="Rhonda Sexton" userId="ccd4d532-5f6b-4c53-955b-0ef746cafe24" providerId="ADAL" clId="{ADFDF168-8AEE-434A-B8BD-73E294D67BC2}" dt="2020-11-24T04:12:52.806" v="144" actId="14100"/>
        <pc:sldMkLst>
          <pc:docMk/>
          <pc:sldMk cId="4283914668" sldId="279"/>
        </pc:sldMkLst>
        <pc:spChg chg="add del mod">
          <ac:chgData name="Rhonda Sexton" userId="ccd4d532-5f6b-4c53-955b-0ef746cafe24" providerId="ADAL" clId="{ADFDF168-8AEE-434A-B8BD-73E294D67BC2}" dt="2020-11-24T04:12:44.917" v="141" actId="478"/>
          <ac:spMkLst>
            <pc:docMk/>
            <pc:sldMk cId="4283914668" sldId="279"/>
            <ac:spMk id="3" creationId="{5D895491-0792-42FA-8617-D7203D5D98E2}"/>
          </ac:spMkLst>
        </pc:spChg>
        <pc:spChg chg="add del">
          <ac:chgData name="Rhonda Sexton" userId="ccd4d532-5f6b-4c53-955b-0ef746cafe24" providerId="ADAL" clId="{ADFDF168-8AEE-434A-B8BD-73E294D67BC2}" dt="2020-11-24T04:12:41.675" v="140" actId="26606"/>
          <ac:spMkLst>
            <pc:docMk/>
            <pc:sldMk cId="4283914668" sldId="279"/>
            <ac:spMk id="6" creationId="{C7D023E4-8DE1-436E-9847-ED6A4B4B04FD}"/>
          </ac:spMkLst>
        </pc:spChg>
        <pc:spChg chg="add del">
          <ac:chgData name="Rhonda Sexton" userId="ccd4d532-5f6b-4c53-955b-0ef746cafe24" providerId="ADAL" clId="{ADFDF168-8AEE-434A-B8BD-73E294D67BC2}" dt="2020-11-24T04:12:41.675" v="140" actId="26606"/>
          <ac:spMkLst>
            <pc:docMk/>
            <pc:sldMk cId="4283914668" sldId="279"/>
            <ac:spMk id="7" creationId="{8B2B1708-8CE4-4A20-94F5-55118AE2CBD7}"/>
          </ac:spMkLst>
        </pc:spChg>
        <pc:spChg chg="add del">
          <ac:chgData name="Rhonda Sexton" userId="ccd4d532-5f6b-4c53-955b-0ef746cafe24" providerId="ADAL" clId="{ADFDF168-8AEE-434A-B8BD-73E294D67BC2}" dt="2020-11-24T04:11:43.937" v="136" actId="26606"/>
          <ac:spMkLst>
            <pc:docMk/>
            <pc:sldMk cId="4283914668" sldId="279"/>
            <ac:spMk id="9" creationId="{C7D023E4-8DE1-436E-9847-ED6A4B4B04FD}"/>
          </ac:spMkLst>
        </pc:spChg>
        <pc:spChg chg="add del">
          <ac:chgData name="Rhonda Sexton" userId="ccd4d532-5f6b-4c53-955b-0ef746cafe24" providerId="ADAL" clId="{ADFDF168-8AEE-434A-B8BD-73E294D67BC2}" dt="2020-11-24T04:11:43.937" v="136" actId="26606"/>
          <ac:spMkLst>
            <pc:docMk/>
            <pc:sldMk cId="4283914668" sldId="279"/>
            <ac:spMk id="11" creationId="{8B2B1708-8CE4-4A20-94F5-55118AE2CBD7}"/>
          </ac:spMkLst>
        </pc:spChg>
        <pc:spChg chg="add del">
          <ac:chgData name="Rhonda Sexton" userId="ccd4d532-5f6b-4c53-955b-0ef746cafe24" providerId="ADAL" clId="{ADFDF168-8AEE-434A-B8BD-73E294D67BC2}" dt="2020-11-24T04:11:43.937" v="136" actId="26606"/>
          <ac:spMkLst>
            <pc:docMk/>
            <pc:sldMk cId="4283914668" sldId="279"/>
            <ac:spMk id="13" creationId="{8B4AF456-0671-432E-AD5B-FFAF8D6461E7}"/>
          </ac:spMkLst>
        </pc:spChg>
        <pc:spChg chg="add">
          <ac:chgData name="Rhonda Sexton" userId="ccd4d532-5f6b-4c53-955b-0ef746cafe24" providerId="ADAL" clId="{ADFDF168-8AEE-434A-B8BD-73E294D67BC2}" dt="2020-11-24T04:12:41.675" v="140" actId="26606"/>
          <ac:spMkLst>
            <pc:docMk/>
            <pc:sldMk cId="4283914668" sldId="279"/>
            <ac:spMk id="34" creationId="{2CB6C291-6CAF-46DF-ACFF-AADF0FD03F58}"/>
          </ac:spMkLst>
        </pc:spChg>
        <pc:grpChg chg="add del">
          <ac:chgData name="Rhonda Sexton" userId="ccd4d532-5f6b-4c53-955b-0ef746cafe24" providerId="ADAL" clId="{ADFDF168-8AEE-434A-B8BD-73E294D67BC2}" dt="2020-11-24T04:12:41.675" v="140" actId="26606"/>
          <ac:grpSpMkLst>
            <pc:docMk/>
            <pc:sldMk cId="4283914668" sldId="279"/>
            <ac:grpSpMk id="8" creationId="{EC2D6DD8-FAD6-401D-9DE6-71DD04C980F3}"/>
          </ac:grpSpMkLst>
        </pc:grpChg>
        <pc:grpChg chg="add del">
          <ac:chgData name="Rhonda Sexton" userId="ccd4d532-5f6b-4c53-955b-0ef746cafe24" providerId="ADAL" clId="{ADFDF168-8AEE-434A-B8BD-73E294D67BC2}" dt="2020-11-24T04:12:41.675" v="140" actId="26606"/>
          <ac:grpSpMkLst>
            <pc:docMk/>
            <pc:sldMk cId="4283914668" sldId="279"/>
            <ac:grpSpMk id="12" creationId="{43F5E015-E085-4624-B431-B42414448684}"/>
          </ac:grpSpMkLst>
        </pc:grpChg>
        <pc:grpChg chg="add del">
          <ac:chgData name="Rhonda Sexton" userId="ccd4d532-5f6b-4c53-955b-0ef746cafe24" providerId="ADAL" clId="{ADFDF168-8AEE-434A-B8BD-73E294D67BC2}" dt="2020-11-24T04:11:43.937" v="136" actId="26606"/>
          <ac:grpSpMkLst>
            <pc:docMk/>
            <pc:sldMk cId="4283914668" sldId="279"/>
            <ac:grpSpMk id="15" creationId="{43F5E015-E085-4624-B431-B42414448684}"/>
          </ac:grpSpMkLst>
        </pc:grpChg>
        <pc:picChg chg="del mod">
          <ac:chgData name="Rhonda Sexton" userId="ccd4d532-5f6b-4c53-955b-0ef746cafe24" providerId="ADAL" clId="{ADFDF168-8AEE-434A-B8BD-73E294D67BC2}" dt="2020-11-24T04:11:59.939" v="138" actId="478"/>
          <ac:picMkLst>
            <pc:docMk/>
            <pc:sldMk cId="4283914668" sldId="279"/>
            <ac:picMk id="4" creationId="{00000000-0000-0000-0000-000000000000}"/>
          </ac:picMkLst>
        </pc:picChg>
        <pc:picChg chg="add mod">
          <ac:chgData name="Rhonda Sexton" userId="ccd4d532-5f6b-4c53-955b-0ef746cafe24" providerId="ADAL" clId="{ADFDF168-8AEE-434A-B8BD-73E294D67BC2}" dt="2020-11-24T04:12:52.806" v="144" actId="14100"/>
          <ac:picMkLst>
            <pc:docMk/>
            <pc:sldMk cId="4283914668" sldId="279"/>
            <ac:picMk id="31" creationId="{5B2821D0-BAB7-4242-B448-D77D96A136AF}"/>
          </ac:picMkLst>
        </pc:picChg>
        <pc:picChg chg="add">
          <ac:chgData name="Rhonda Sexton" userId="ccd4d532-5f6b-4c53-955b-0ef746cafe24" providerId="ADAL" clId="{ADFDF168-8AEE-434A-B8BD-73E294D67BC2}" dt="2020-11-24T04:12:41.675" v="140" actId="26606"/>
          <ac:picMkLst>
            <pc:docMk/>
            <pc:sldMk cId="4283914668" sldId="279"/>
            <ac:picMk id="36" creationId="{63C11A00-A2A3-417C-B33D-DC753ED7C3BB}"/>
          </ac:picMkLst>
        </pc:picChg>
      </pc:sldChg>
      <pc:sldChg chg="modSp ord">
        <pc:chgData name="Rhonda Sexton" userId="ccd4d532-5f6b-4c53-955b-0ef746cafe24" providerId="ADAL" clId="{ADFDF168-8AEE-434A-B8BD-73E294D67BC2}" dt="2020-11-24T04:09:08.985" v="82"/>
        <pc:sldMkLst>
          <pc:docMk/>
          <pc:sldMk cId="4283507095" sldId="280"/>
        </pc:sldMkLst>
        <pc:spChg chg="mod">
          <ac:chgData name="Rhonda Sexton" userId="ccd4d532-5f6b-4c53-955b-0ef746cafe24" providerId="ADAL" clId="{ADFDF168-8AEE-434A-B8BD-73E294D67BC2}" dt="2020-11-24T04:09:08.985" v="82"/>
          <ac:spMkLst>
            <pc:docMk/>
            <pc:sldMk cId="4283507095" sldId="280"/>
            <ac:spMk id="2" creationId="{00000000-0000-0000-0000-000000000000}"/>
          </ac:spMkLst>
        </pc:spChg>
      </pc:sldChg>
      <pc:sldChg chg="addSp modSp mod setBg modNotesTx">
        <pc:chgData name="Rhonda Sexton" userId="ccd4d532-5f6b-4c53-955b-0ef746cafe24" providerId="ADAL" clId="{ADFDF168-8AEE-434A-B8BD-73E294D67BC2}" dt="2020-11-24T04:10:43.848" v="131" actId="1076"/>
        <pc:sldMkLst>
          <pc:docMk/>
          <pc:sldMk cId="3186578104" sldId="281"/>
        </pc:sldMkLst>
        <pc:spChg chg="mod">
          <ac:chgData name="Rhonda Sexton" userId="ccd4d532-5f6b-4c53-955b-0ef746cafe24" providerId="ADAL" clId="{ADFDF168-8AEE-434A-B8BD-73E294D67BC2}" dt="2020-11-24T04:09:56.003" v="94" actId="26606"/>
          <ac:spMkLst>
            <pc:docMk/>
            <pc:sldMk cId="3186578104" sldId="281"/>
            <ac:spMk id="2" creationId="{00000000-0000-0000-0000-000000000000}"/>
          </ac:spMkLst>
        </pc:spChg>
        <pc:spChg chg="mod">
          <ac:chgData name="Rhonda Sexton" userId="ccd4d532-5f6b-4c53-955b-0ef746cafe24" providerId="ADAL" clId="{ADFDF168-8AEE-434A-B8BD-73E294D67BC2}" dt="2020-11-24T04:10:43.848" v="131" actId="1076"/>
          <ac:spMkLst>
            <pc:docMk/>
            <pc:sldMk cId="3186578104" sldId="281"/>
            <ac:spMk id="3" creationId="{00000000-0000-0000-0000-000000000000}"/>
          </ac:spMkLst>
        </pc:spChg>
        <pc:spChg chg="add">
          <ac:chgData name="Rhonda Sexton" userId="ccd4d532-5f6b-4c53-955b-0ef746cafe24" providerId="ADAL" clId="{ADFDF168-8AEE-434A-B8BD-73E294D67BC2}" dt="2020-11-24T04:09:56.003" v="94" actId="26606"/>
          <ac:spMkLst>
            <pc:docMk/>
            <pc:sldMk cId="3186578104" sldId="281"/>
            <ac:spMk id="8" creationId="{01C9CC24-B375-4226-BF2B-61FADBBA696A}"/>
          </ac:spMkLst>
        </pc:spChg>
        <pc:spChg chg="add">
          <ac:chgData name="Rhonda Sexton" userId="ccd4d532-5f6b-4c53-955b-0ef746cafe24" providerId="ADAL" clId="{ADFDF168-8AEE-434A-B8BD-73E294D67BC2}" dt="2020-11-24T04:09:56.003" v="94" actId="26606"/>
          <ac:spMkLst>
            <pc:docMk/>
            <pc:sldMk cId="3186578104" sldId="281"/>
            <ac:spMk id="10" creationId="{CD70A28E-4FD8-4474-A206-E15B5EBB303F}"/>
          </ac:spMkLst>
        </pc:spChg>
        <pc:picChg chg="add">
          <ac:chgData name="Rhonda Sexton" userId="ccd4d532-5f6b-4c53-955b-0ef746cafe24" providerId="ADAL" clId="{ADFDF168-8AEE-434A-B8BD-73E294D67BC2}" dt="2020-11-24T04:09:56.003" v="94" actId="26606"/>
          <ac:picMkLst>
            <pc:docMk/>
            <pc:sldMk cId="3186578104" sldId="281"/>
            <ac:picMk id="12" creationId="{39647E21-5366-4638-AC97-D8CD4111EB57}"/>
          </ac:picMkLst>
        </pc:picChg>
      </pc:sldChg>
      <pc:sldChg chg="addSp delSp modSp mod setBg">
        <pc:chgData name="Rhonda Sexton" userId="ccd4d532-5f6b-4c53-955b-0ef746cafe24" providerId="ADAL" clId="{ADFDF168-8AEE-434A-B8BD-73E294D67BC2}" dt="2020-11-24T04:13:51.917" v="158" actId="1076"/>
        <pc:sldMkLst>
          <pc:docMk/>
          <pc:sldMk cId="4091518501" sldId="282"/>
        </pc:sldMkLst>
        <pc:spChg chg="mod ord">
          <ac:chgData name="Rhonda Sexton" userId="ccd4d532-5f6b-4c53-955b-0ef746cafe24" providerId="ADAL" clId="{ADFDF168-8AEE-434A-B8BD-73E294D67BC2}" dt="2020-11-24T04:13:37.222" v="153" actId="403"/>
          <ac:spMkLst>
            <pc:docMk/>
            <pc:sldMk cId="4091518501" sldId="282"/>
            <ac:spMk id="3" creationId="{00000000-0000-0000-0000-000000000000}"/>
          </ac:spMkLst>
        </pc:spChg>
        <pc:spChg chg="add mod">
          <ac:chgData name="Rhonda Sexton" userId="ccd4d532-5f6b-4c53-955b-0ef746cafe24" providerId="ADAL" clId="{ADFDF168-8AEE-434A-B8BD-73E294D67BC2}" dt="2020-11-24T04:13:51.917" v="158" actId="1076"/>
          <ac:spMkLst>
            <pc:docMk/>
            <pc:sldMk cId="4091518501" sldId="282"/>
            <ac:spMk id="7" creationId="{51220043-815B-4139-B05D-16BC1918B1D4}"/>
          </ac:spMkLst>
        </pc:spChg>
        <pc:spChg chg="add">
          <ac:chgData name="Rhonda Sexton" userId="ccd4d532-5f6b-4c53-955b-0ef746cafe24" providerId="ADAL" clId="{ADFDF168-8AEE-434A-B8BD-73E294D67BC2}" dt="2020-11-24T04:13:12.220" v="145" actId="26606"/>
          <ac:spMkLst>
            <pc:docMk/>
            <pc:sldMk cId="4091518501" sldId="282"/>
            <ac:spMk id="12" creationId="{B05E4F47-B148-49E0-B472-BBF149315524}"/>
          </ac:spMkLst>
        </pc:spChg>
        <pc:spChg chg="add">
          <ac:chgData name="Rhonda Sexton" userId="ccd4d532-5f6b-4c53-955b-0ef746cafe24" providerId="ADAL" clId="{ADFDF168-8AEE-434A-B8BD-73E294D67BC2}" dt="2020-11-24T04:13:12.220" v="145" actId="26606"/>
          <ac:spMkLst>
            <pc:docMk/>
            <pc:sldMk cId="4091518501" sldId="282"/>
            <ac:spMk id="16" creationId="{684BF3E1-C321-4F38-85CF-FEBBEEC15E2D}"/>
          </ac:spMkLst>
        </pc:spChg>
        <pc:picChg chg="add mod ord">
          <ac:chgData name="Rhonda Sexton" userId="ccd4d532-5f6b-4c53-955b-0ef746cafe24" providerId="ADAL" clId="{ADFDF168-8AEE-434A-B8BD-73E294D67BC2}" dt="2020-11-24T04:13:12.220" v="145" actId="26606"/>
          <ac:picMkLst>
            <pc:docMk/>
            <pc:sldMk cId="4091518501" sldId="282"/>
            <ac:picMk id="4" creationId="{40274518-0207-4A44-BEA4-40F08928D1CC}"/>
          </ac:picMkLst>
        </pc:picChg>
        <pc:picChg chg="add del mod">
          <ac:chgData name="Rhonda Sexton" userId="ccd4d532-5f6b-4c53-955b-0ef746cafe24" providerId="ADAL" clId="{ADFDF168-8AEE-434A-B8BD-73E294D67BC2}" dt="2020-11-18T04:16:38.591" v="22" actId="478"/>
          <ac:picMkLst>
            <pc:docMk/>
            <pc:sldMk cId="4091518501" sldId="282"/>
            <ac:picMk id="6" creationId="{75629957-F1D3-48D7-8D3A-A4774BC97454}"/>
          </ac:picMkLst>
        </pc:picChg>
        <pc:picChg chg="add">
          <ac:chgData name="Rhonda Sexton" userId="ccd4d532-5f6b-4c53-955b-0ef746cafe24" providerId="ADAL" clId="{ADFDF168-8AEE-434A-B8BD-73E294D67BC2}" dt="2020-11-24T04:13:12.220" v="145" actId="26606"/>
          <ac:picMkLst>
            <pc:docMk/>
            <pc:sldMk cId="4091518501" sldId="282"/>
            <ac:picMk id="14" creationId="{7A2CE8EB-F719-4F84-9E91-F538438CAC76}"/>
          </ac:picMkLst>
        </pc:picChg>
      </pc:sldChg>
      <pc:sldChg chg="modSp mod">
        <pc:chgData name="Rhonda Sexton" userId="ccd4d532-5f6b-4c53-955b-0ef746cafe24" providerId="ADAL" clId="{ADFDF168-8AEE-434A-B8BD-73E294D67BC2}" dt="2020-11-24T04:14:28.567" v="166" actId="208"/>
        <pc:sldMkLst>
          <pc:docMk/>
          <pc:sldMk cId="2438022885" sldId="283"/>
        </pc:sldMkLst>
        <pc:spChg chg="mod">
          <ac:chgData name="Rhonda Sexton" userId="ccd4d532-5f6b-4c53-955b-0ef746cafe24" providerId="ADAL" clId="{ADFDF168-8AEE-434A-B8BD-73E294D67BC2}" dt="2020-11-24T04:14:28.567" v="166" actId="208"/>
          <ac:spMkLst>
            <pc:docMk/>
            <pc:sldMk cId="2438022885" sldId="283"/>
            <ac:spMk id="3" creationId="{00000000-0000-0000-0000-000000000000}"/>
          </ac:spMkLst>
        </pc:spChg>
        <pc:picChg chg="mod">
          <ac:chgData name="Rhonda Sexton" userId="ccd4d532-5f6b-4c53-955b-0ef746cafe24" providerId="ADAL" clId="{ADFDF168-8AEE-434A-B8BD-73E294D67BC2}" dt="2020-11-24T04:14:03.674" v="159" actId="1076"/>
          <ac:picMkLst>
            <pc:docMk/>
            <pc:sldMk cId="2438022885" sldId="283"/>
            <ac:picMk id="5" creationId="{00000000-0000-0000-0000-000000000000}"/>
          </ac:picMkLst>
        </pc:picChg>
      </pc:sldChg>
      <pc:sldChg chg="addSp delSp modSp mod setBg modNotesTx">
        <pc:chgData name="Rhonda Sexton" userId="ccd4d532-5f6b-4c53-955b-0ef746cafe24" providerId="ADAL" clId="{ADFDF168-8AEE-434A-B8BD-73E294D67BC2}" dt="2020-11-24T04:20:16.488" v="238" actId="1076"/>
        <pc:sldMkLst>
          <pc:docMk/>
          <pc:sldMk cId="2256857583" sldId="284"/>
        </pc:sldMkLst>
        <pc:spChg chg="del mod">
          <ac:chgData name="Rhonda Sexton" userId="ccd4d532-5f6b-4c53-955b-0ef746cafe24" providerId="ADAL" clId="{ADFDF168-8AEE-434A-B8BD-73E294D67BC2}" dt="2020-11-24T04:18:40.348" v="226" actId="478"/>
          <ac:spMkLst>
            <pc:docMk/>
            <pc:sldMk cId="2256857583" sldId="284"/>
            <ac:spMk id="3" creationId="{00000000-0000-0000-0000-000000000000}"/>
          </ac:spMkLst>
        </pc:spChg>
        <pc:spChg chg="add del mod">
          <ac:chgData name="Rhonda Sexton" userId="ccd4d532-5f6b-4c53-955b-0ef746cafe24" providerId="ADAL" clId="{ADFDF168-8AEE-434A-B8BD-73E294D67BC2}" dt="2020-11-24T04:18:42.814" v="227" actId="478"/>
          <ac:spMkLst>
            <pc:docMk/>
            <pc:sldMk cId="2256857583" sldId="284"/>
            <ac:spMk id="5" creationId="{A9E6983F-1F37-4762-998C-8E4FD5D142F3}"/>
          </ac:spMkLst>
        </pc:spChg>
        <pc:spChg chg="add mod">
          <ac:chgData name="Rhonda Sexton" userId="ccd4d532-5f6b-4c53-955b-0ef746cafe24" providerId="ADAL" clId="{ADFDF168-8AEE-434A-B8BD-73E294D67BC2}" dt="2020-11-24T04:18:31.958" v="225" actId="122"/>
          <ac:spMkLst>
            <pc:docMk/>
            <pc:sldMk cId="2256857583" sldId="284"/>
            <ac:spMk id="6" creationId="{F7D53DD4-04EB-4AAD-BC73-4BCF34ED6A03}"/>
          </ac:spMkLst>
        </pc:spChg>
        <pc:spChg chg="add">
          <ac:chgData name="Rhonda Sexton" userId="ccd4d532-5f6b-4c53-955b-0ef746cafe24" providerId="ADAL" clId="{ADFDF168-8AEE-434A-B8BD-73E294D67BC2}" dt="2020-11-24T04:16:34.116" v="190" actId="26606"/>
          <ac:spMkLst>
            <pc:docMk/>
            <pc:sldMk cId="2256857583" sldId="284"/>
            <ac:spMk id="8" creationId="{4351DFE5-F63D-4BE0-BDA9-E3EB88F01AA5}"/>
          </ac:spMkLst>
        </pc:spChg>
        <pc:spChg chg="add mod">
          <ac:chgData name="Rhonda Sexton" userId="ccd4d532-5f6b-4c53-955b-0ef746cafe24" providerId="ADAL" clId="{ADFDF168-8AEE-434A-B8BD-73E294D67BC2}" dt="2020-11-24T04:20:16.488" v="238" actId="1076"/>
          <ac:spMkLst>
            <pc:docMk/>
            <pc:sldMk cId="2256857583" sldId="284"/>
            <ac:spMk id="12" creationId="{4E3F5F9F-DBEC-459B-9157-82C1EB7BC6E6}"/>
          </ac:spMkLst>
        </pc:spChg>
        <pc:picChg chg="add mod">
          <ac:chgData name="Rhonda Sexton" userId="ccd4d532-5f6b-4c53-955b-0ef746cafe24" providerId="ADAL" clId="{ADFDF168-8AEE-434A-B8BD-73E294D67BC2}" dt="2020-11-24T04:19:15.557" v="229" actId="1076"/>
          <ac:picMkLst>
            <pc:docMk/>
            <pc:sldMk cId="2256857583" sldId="284"/>
            <ac:picMk id="9" creationId="{E775BBB3-B2E2-4BE8-B100-FA7D26D2C29D}"/>
          </ac:picMkLst>
        </pc:picChg>
        <pc:picChg chg="add">
          <ac:chgData name="Rhonda Sexton" userId="ccd4d532-5f6b-4c53-955b-0ef746cafe24" providerId="ADAL" clId="{ADFDF168-8AEE-434A-B8BD-73E294D67BC2}" dt="2020-11-24T04:16:34.116" v="190" actId="26606"/>
          <ac:picMkLst>
            <pc:docMk/>
            <pc:sldMk cId="2256857583" sldId="284"/>
            <ac:picMk id="10" creationId="{3AA16612-ACD2-4A16-8F2B-4514FD6BF28F}"/>
          </ac:picMkLst>
        </pc:picChg>
      </pc:sldChg>
      <pc:sldChg chg="addSp modSp del mod chgLayout modNotesTx">
        <pc:chgData name="Rhonda Sexton" userId="ccd4d532-5f6b-4c53-955b-0ef746cafe24" providerId="ADAL" clId="{ADFDF168-8AEE-434A-B8BD-73E294D67BC2}" dt="2020-11-24T04:26:36.373" v="290" actId="47"/>
        <pc:sldMkLst>
          <pc:docMk/>
          <pc:sldMk cId="3800292847" sldId="285"/>
        </pc:sldMkLst>
        <pc:spChg chg="add mod ord">
          <ac:chgData name="Rhonda Sexton" userId="ccd4d532-5f6b-4c53-955b-0ef746cafe24" providerId="ADAL" clId="{ADFDF168-8AEE-434A-B8BD-73E294D67BC2}" dt="2020-11-24T04:09:09.585" v="83" actId="27636"/>
          <ac:spMkLst>
            <pc:docMk/>
            <pc:sldMk cId="3800292847" sldId="285"/>
            <ac:spMk id="2" creationId="{47CB787C-37D9-48D7-BE77-628E512B0BD1}"/>
          </ac:spMkLst>
        </pc:spChg>
        <pc:spChg chg="mod ord">
          <ac:chgData name="Rhonda Sexton" userId="ccd4d532-5f6b-4c53-955b-0ef746cafe24" providerId="ADAL" clId="{ADFDF168-8AEE-434A-B8BD-73E294D67BC2}" dt="2020-11-24T04:20:31.160" v="239" actId="11"/>
          <ac:spMkLst>
            <pc:docMk/>
            <pc:sldMk cId="3800292847" sldId="285"/>
            <ac:spMk id="3" creationId="{00000000-0000-0000-0000-000000000000}"/>
          </ac:spMkLst>
        </pc:spChg>
      </pc:sldChg>
      <pc:sldChg chg="addSp modSp mod setBg modAnim">
        <pc:chgData name="Rhonda Sexton" userId="ccd4d532-5f6b-4c53-955b-0ef746cafe24" providerId="ADAL" clId="{ADFDF168-8AEE-434A-B8BD-73E294D67BC2}" dt="2020-11-24T04:15:40.261" v="183" actId="27636"/>
        <pc:sldMkLst>
          <pc:docMk/>
          <pc:sldMk cId="2325981425" sldId="286"/>
        </pc:sldMkLst>
        <pc:spChg chg="mod">
          <ac:chgData name="Rhonda Sexton" userId="ccd4d532-5f6b-4c53-955b-0ef746cafe24" providerId="ADAL" clId="{ADFDF168-8AEE-434A-B8BD-73E294D67BC2}" dt="2020-11-24T04:15:01.956" v="169" actId="1076"/>
          <ac:spMkLst>
            <pc:docMk/>
            <pc:sldMk cId="2325981425" sldId="286"/>
            <ac:spMk id="2" creationId="{00000000-0000-0000-0000-000000000000}"/>
          </ac:spMkLst>
        </pc:spChg>
        <pc:spChg chg="mod">
          <ac:chgData name="Rhonda Sexton" userId="ccd4d532-5f6b-4c53-955b-0ef746cafe24" providerId="ADAL" clId="{ADFDF168-8AEE-434A-B8BD-73E294D67BC2}" dt="2020-11-24T04:15:40.261" v="183" actId="27636"/>
          <ac:spMkLst>
            <pc:docMk/>
            <pc:sldMk cId="2325981425" sldId="286"/>
            <ac:spMk id="6" creationId="{00000000-0000-0000-0000-000000000000}"/>
          </ac:spMkLst>
        </pc:spChg>
        <pc:spChg chg="add">
          <ac:chgData name="Rhonda Sexton" userId="ccd4d532-5f6b-4c53-955b-0ef746cafe24" providerId="ADAL" clId="{ADFDF168-8AEE-434A-B8BD-73E294D67BC2}" dt="2020-11-24T04:14:51.402" v="167" actId="26606"/>
          <ac:spMkLst>
            <pc:docMk/>
            <pc:sldMk cId="2325981425" sldId="286"/>
            <ac:spMk id="13" creationId="{FA579922-7248-4CC2-BC9E-8A0FAEEA7E5A}"/>
          </ac:spMkLst>
        </pc:spChg>
        <pc:picChg chg="add mod">
          <ac:chgData name="Rhonda Sexton" userId="ccd4d532-5f6b-4c53-955b-0ef746cafe24" providerId="ADAL" clId="{ADFDF168-8AEE-434A-B8BD-73E294D67BC2}" dt="2020-11-24T04:14:57.687" v="168" actId="1076"/>
          <ac:picMkLst>
            <pc:docMk/>
            <pc:sldMk cId="2325981425" sldId="286"/>
            <ac:picMk id="10" creationId="{FD9EA6FF-51E5-4736-9B16-80BC8D0C3B75}"/>
          </ac:picMkLst>
        </pc:picChg>
      </pc:sldChg>
      <pc:sldChg chg="modSp del mod">
        <pc:chgData name="Rhonda Sexton" userId="ccd4d532-5f6b-4c53-955b-0ef746cafe24" providerId="ADAL" clId="{ADFDF168-8AEE-434A-B8BD-73E294D67BC2}" dt="2020-11-24T04:34:50.288" v="370" actId="47"/>
        <pc:sldMkLst>
          <pc:docMk/>
          <pc:sldMk cId="2852808783" sldId="287"/>
        </pc:sldMkLst>
        <pc:spChg chg="mod">
          <ac:chgData name="Rhonda Sexton" userId="ccd4d532-5f6b-4c53-955b-0ef746cafe24" providerId="ADAL" clId="{ADFDF168-8AEE-434A-B8BD-73E294D67BC2}" dt="2020-11-24T04:09:09.663" v="84" actId="27636"/>
          <ac:spMkLst>
            <pc:docMk/>
            <pc:sldMk cId="2852808783" sldId="287"/>
            <ac:spMk id="3" creationId="{00000000-0000-0000-0000-000000000000}"/>
          </ac:spMkLst>
        </pc:spChg>
      </pc:sldChg>
      <pc:sldChg chg="modSp del">
        <pc:chgData name="Rhonda Sexton" userId="ccd4d532-5f6b-4c53-955b-0ef746cafe24" providerId="ADAL" clId="{ADFDF168-8AEE-434A-B8BD-73E294D67BC2}" dt="2020-11-24T04:34:53.342" v="371" actId="47"/>
        <pc:sldMkLst>
          <pc:docMk/>
          <pc:sldMk cId="2470855260" sldId="288"/>
        </pc:sldMkLst>
        <pc:spChg chg="mod">
          <ac:chgData name="Rhonda Sexton" userId="ccd4d532-5f6b-4c53-955b-0ef746cafe24" providerId="ADAL" clId="{ADFDF168-8AEE-434A-B8BD-73E294D67BC2}" dt="2020-11-24T04:09:08.985" v="82"/>
          <ac:spMkLst>
            <pc:docMk/>
            <pc:sldMk cId="2470855260" sldId="288"/>
            <ac:spMk id="2" creationId="{00000000-0000-0000-0000-000000000000}"/>
          </ac:spMkLst>
        </pc:spChg>
        <pc:spChg chg="mod">
          <ac:chgData name="Rhonda Sexton" userId="ccd4d532-5f6b-4c53-955b-0ef746cafe24" providerId="ADAL" clId="{ADFDF168-8AEE-434A-B8BD-73E294D67BC2}" dt="2020-11-24T04:09:08.985" v="82"/>
          <ac:spMkLst>
            <pc:docMk/>
            <pc:sldMk cId="2470855260" sldId="288"/>
            <ac:spMk id="3" creationId="{00000000-0000-0000-0000-000000000000}"/>
          </ac:spMkLst>
        </pc:spChg>
      </pc:sldChg>
      <pc:sldChg chg="modSp del mod">
        <pc:chgData name="Rhonda Sexton" userId="ccd4d532-5f6b-4c53-955b-0ef746cafe24" providerId="ADAL" clId="{ADFDF168-8AEE-434A-B8BD-73E294D67BC2}" dt="2020-11-24T04:51:32.248" v="538" actId="47"/>
        <pc:sldMkLst>
          <pc:docMk/>
          <pc:sldMk cId="3038387710" sldId="289"/>
        </pc:sldMkLst>
        <pc:spChg chg="mod">
          <ac:chgData name="Rhonda Sexton" userId="ccd4d532-5f6b-4c53-955b-0ef746cafe24" providerId="ADAL" clId="{ADFDF168-8AEE-434A-B8BD-73E294D67BC2}" dt="2020-11-24T04:09:09.798" v="85" actId="27636"/>
          <ac:spMkLst>
            <pc:docMk/>
            <pc:sldMk cId="3038387710" sldId="289"/>
            <ac:spMk id="3" creationId="{00000000-0000-0000-0000-000000000000}"/>
          </ac:spMkLst>
        </pc:spChg>
      </pc:sldChg>
      <pc:sldChg chg="addSp modSp mod setBg">
        <pc:chgData name="Rhonda Sexton" userId="ccd4d532-5f6b-4c53-955b-0ef746cafe24" providerId="ADAL" clId="{ADFDF168-8AEE-434A-B8BD-73E294D67BC2}" dt="2020-11-24T04:39:08.035" v="422" actId="27636"/>
        <pc:sldMkLst>
          <pc:docMk/>
          <pc:sldMk cId="1626661220" sldId="290"/>
        </pc:sldMkLst>
        <pc:spChg chg="mod">
          <ac:chgData name="Rhonda Sexton" userId="ccd4d532-5f6b-4c53-955b-0ef746cafe24" providerId="ADAL" clId="{ADFDF168-8AEE-434A-B8BD-73E294D67BC2}" dt="2020-11-24T04:38:44.164" v="412" actId="26606"/>
          <ac:spMkLst>
            <pc:docMk/>
            <pc:sldMk cId="1626661220" sldId="290"/>
            <ac:spMk id="2" creationId="{00000000-0000-0000-0000-000000000000}"/>
          </ac:spMkLst>
        </pc:spChg>
        <pc:spChg chg="mod">
          <ac:chgData name="Rhonda Sexton" userId="ccd4d532-5f6b-4c53-955b-0ef746cafe24" providerId="ADAL" clId="{ADFDF168-8AEE-434A-B8BD-73E294D67BC2}" dt="2020-11-24T04:39:08.035" v="422" actId="27636"/>
          <ac:spMkLst>
            <pc:docMk/>
            <pc:sldMk cId="1626661220" sldId="290"/>
            <ac:spMk id="3" creationId="{00000000-0000-0000-0000-000000000000}"/>
          </ac:spMkLst>
        </pc:spChg>
        <pc:spChg chg="add">
          <ac:chgData name="Rhonda Sexton" userId="ccd4d532-5f6b-4c53-955b-0ef746cafe24" providerId="ADAL" clId="{ADFDF168-8AEE-434A-B8BD-73E294D67BC2}" dt="2020-11-24T04:38:44.164" v="412" actId="26606"/>
          <ac:spMkLst>
            <pc:docMk/>
            <pc:sldMk cId="1626661220" sldId="290"/>
            <ac:spMk id="8" creationId="{B164D969-46F1-44FC-B488-3FA68C67756D}"/>
          </ac:spMkLst>
        </pc:spChg>
        <pc:spChg chg="add">
          <ac:chgData name="Rhonda Sexton" userId="ccd4d532-5f6b-4c53-955b-0ef746cafe24" providerId="ADAL" clId="{ADFDF168-8AEE-434A-B8BD-73E294D67BC2}" dt="2020-11-24T04:38:44.164" v="412" actId="26606"/>
          <ac:spMkLst>
            <pc:docMk/>
            <pc:sldMk cId="1626661220" sldId="290"/>
            <ac:spMk id="14" creationId="{9E0A01E6-95B9-424D-93AE-19F4928DFD40}"/>
          </ac:spMkLst>
        </pc:spChg>
        <pc:picChg chg="add">
          <ac:chgData name="Rhonda Sexton" userId="ccd4d532-5f6b-4c53-955b-0ef746cafe24" providerId="ADAL" clId="{ADFDF168-8AEE-434A-B8BD-73E294D67BC2}" dt="2020-11-24T04:38:44.164" v="412" actId="26606"/>
          <ac:picMkLst>
            <pc:docMk/>
            <pc:sldMk cId="1626661220" sldId="290"/>
            <ac:picMk id="10" creationId="{F3003D4E-E9FF-4669-90E7-7CED081587F1}"/>
          </ac:picMkLst>
        </pc:picChg>
        <pc:picChg chg="add">
          <ac:chgData name="Rhonda Sexton" userId="ccd4d532-5f6b-4c53-955b-0ef746cafe24" providerId="ADAL" clId="{ADFDF168-8AEE-434A-B8BD-73E294D67BC2}" dt="2020-11-24T04:38:44.164" v="412" actId="26606"/>
          <ac:picMkLst>
            <pc:docMk/>
            <pc:sldMk cId="1626661220" sldId="290"/>
            <ac:picMk id="12" creationId="{A7D98261-3895-4FB5-B9CE-26FAF635730F}"/>
          </ac:picMkLst>
        </pc:picChg>
      </pc:sldChg>
      <pc:sldChg chg="modSp mod">
        <pc:chgData name="Rhonda Sexton" userId="ccd4d532-5f6b-4c53-955b-0ef746cafe24" providerId="ADAL" clId="{ADFDF168-8AEE-434A-B8BD-73E294D67BC2}" dt="2020-11-24T04:49:06.101" v="493" actId="207"/>
        <pc:sldMkLst>
          <pc:docMk/>
          <pc:sldMk cId="1837514594" sldId="291"/>
        </pc:sldMkLst>
        <pc:spChg chg="mod">
          <ac:chgData name="Rhonda Sexton" userId="ccd4d532-5f6b-4c53-955b-0ef746cafe24" providerId="ADAL" clId="{ADFDF168-8AEE-434A-B8BD-73E294D67BC2}" dt="2020-11-24T04:49:06.101" v="493" actId="207"/>
          <ac:spMkLst>
            <pc:docMk/>
            <pc:sldMk cId="1837514594" sldId="291"/>
            <ac:spMk id="2" creationId="{00000000-0000-0000-0000-000000000000}"/>
          </ac:spMkLst>
        </pc:spChg>
        <pc:spChg chg="mod">
          <ac:chgData name="Rhonda Sexton" userId="ccd4d532-5f6b-4c53-955b-0ef746cafe24" providerId="ADAL" clId="{ADFDF168-8AEE-434A-B8BD-73E294D67BC2}" dt="2020-11-24T04:48:21.649" v="483" actId="1076"/>
          <ac:spMkLst>
            <pc:docMk/>
            <pc:sldMk cId="1837514594" sldId="291"/>
            <ac:spMk id="3" creationId="{00000000-0000-0000-0000-000000000000}"/>
          </ac:spMkLst>
        </pc:spChg>
      </pc:sldChg>
      <pc:sldChg chg="addSp modSp mod">
        <pc:chgData name="Rhonda Sexton" userId="ccd4d532-5f6b-4c53-955b-0ef746cafe24" providerId="ADAL" clId="{ADFDF168-8AEE-434A-B8BD-73E294D67BC2}" dt="2020-11-24T04:51:24.119" v="537" actId="1076"/>
        <pc:sldMkLst>
          <pc:docMk/>
          <pc:sldMk cId="1461476763" sldId="292"/>
        </pc:sldMkLst>
        <pc:spChg chg="add mod ord">
          <ac:chgData name="Rhonda Sexton" userId="ccd4d532-5f6b-4c53-955b-0ef746cafe24" providerId="ADAL" clId="{ADFDF168-8AEE-434A-B8BD-73E294D67BC2}" dt="2020-11-24T04:51:03.582" v="531" actId="1076"/>
          <ac:spMkLst>
            <pc:docMk/>
            <pc:sldMk cId="1461476763" sldId="292"/>
            <ac:spMk id="2" creationId="{E78CE8F5-6FF4-4748-883E-81EFA161FB08}"/>
          </ac:spMkLst>
        </pc:spChg>
        <pc:spChg chg="mod">
          <ac:chgData name="Rhonda Sexton" userId="ccd4d532-5f6b-4c53-955b-0ef746cafe24" providerId="ADAL" clId="{ADFDF168-8AEE-434A-B8BD-73E294D67BC2}" dt="2020-11-24T04:51:14.427" v="534" actId="1076"/>
          <ac:spMkLst>
            <pc:docMk/>
            <pc:sldMk cId="1461476763" sldId="292"/>
            <ac:spMk id="5" creationId="{00000000-0000-0000-0000-000000000000}"/>
          </ac:spMkLst>
        </pc:spChg>
        <pc:spChg chg="mod">
          <ac:chgData name="Rhonda Sexton" userId="ccd4d532-5f6b-4c53-955b-0ef746cafe24" providerId="ADAL" clId="{ADFDF168-8AEE-434A-B8BD-73E294D67BC2}" dt="2020-11-24T04:51:24.119" v="537" actId="1076"/>
          <ac:spMkLst>
            <pc:docMk/>
            <pc:sldMk cId="1461476763" sldId="292"/>
            <ac:spMk id="7" creationId="{00000000-0000-0000-0000-000000000000}"/>
          </ac:spMkLst>
        </pc:spChg>
        <pc:spChg chg="mod">
          <ac:chgData name="Rhonda Sexton" userId="ccd4d532-5f6b-4c53-955b-0ef746cafe24" providerId="ADAL" clId="{ADFDF168-8AEE-434A-B8BD-73E294D67BC2}" dt="2020-11-24T04:49:19.808" v="495" actId="1076"/>
          <ac:spMkLst>
            <pc:docMk/>
            <pc:sldMk cId="1461476763" sldId="292"/>
            <ac:spMk id="8" creationId="{00000000-0000-0000-0000-000000000000}"/>
          </ac:spMkLst>
        </pc:spChg>
        <pc:graphicFrameChg chg="mod">
          <ac:chgData name="Rhonda Sexton" userId="ccd4d532-5f6b-4c53-955b-0ef746cafe24" providerId="ADAL" clId="{ADFDF168-8AEE-434A-B8BD-73E294D67BC2}" dt="2020-11-24T04:49:26.524" v="497" actId="1076"/>
          <ac:graphicFrameMkLst>
            <pc:docMk/>
            <pc:sldMk cId="1461476763" sldId="292"/>
            <ac:graphicFrameMk id="3" creationId="{6C6309BB-2454-446D-8D07-156406070536}"/>
          </ac:graphicFrameMkLst>
        </pc:graphicFrameChg>
      </pc:sldChg>
      <pc:sldChg chg="addSp modSp mod setBg">
        <pc:chgData name="Rhonda Sexton" userId="ccd4d532-5f6b-4c53-955b-0ef746cafe24" providerId="ADAL" clId="{ADFDF168-8AEE-434A-B8BD-73E294D67BC2}" dt="2020-11-24T04:16:18.060" v="189" actId="403"/>
        <pc:sldMkLst>
          <pc:docMk/>
          <pc:sldMk cId="4152109105" sldId="293"/>
        </pc:sldMkLst>
        <pc:spChg chg="mod">
          <ac:chgData name="Rhonda Sexton" userId="ccd4d532-5f6b-4c53-955b-0ef746cafe24" providerId="ADAL" clId="{ADFDF168-8AEE-434A-B8BD-73E294D67BC2}" dt="2020-11-24T04:16:08.166" v="185" actId="26606"/>
          <ac:spMkLst>
            <pc:docMk/>
            <pc:sldMk cId="4152109105" sldId="293"/>
            <ac:spMk id="2" creationId="{00000000-0000-0000-0000-000000000000}"/>
          </ac:spMkLst>
        </pc:spChg>
        <pc:spChg chg="mod">
          <ac:chgData name="Rhonda Sexton" userId="ccd4d532-5f6b-4c53-955b-0ef746cafe24" providerId="ADAL" clId="{ADFDF168-8AEE-434A-B8BD-73E294D67BC2}" dt="2020-11-24T04:16:18.060" v="189" actId="403"/>
          <ac:spMkLst>
            <pc:docMk/>
            <pc:sldMk cId="4152109105" sldId="293"/>
            <ac:spMk id="8" creationId="{00000000-0000-0000-0000-000000000000}"/>
          </ac:spMkLst>
        </pc:spChg>
        <pc:spChg chg="add">
          <ac:chgData name="Rhonda Sexton" userId="ccd4d532-5f6b-4c53-955b-0ef746cafe24" providerId="ADAL" clId="{ADFDF168-8AEE-434A-B8BD-73E294D67BC2}" dt="2020-11-24T04:16:08.166" v="185" actId="26606"/>
          <ac:spMkLst>
            <pc:docMk/>
            <pc:sldMk cId="4152109105" sldId="293"/>
            <ac:spMk id="13" creationId="{01C9CC24-B375-4226-BF2B-61FADBBA696A}"/>
          </ac:spMkLst>
        </pc:spChg>
        <pc:spChg chg="add">
          <ac:chgData name="Rhonda Sexton" userId="ccd4d532-5f6b-4c53-955b-0ef746cafe24" providerId="ADAL" clId="{ADFDF168-8AEE-434A-B8BD-73E294D67BC2}" dt="2020-11-24T04:16:08.166" v="185" actId="26606"/>
          <ac:spMkLst>
            <pc:docMk/>
            <pc:sldMk cId="4152109105" sldId="293"/>
            <ac:spMk id="15" creationId="{CD70A28E-4FD8-4474-A206-E15B5EBB303F}"/>
          </ac:spMkLst>
        </pc:spChg>
        <pc:picChg chg="add">
          <ac:chgData name="Rhonda Sexton" userId="ccd4d532-5f6b-4c53-955b-0ef746cafe24" providerId="ADAL" clId="{ADFDF168-8AEE-434A-B8BD-73E294D67BC2}" dt="2020-11-24T04:16:08.166" v="185" actId="26606"/>
          <ac:picMkLst>
            <pc:docMk/>
            <pc:sldMk cId="4152109105" sldId="293"/>
            <ac:picMk id="17" creationId="{39647E21-5366-4638-AC97-D8CD4111EB57}"/>
          </ac:picMkLst>
        </pc:picChg>
      </pc:sldChg>
      <pc:sldChg chg="modSp del">
        <pc:chgData name="Rhonda Sexton" userId="ccd4d532-5f6b-4c53-955b-0ef746cafe24" providerId="ADAL" clId="{ADFDF168-8AEE-434A-B8BD-73E294D67BC2}" dt="2020-11-24T04:15:52.120" v="184" actId="47"/>
        <pc:sldMkLst>
          <pc:docMk/>
          <pc:sldMk cId="706431668" sldId="294"/>
        </pc:sldMkLst>
        <pc:spChg chg="mod">
          <ac:chgData name="Rhonda Sexton" userId="ccd4d532-5f6b-4c53-955b-0ef746cafe24" providerId="ADAL" clId="{ADFDF168-8AEE-434A-B8BD-73E294D67BC2}" dt="2020-11-24T04:09:08.985" v="82"/>
          <ac:spMkLst>
            <pc:docMk/>
            <pc:sldMk cId="706431668" sldId="294"/>
            <ac:spMk id="2" creationId="{00000000-0000-0000-0000-000000000000}"/>
          </ac:spMkLst>
        </pc:spChg>
      </pc:sldChg>
      <pc:sldChg chg="delSp modSp add mod modAnim modNotesTx">
        <pc:chgData name="Rhonda Sexton" userId="ccd4d532-5f6b-4c53-955b-0ef746cafe24" providerId="ADAL" clId="{ADFDF168-8AEE-434A-B8BD-73E294D67BC2}" dt="2020-11-24T04:27:42.696" v="296" actId="403"/>
        <pc:sldMkLst>
          <pc:docMk/>
          <pc:sldMk cId="1663971634" sldId="294"/>
        </pc:sldMkLst>
        <pc:spChg chg="mod">
          <ac:chgData name="Rhonda Sexton" userId="ccd4d532-5f6b-4c53-955b-0ef746cafe24" providerId="ADAL" clId="{ADFDF168-8AEE-434A-B8BD-73E294D67BC2}" dt="2020-11-24T04:27:42.696" v="296" actId="403"/>
          <ac:spMkLst>
            <pc:docMk/>
            <pc:sldMk cId="1663971634" sldId="294"/>
            <ac:spMk id="12" creationId="{4E3F5F9F-DBEC-459B-9157-82C1EB7BC6E6}"/>
          </ac:spMkLst>
        </pc:spChg>
        <pc:picChg chg="del">
          <ac:chgData name="Rhonda Sexton" userId="ccd4d532-5f6b-4c53-955b-0ef746cafe24" providerId="ADAL" clId="{ADFDF168-8AEE-434A-B8BD-73E294D67BC2}" dt="2020-11-24T04:21:08.753" v="241" actId="478"/>
          <ac:picMkLst>
            <pc:docMk/>
            <pc:sldMk cId="1663971634" sldId="294"/>
            <ac:picMk id="9" creationId="{E775BBB3-B2E2-4BE8-B100-FA7D26D2C29D}"/>
          </ac:picMkLst>
        </pc:picChg>
      </pc:sldChg>
      <pc:sldChg chg="modSp add mod modNotesTx">
        <pc:chgData name="Rhonda Sexton" userId="ccd4d532-5f6b-4c53-955b-0ef746cafe24" providerId="ADAL" clId="{ADFDF168-8AEE-434A-B8BD-73E294D67BC2}" dt="2020-11-24T04:28:05.702" v="303"/>
        <pc:sldMkLst>
          <pc:docMk/>
          <pc:sldMk cId="1616673479" sldId="295"/>
        </pc:sldMkLst>
        <pc:spChg chg="mod">
          <ac:chgData name="Rhonda Sexton" userId="ccd4d532-5f6b-4c53-955b-0ef746cafe24" providerId="ADAL" clId="{ADFDF168-8AEE-434A-B8BD-73E294D67BC2}" dt="2020-11-24T04:27:10.362" v="294"/>
          <ac:spMkLst>
            <pc:docMk/>
            <pc:sldMk cId="1616673479" sldId="295"/>
            <ac:spMk id="12" creationId="{4E3F5F9F-DBEC-459B-9157-82C1EB7BC6E6}"/>
          </ac:spMkLst>
        </pc:spChg>
      </pc:sldChg>
      <pc:sldChg chg="modSp add mod modNotesTx">
        <pc:chgData name="Rhonda Sexton" userId="ccd4d532-5f6b-4c53-955b-0ef746cafe24" providerId="ADAL" clId="{ADFDF168-8AEE-434A-B8BD-73E294D67BC2}" dt="2020-11-24T04:31:13.359" v="341" actId="20577"/>
        <pc:sldMkLst>
          <pc:docMk/>
          <pc:sldMk cId="777104055" sldId="296"/>
        </pc:sldMkLst>
        <pc:spChg chg="mod">
          <ac:chgData name="Rhonda Sexton" userId="ccd4d532-5f6b-4c53-955b-0ef746cafe24" providerId="ADAL" clId="{ADFDF168-8AEE-434A-B8BD-73E294D67BC2}" dt="2020-11-24T04:30:19.089" v="330" actId="14100"/>
          <ac:spMkLst>
            <pc:docMk/>
            <pc:sldMk cId="777104055" sldId="296"/>
            <ac:spMk id="12" creationId="{4E3F5F9F-DBEC-459B-9157-82C1EB7BC6E6}"/>
          </ac:spMkLst>
        </pc:spChg>
      </pc:sldChg>
      <pc:sldChg chg="modSp add mod ord modAnim modNotesTx">
        <pc:chgData name="Rhonda Sexton" userId="ccd4d532-5f6b-4c53-955b-0ef746cafe24" providerId="ADAL" clId="{ADFDF168-8AEE-434A-B8BD-73E294D67BC2}" dt="2020-11-24T04:34:41.484" v="369" actId="20577"/>
        <pc:sldMkLst>
          <pc:docMk/>
          <pc:sldMk cId="1057535750" sldId="297"/>
        </pc:sldMkLst>
        <pc:spChg chg="mod">
          <ac:chgData name="Rhonda Sexton" userId="ccd4d532-5f6b-4c53-955b-0ef746cafe24" providerId="ADAL" clId="{ADFDF168-8AEE-434A-B8BD-73E294D67BC2}" dt="2020-11-24T04:33:50.546" v="357" actId="27636"/>
          <ac:spMkLst>
            <pc:docMk/>
            <pc:sldMk cId="1057535750" sldId="297"/>
            <ac:spMk id="3" creationId="{00000000-0000-0000-0000-000000000000}"/>
          </ac:spMkLst>
        </pc:spChg>
        <pc:spChg chg="mod">
          <ac:chgData name="Rhonda Sexton" userId="ccd4d532-5f6b-4c53-955b-0ef746cafe24" providerId="ADAL" clId="{ADFDF168-8AEE-434A-B8BD-73E294D67BC2}" dt="2020-11-24T04:33:41.972" v="352" actId="1076"/>
          <ac:spMkLst>
            <pc:docMk/>
            <pc:sldMk cId="1057535750" sldId="297"/>
            <ac:spMk id="7" creationId="{51220043-815B-4139-B05D-16BC1918B1D4}"/>
          </ac:spMkLst>
        </pc:spChg>
        <pc:picChg chg="mod">
          <ac:chgData name="Rhonda Sexton" userId="ccd4d532-5f6b-4c53-955b-0ef746cafe24" providerId="ADAL" clId="{ADFDF168-8AEE-434A-B8BD-73E294D67BC2}" dt="2020-11-24T04:32:48.222" v="347"/>
          <ac:picMkLst>
            <pc:docMk/>
            <pc:sldMk cId="1057535750" sldId="297"/>
            <ac:picMk id="4" creationId="{40274518-0207-4A44-BEA4-40F08928D1CC}"/>
          </ac:picMkLst>
        </pc:picChg>
      </pc:sldChg>
      <pc:sldChg chg="addSp modSp new mod setBg modNotesTx">
        <pc:chgData name="Rhonda Sexton" userId="ccd4d532-5f6b-4c53-955b-0ef746cafe24" providerId="ADAL" clId="{ADFDF168-8AEE-434A-B8BD-73E294D67BC2}" dt="2020-11-24T04:38:09.133" v="411" actId="113"/>
        <pc:sldMkLst>
          <pc:docMk/>
          <pc:sldMk cId="2366986749" sldId="298"/>
        </pc:sldMkLst>
        <pc:spChg chg="add">
          <ac:chgData name="Rhonda Sexton" userId="ccd4d532-5f6b-4c53-955b-0ef746cafe24" providerId="ADAL" clId="{ADFDF168-8AEE-434A-B8BD-73E294D67BC2}" dt="2020-11-24T04:35:35.374" v="374" actId="26606"/>
          <ac:spMkLst>
            <pc:docMk/>
            <pc:sldMk cId="2366986749" sldId="298"/>
            <ac:spMk id="8" creationId="{B9FF99BD-075F-4761-A995-6FC574BD25EA}"/>
          </ac:spMkLst>
        </pc:spChg>
        <pc:spChg chg="add mod">
          <ac:chgData name="Rhonda Sexton" userId="ccd4d532-5f6b-4c53-955b-0ef746cafe24" providerId="ADAL" clId="{ADFDF168-8AEE-434A-B8BD-73E294D67BC2}" dt="2020-11-24T04:36:40.972" v="407" actId="404"/>
          <ac:spMkLst>
            <pc:docMk/>
            <pc:sldMk cId="2366986749" sldId="298"/>
            <ac:spMk id="9" creationId="{5F7DFC44-4340-4F8B-B94C-2F245C709D10}"/>
          </ac:spMkLst>
        </pc:spChg>
        <pc:spChg chg="add">
          <ac:chgData name="Rhonda Sexton" userId="ccd4d532-5f6b-4c53-955b-0ef746cafe24" providerId="ADAL" clId="{ADFDF168-8AEE-434A-B8BD-73E294D67BC2}" dt="2020-11-24T04:35:35.374" v="374" actId="26606"/>
          <ac:spMkLst>
            <pc:docMk/>
            <pc:sldMk cId="2366986749" sldId="298"/>
            <ac:spMk id="10" creationId="{A7B21A54-9BA3-4EA9-B460-5A829ADD9051}"/>
          </ac:spMkLst>
        </pc:spChg>
        <pc:spChg chg="add">
          <ac:chgData name="Rhonda Sexton" userId="ccd4d532-5f6b-4c53-955b-0ef746cafe24" providerId="ADAL" clId="{ADFDF168-8AEE-434A-B8BD-73E294D67BC2}" dt="2020-11-24T04:35:35.374" v="374" actId="26606"/>
          <ac:spMkLst>
            <pc:docMk/>
            <pc:sldMk cId="2366986749" sldId="298"/>
            <ac:spMk id="12" creationId="{6FA8F714-B9D8-488A-8CCA-E9948FF913A9}"/>
          </ac:spMkLst>
        </pc:spChg>
        <pc:picChg chg="add mod">
          <ac:chgData name="Rhonda Sexton" userId="ccd4d532-5f6b-4c53-955b-0ef746cafe24" providerId="ADAL" clId="{ADFDF168-8AEE-434A-B8BD-73E294D67BC2}" dt="2020-11-24T04:36:49.164" v="409" actId="14100"/>
          <ac:picMkLst>
            <pc:docMk/>
            <pc:sldMk cId="2366986749" sldId="298"/>
            <ac:picMk id="3" creationId="{8E8CD24D-AAA4-49FA-A603-E8C4D1EF75AA}"/>
          </ac:picMkLst>
        </pc:picChg>
      </pc:sldChg>
      <pc:sldChg chg="addSp delSp modSp new del mod modClrScheme modAnim chgLayout">
        <pc:chgData name="Rhonda Sexton" userId="ccd4d532-5f6b-4c53-955b-0ef746cafe24" providerId="ADAL" clId="{ADFDF168-8AEE-434A-B8BD-73E294D67BC2}" dt="2020-11-24T04:47:17.288" v="477" actId="47"/>
        <pc:sldMkLst>
          <pc:docMk/>
          <pc:sldMk cId="2392806086" sldId="299"/>
        </pc:sldMkLst>
        <pc:spChg chg="add mod">
          <ac:chgData name="Rhonda Sexton" userId="ccd4d532-5f6b-4c53-955b-0ef746cafe24" providerId="ADAL" clId="{ADFDF168-8AEE-434A-B8BD-73E294D67BC2}" dt="2020-11-24T04:43:42.889" v="442" actId="207"/>
          <ac:spMkLst>
            <pc:docMk/>
            <pc:sldMk cId="2392806086" sldId="299"/>
            <ac:spMk id="4" creationId="{F6F18DAB-0A01-4323-B7AB-C55F1B2102BB}"/>
          </ac:spMkLst>
        </pc:spChg>
        <pc:spChg chg="add mod">
          <ac:chgData name="Rhonda Sexton" userId="ccd4d532-5f6b-4c53-955b-0ef746cafe24" providerId="ADAL" clId="{ADFDF168-8AEE-434A-B8BD-73E294D67BC2}" dt="2020-11-24T04:46:28.445" v="475" actId="113"/>
          <ac:spMkLst>
            <pc:docMk/>
            <pc:sldMk cId="2392806086" sldId="299"/>
            <ac:spMk id="5" creationId="{0A2E63F3-5426-4141-B447-E4655E43A922}"/>
          </ac:spMkLst>
        </pc:spChg>
        <pc:picChg chg="add del mod">
          <ac:chgData name="Rhonda Sexton" userId="ccd4d532-5f6b-4c53-955b-0ef746cafe24" providerId="ADAL" clId="{ADFDF168-8AEE-434A-B8BD-73E294D67BC2}" dt="2020-11-24T04:42:12.179" v="431" actId="478"/>
          <ac:picMkLst>
            <pc:docMk/>
            <pc:sldMk cId="2392806086" sldId="299"/>
            <ac:picMk id="3" creationId="{7BBD1D98-7524-4044-B4D4-78AC5B643BFA}"/>
          </ac:picMkLst>
        </pc:picChg>
      </pc:sldChg>
      <pc:sldChg chg="add del">
        <pc:chgData name="Rhonda Sexton" userId="ccd4d532-5f6b-4c53-955b-0ef746cafe24" providerId="ADAL" clId="{ADFDF168-8AEE-434A-B8BD-73E294D67BC2}" dt="2020-11-24T04:47:18.325" v="478" actId="47"/>
        <pc:sldMkLst>
          <pc:docMk/>
          <pc:sldMk cId="2488921505" sldId="300"/>
        </pc:sldMkLst>
      </pc:sldChg>
      <pc:sldMasterChg chg="modTransition modSldLayout">
        <pc:chgData name="Rhonda Sexton" userId="ccd4d532-5f6b-4c53-955b-0ef746cafe24" providerId="ADAL" clId="{ADFDF168-8AEE-434A-B8BD-73E294D67BC2}" dt="2020-11-24T04:09:08.985" v="82"/>
        <pc:sldMasterMkLst>
          <pc:docMk/>
          <pc:sldMasterMk cId="3718995840" sldId="2147483660"/>
        </pc:sldMasterMkLst>
        <pc:sldLayoutChg chg="modTransition">
          <pc:chgData name="Rhonda Sexton" userId="ccd4d532-5f6b-4c53-955b-0ef746cafe24" providerId="ADAL" clId="{ADFDF168-8AEE-434A-B8BD-73E294D67BC2}" dt="2020-11-24T04:09:08.985" v="82"/>
          <pc:sldLayoutMkLst>
            <pc:docMk/>
            <pc:sldMasterMk cId="3718995840" sldId="2147483660"/>
            <pc:sldLayoutMk cId="2480725947" sldId="2147483661"/>
          </pc:sldLayoutMkLst>
        </pc:sldLayoutChg>
        <pc:sldLayoutChg chg="modTransition">
          <pc:chgData name="Rhonda Sexton" userId="ccd4d532-5f6b-4c53-955b-0ef746cafe24" providerId="ADAL" clId="{ADFDF168-8AEE-434A-B8BD-73E294D67BC2}" dt="2020-11-24T04:09:08.985" v="82"/>
          <pc:sldLayoutMkLst>
            <pc:docMk/>
            <pc:sldMasterMk cId="3718995840" sldId="2147483660"/>
            <pc:sldLayoutMk cId="1109802041" sldId="2147483662"/>
          </pc:sldLayoutMkLst>
        </pc:sldLayoutChg>
        <pc:sldLayoutChg chg="modTransition">
          <pc:chgData name="Rhonda Sexton" userId="ccd4d532-5f6b-4c53-955b-0ef746cafe24" providerId="ADAL" clId="{ADFDF168-8AEE-434A-B8BD-73E294D67BC2}" dt="2020-11-24T04:09:08.985" v="82"/>
          <pc:sldLayoutMkLst>
            <pc:docMk/>
            <pc:sldMasterMk cId="3718995840" sldId="2147483660"/>
            <pc:sldLayoutMk cId="1034871512" sldId="2147483663"/>
          </pc:sldLayoutMkLst>
        </pc:sldLayoutChg>
        <pc:sldLayoutChg chg="modTransition">
          <pc:chgData name="Rhonda Sexton" userId="ccd4d532-5f6b-4c53-955b-0ef746cafe24" providerId="ADAL" clId="{ADFDF168-8AEE-434A-B8BD-73E294D67BC2}" dt="2020-11-24T04:09:08.985" v="82"/>
          <pc:sldLayoutMkLst>
            <pc:docMk/>
            <pc:sldMasterMk cId="3718995840" sldId="2147483660"/>
            <pc:sldLayoutMk cId="2548005680" sldId="2147483664"/>
          </pc:sldLayoutMkLst>
        </pc:sldLayoutChg>
        <pc:sldLayoutChg chg="modTransition">
          <pc:chgData name="Rhonda Sexton" userId="ccd4d532-5f6b-4c53-955b-0ef746cafe24" providerId="ADAL" clId="{ADFDF168-8AEE-434A-B8BD-73E294D67BC2}" dt="2020-11-24T04:09:08.985" v="82"/>
          <pc:sldLayoutMkLst>
            <pc:docMk/>
            <pc:sldMasterMk cId="3718995840" sldId="2147483660"/>
            <pc:sldLayoutMk cId="3447138698" sldId="2147483665"/>
          </pc:sldLayoutMkLst>
        </pc:sldLayoutChg>
        <pc:sldLayoutChg chg="modTransition">
          <pc:chgData name="Rhonda Sexton" userId="ccd4d532-5f6b-4c53-955b-0ef746cafe24" providerId="ADAL" clId="{ADFDF168-8AEE-434A-B8BD-73E294D67BC2}" dt="2020-11-24T04:09:08.985" v="82"/>
          <pc:sldLayoutMkLst>
            <pc:docMk/>
            <pc:sldMasterMk cId="3718995840" sldId="2147483660"/>
            <pc:sldLayoutMk cId="4152979997" sldId="2147483666"/>
          </pc:sldLayoutMkLst>
        </pc:sldLayoutChg>
        <pc:sldLayoutChg chg="modTransition">
          <pc:chgData name="Rhonda Sexton" userId="ccd4d532-5f6b-4c53-955b-0ef746cafe24" providerId="ADAL" clId="{ADFDF168-8AEE-434A-B8BD-73E294D67BC2}" dt="2020-11-24T04:09:08.985" v="82"/>
          <pc:sldLayoutMkLst>
            <pc:docMk/>
            <pc:sldMasterMk cId="3718995840" sldId="2147483660"/>
            <pc:sldLayoutMk cId="4108974215" sldId="2147483667"/>
          </pc:sldLayoutMkLst>
        </pc:sldLayoutChg>
        <pc:sldLayoutChg chg="addSp modTransition">
          <pc:chgData name="Rhonda Sexton" userId="ccd4d532-5f6b-4c53-955b-0ef746cafe24" providerId="ADAL" clId="{ADFDF168-8AEE-434A-B8BD-73E294D67BC2}" dt="2020-11-24T04:09:08.985" v="82"/>
          <pc:sldLayoutMkLst>
            <pc:docMk/>
            <pc:sldMasterMk cId="3718995840" sldId="2147483660"/>
            <pc:sldLayoutMk cId="835899556" sldId="2147483668"/>
          </pc:sldLayoutMkLst>
          <pc:spChg chg="add">
            <ac:chgData name="Rhonda Sexton" userId="ccd4d532-5f6b-4c53-955b-0ef746cafe24" providerId="ADAL" clId="{ADFDF168-8AEE-434A-B8BD-73E294D67BC2}" dt="2020-11-24T04:09:08.985" v="82"/>
            <ac:spMkLst>
              <pc:docMk/>
              <pc:sldMasterMk cId="3718995840" sldId="2147483660"/>
              <pc:sldLayoutMk cId="835899556" sldId="2147483668"/>
              <ac:spMk id="8" creationId="{F279DEC3-2DED-4EDE-8C45-5B8BB255F0F4}"/>
            </ac:spMkLst>
          </pc:spChg>
        </pc:sldLayoutChg>
        <pc:sldLayoutChg chg="modTransition">
          <pc:chgData name="Rhonda Sexton" userId="ccd4d532-5f6b-4c53-955b-0ef746cafe24" providerId="ADAL" clId="{ADFDF168-8AEE-434A-B8BD-73E294D67BC2}" dt="2020-11-24T04:09:08.985" v="82"/>
          <pc:sldLayoutMkLst>
            <pc:docMk/>
            <pc:sldMasterMk cId="3718995840" sldId="2147483660"/>
            <pc:sldLayoutMk cId="3125859973" sldId="2147483669"/>
          </pc:sldLayoutMkLst>
        </pc:sldLayoutChg>
        <pc:sldLayoutChg chg="modTransition">
          <pc:chgData name="Rhonda Sexton" userId="ccd4d532-5f6b-4c53-955b-0ef746cafe24" providerId="ADAL" clId="{ADFDF168-8AEE-434A-B8BD-73E294D67BC2}" dt="2020-11-24T04:09:08.985" v="82"/>
          <pc:sldLayoutMkLst>
            <pc:docMk/>
            <pc:sldMasterMk cId="3718995840" sldId="2147483660"/>
            <pc:sldLayoutMk cId="3131288682" sldId="2147483670"/>
          </pc:sldLayoutMkLst>
        </pc:sldLayoutChg>
        <pc:sldLayoutChg chg="modTransition">
          <pc:chgData name="Rhonda Sexton" userId="ccd4d532-5f6b-4c53-955b-0ef746cafe24" providerId="ADAL" clId="{ADFDF168-8AEE-434A-B8BD-73E294D67BC2}" dt="2020-11-24T04:09:08.985" v="82"/>
          <pc:sldLayoutMkLst>
            <pc:docMk/>
            <pc:sldMasterMk cId="3718995840" sldId="2147483660"/>
            <pc:sldLayoutMk cId="2589406695" sldId="2147483671"/>
          </pc:sldLayoutMkLst>
        </pc:sldLayoutChg>
      </pc:sldMasterChg>
    </pc:docChg>
  </pc:docChgLst>
  <pc:docChgLst>
    <pc:chgData name="Rhonda Sexton" userId="S::rhonda.pierce@scottcounty.net::ccd4d532-5f6b-4c53-955b-0ef746cafe24" providerId="AD" clId="Web-{35F35E67-E6DA-4F88-ED86-D05F4EDCC3C2}"/>
    <pc:docChg chg="delSld modSld sldOrd">
      <pc:chgData name="Rhonda Sexton" userId="S::rhonda.pierce@scottcounty.net::ccd4d532-5f6b-4c53-955b-0ef746cafe24" providerId="AD" clId="Web-{35F35E67-E6DA-4F88-ED86-D05F4EDCC3C2}" dt="2020-09-03T14:34:01.742" v="120"/>
      <pc:docMkLst>
        <pc:docMk/>
      </pc:docMkLst>
      <pc:sldChg chg="modSp">
        <pc:chgData name="Rhonda Sexton" userId="S::rhonda.pierce@scottcounty.net::ccd4d532-5f6b-4c53-955b-0ef746cafe24" providerId="AD" clId="Web-{35F35E67-E6DA-4F88-ED86-D05F4EDCC3C2}" dt="2020-09-03T14:27:47.029" v="20" actId="20577"/>
        <pc:sldMkLst>
          <pc:docMk/>
          <pc:sldMk cId="1051878143" sldId="267"/>
        </pc:sldMkLst>
        <pc:spChg chg="mod">
          <ac:chgData name="Rhonda Sexton" userId="S::rhonda.pierce@scottcounty.net::ccd4d532-5f6b-4c53-955b-0ef746cafe24" providerId="AD" clId="Web-{35F35E67-E6DA-4F88-ED86-D05F4EDCC3C2}" dt="2020-09-03T14:27:32.935" v="9"/>
          <ac:spMkLst>
            <pc:docMk/>
            <pc:sldMk cId="1051878143" sldId="267"/>
            <ac:spMk id="2" creationId="{00000000-0000-0000-0000-000000000000}"/>
          </ac:spMkLst>
        </pc:spChg>
        <pc:spChg chg="mod">
          <ac:chgData name="Rhonda Sexton" userId="S::rhonda.pierce@scottcounty.net::ccd4d532-5f6b-4c53-955b-0ef746cafe24" providerId="AD" clId="Web-{35F35E67-E6DA-4F88-ED86-D05F4EDCC3C2}" dt="2020-09-03T14:27:47.029" v="20" actId="20577"/>
          <ac:spMkLst>
            <pc:docMk/>
            <pc:sldMk cId="1051878143" sldId="267"/>
            <ac:spMk id="3" creationId="{00000000-0000-0000-0000-000000000000}"/>
          </ac:spMkLst>
        </pc:spChg>
      </pc:sldChg>
      <pc:sldChg chg="del">
        <pc:chgData name="Rhonda Sexton" userId="S::rhonda.pierce@scottcounty.net::ccd4d532-5f6b-4c53-955b-0ef746cafe24" providerId="AD" clId="Web-{35F35E67-E6DA-4F88-ED86-D05F4EDCC3C2}" dt="2020-09-03T14:26:48.729" v="0"/>
        <pc:sldMkLst>
          <pc:docMk/>
          <pc:sldMk cId="3346596536" sldId="268"/>
        </pc:sldMkLst>
      </pc:sldChg>
      <pc:sldChg chg="del">
        <pc:chgData name="Rhonda Sexton" userId="S::rhonda.pierce@scottcounty.net::ccd4d532-5f6b-4c53-955b-0ef746cafe24" providerId="AD" clId="Web-{35F35E67-E6DA-4F88-ED86-D05F4EDCC3C2}" dt="2020-09-03T14:26:49.447" v="1"/>
        <pc:sldMkLst>
          <pc:docMk/>
          <pc:sldMk cId="67957042" sldId="269"/>
        </pc:sldMkLst>
      </pc:sldChg>
      <pc:sldChg chg="del">
        <pc:chgData name="Rhonda Sexton" userId="S::rhonda.pierce@scottcounty.net::ccd4d532-5f6b-4c53-955b-0ef746cafe24" providerId="AD" clId="Web-{35F35E67-E6DA-4F88-ED86-D05F4EDCC3C2}" dt="2020-09-03T14:26:50.744" v="2"/>
        <pc:sldMkLst>
          <pc:docMk/>
          <pc:sldMk cId="762081027" sldId="270"/>
        </pc:sldMkLst>
      </pc:sldChg>
      <pc:sldChg chg="del">
        <pc:chgData name="Rhonda Sexton" userId="S::rhonda.pierce@scottcounty.net::ccd4d532-5f6b-4c53-955b-0ef746cafe24" providerId="AD" clId="Web-{35F35E67-E6DA-4F88-ED86-D05F4EDCC3C2}" dt="2020-09-03T14:26:51.510" v="3"/>
        <pc:sldMkLst>
          <pc:docMk/>
          <pc:sldMk cId="249977872" sldId="271"/>
        </pc:sldMkLst>
      </pc:sldChg>
      <pc:sldChg chg="del">
        <pc:chgData name="Rhonda Sexton" userId="S::rhonda.pierce@scottcounty.net::ccd4d532-5f6b-4c53-955b-0ef746cafe24" providerId="AD" clId="Web-{35F35E67-E6DA-4F88-ED86-D05F4EDCC3C2}" dt="2020-09-03T14:27:52.374" v="23"/>
        <pc:sldMkLst>
          <pc:docMk/>
          <pc:sldMk cId="3999759775" sldId="272"/>
        </pc:sldMkLst>
      </pc:sldChg>
      <pc:sldChg chg="delSp modSp ord">
        <pc:chgData name="Rhonda Sexton" userId="S::rhonda.pierce@scottcounty.net::ccd4d532-5f6b-4c53-955b-0ef746cafe24" providerId="AD" clId="Web-{35F35E67-E6DA-4F88-ED86-D05F4EDCC3C2}" dt="2020-09-03T14:34:01.742" v="120"/>
        <pc:sldMkLst>
          <pc:docMk/>
          <pc:sldMk cId="1669418864" sldId="276"/>
        </pc:sldMkLst>
        <pc:spChg chg="mod">
          <ac:chgData name="Rhonda Sexton" userId="S::rhonda.pierce@scottcounty.net::ccd4d532-5f6b-4c53-955b-0ef746cafe24" providerId="AD" clId="Web-{35F35E67-E6DA-4F88-ED86-D05F4EDCC3C2}" dt="2020-09-03T14:34:01.742" v="120"/>
          <ac:spMkLst>
            <pc:docMk/>
            <pc:sldMk cId="1669418864" sldId="276"/>
            <ac:spMk id="2" creationId="{00000000-0000-0000-0000-000000000000}"/>
          </ac:spMkLst>
        </pc:spChg>
        <pc:spChg chg="mod">
          <ac:chgData name="Rhonda Sexton" userId="S::rhonda.pierce@scottcounty.net::ccd4d532-5f6b-4c53-955b-0ef746cafe24" providerId="AD" clId="Web-{35F35E67-E6DA-4F88-ED86-D05F4EDCC3C2}" dt="2020-09-03T14:33:45.116" v="112" actId="14100"/>
          <ac:spMkLst>
            <pc:docMk/>
            <pc:sldMk cId="1669418864" sldId="276"/>
            <ac:spMk id="3" creationId="{00000000-0000-0000-0000-000000000000}"/>
          </ac:spMkLst>
        </pc:spChg>
        <pc:spChg chg="del">
          <ac:chgData name="Rhonda Sexton" userId="S::rhonda.pierce@scottcounty.net::ccd4d532-5f6b-4c53-955b-0ef746cafe24" providerId="AD" clId="Web-{35F35E67-E6DA-4F88-ED86-D05F4EDCC3C2}" dt="2020-09-03T14:28:15.656" v="47"/>
          <ac:spMkLst>
            <pc:docMk/>
            <pc:sldMk cId="1669418864" sldId="276"/>
            <ac:spMk id="4" creationId="{00000000-0000-0000-0000-000000000000}"/>
          </ac:spMkLst>
        </pc:spChg>
      </pc:sldChg>
    </pc:docChg>
  </pc:docChgLst>
  <pc:docChgLst>
    <pc:chgData name="Rhonda Sexton" userId="S::rhonda.pierce@scottcounty.net::ccd4d532-5f6b-4c53-955b-0ef746cafe24" providerId="AD" clId="Web-{7886320B-DF6C-3EDB-FC6A-DF67CFA158E6}"/>
    <pc:docChg chg="addSld delSld modSld">
      <pc:chgData name="Rhonda Sexton" userId="S::rhonda.pierce@scottcounty.net::ccd4d532-5f6b-4c53-955b-0ef746cafe24" providerId="AD" clId="Web-{7886320B-DF6C-3EDB-FC6A-DF67CFA158E6}" dt="2020-09-03T14:39:18.768" v="5"/>
      <pc:docMkLst>
        <pc:docMk/>
      </pc:docMkLst>
      <pc:sldChg chg="del">
        <pc:chgData name="Rhonda Sexton" userId="S::rhonda.pierce@scottcounty.net::ccd4d532-5f6b-4c53-955b-0ef746cafe24" providerId="AD" clId="Web-{7886320B-DF6C-3EDB-FC6A-DF67CFA158E6}" dt="2020-09-03T14:38:49.830" v="1"/>
        <pc:sldMkLst>
          <pc:docMk/>
          <pc:sldMk cId="1428607047" sldId="273"/>
        </pc:sldMkLst>
      </pc:sldChg>
      <pc:sldChg chg="del">
        <pc:chgData name="Rhonda Sexton" userId="S::rhonda.pierce@scottcounty.net::ccd4d532-5f6b-4c53-955b-0ef746cafe24" providerId="AD" clId="Web-{7886320B-DF6C-3EDB-FC6A-DF67CFA158E6}" dt="2020-09-03T14:38:52.095" v="2"/>
        <pc:sldMkLst>
          <pc:docMk/>
          <pc:sldMk cId="3757355931" sldId="274"/>
        </pc:sldMkLst>
      </pc:sldChg>
      <pc:sldChg chg="del">
        <pc:chgData name="Rhonda Sexton" userId="S::rhonda.pierce@scottcounty.net::ccd4d532-5f6b-4c53-955b-0ef746cafe24" providerId="AD" clId="Web-{7886320B-DF6C-3EDB-FC6A-DF67CFA158E6}" dt="2020-09-03T14:38:52.533" v="3"/>
        <pc:sldMkLst>
          <pc:docMk/>
          <pc:sldMk cId="726169185" sldId="275"/>
        </pc:sldMkLst>
      </pc:sldChg>
      <pc:sldChg chg="del">
        <pc:chgData name="Rhonda Sexton" userId="S::rhonda.pierce@scottcounty.net::ccd4d532-5f6b-4c53-955b-0ef746cafe24" providerId="AD" clId="Web-{7886320B-DF6C-3EDB-FC6A-DF67CFA158E6}" dt="2020-09-03T14:38:52.924" v="4"/>
        <pc:sldMkLst>
          <pc:docMk/>
          <pc:sldMk cId="1303301948" sldId="277"/>
        </pc:sldMkLst>
      </pc:sldChg>
      <pc:sldChg chg="delSp new">
        <pc:chgData name="Rhonda Sexton" userId="S::rhonda.pierce@scottcounty.net::ccd4d532-5f6b-4c53-955b-0ef746cafe24" providerId="AD" clId="Web-{7886320B-DF6C-3EDB-FC6A-DF67CFA158E6}" dt="2020-09-03T14:39:18.768" v="5"/>
        <pc:sldMkLst>
          <pc:docMk/>
          <pc:sldMk cId="3514047423" sldId="278"/>
        </pc:sldMkLst>
        <pc:spChg chg="del">
          <ac:chgData name="Rhonda Sexton" userId="S::rhonda.pierce@scottcounty.net::ccd4d532-5f6b-4c53-955b-0ef746cafe24" providerId="AD" clId="Web-{7886320B-DF6C-3EDB-FC6A-DF67CFA158E6}" dt="2020-09-03T14:39:18.768" v="5"/>
          <ac:spMkLst>
            <pc:docMk/>
            <pc:sldMk cId="3514047423" sldId="278"/>
            <ac:spMk id="2" creationId="{0156D4EB-B3D6-48AA-83A8-802F5D5B65A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591099-7EBE-4D12-B880-CCA6B38B92A6}" type="datetimeFigureOut">
              <a:rPr lang="en-US" smtClean="0"/>
              <a:t>11/23/2020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A36C10-A9D4-4995-9BAF-95FBD77A724B}" type="slidenum">
              <a:rPr lang="en-US" smtClean="0"/>
              <a:t>‹#›</a:t>
            </a:fld>
            <a:endParaRPr lang="en-US"/>
          </a:p>
        </p:txBody>
      </p:sp>
    </p:spTree>
    <p:extLst>
      <p:ext uri="{BB962C8B-B14F-4D97-AF65-F5344CB8AC3E}">
        <p14:creationId xmlns:p14="http://schemas.microsoft.com/office/powerpoint/2010/main" val="2509218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CF4299-1721-48C6-878D-74296BE00D21}" type="datetimeFigureOut">
              <a:rPr lang="en-US" smtClean="0"/>
              <a:t>11/23/2020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AEF9EC-8318-4FF6-847E-A85BBD2B7E49}" type="slidenum">
              <a:rPr lang="en-US" smtClean="0"/>
              <a:t>‹#›</a:t>
            </a:fld>
            <a:endParaRPr lang="en-US"/>
          </a:p>
        </p:txBody>
      </p:sp>
    </p:spTree>
    <p:extLst>
      <p:ext uri="{BB962C8B-B14F-4D97-AF65-F5344CB8AC3E}">
        <p14:creationId xmlns:p14="http://schemas.microsoft.com/office/powerpoint/2010/main" val="2283195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Tell students that this lesson includes a poem about the difference between a description of, or lesson about, a thing versus the thing itself. </a:t>
            </a:r>
          </a:p>
          <a:p>
            <a:r>
              <a:rPr lang="en-US" dirty="0"/>
              <a:t>• Tell students that before they read the poem they will think about different ways to describe something. </a:t>
            </a:r>
            <a:endParaRPr lang="en-GB" dirty="0"/>
          </a:p>
        </p:txBody>
      </p:sp>
      <p:sp>
        <p:nvSpPr>
          <p:cNvPr id="4" name="Slide Number Placeholder 3"/>
          <p:cNvSpPr>
            <a:spLocks noGrp="1"/>
          </p:cNvSpPr>
          <p:nvPr>
            <p:ph type="sldNum" sz="quarter" idx="5"/>
          </p:nvPr>
        </p:nvSpPr>
        <p:spPr/>
        <p:txBody>
          <a:bodyPr/>
          <a:lstStyle/>
          <a:p>
            <a:fld id="{23AEF9EC-8318-4FF6-847E-A85BBD2B7E49}" type="slidenum">
              <a:rPr lang="en-US" smtClean="0"/>
              <a:t>4</a:t>
            </a:fld>
            <a:endParaRPr lang="en-US"/>
          </a:p>
        </p:txBody>
      </p:sp>
    </p:spTree>
    <p:extLst>
      <p:ext uri="{BB962C8B-B14F-4D97-AF65-F5344CB8AC3E}">
        <p14:creationId xmlns:p14="http://schemas.microsoft.com/office/powerpoint/2010/main" val="3722431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Ask students to raise a hand if they would want to put the chemicals shown in the projection into their bodies. </a:t>
            </a:r>
          </a:p>
          <a:p>
            <a:r>
              <a:rPr lang="en-US" dirty="0"/>
              <a:t>• Ask students to raise a hand if they would not want to put the chemicals shown in the projection into their bodies. </a:t>
            </a:r>
            <a:endParaRPr lang="en-GB" dirty="0"/>
          </a:p>
        </p:txBody>
      </p:sp>
      <p:sp>
        <p:nvSpPr>
          <p:cNvPr id="4" name="Slide Number Placeholder 3"/>
          <p:cNvSpPr>
            <a:spLocks noGrp="1"/>
          </p:cNvSpPr>
          <p:nvPr>
            <p:ph type="sldNum" sz="quarter" idx="5"/>
          </p:nvPr>
        </p:nvSpPr>
        <p:spPr/>
        <p:txBody>
          <a:bodyPr/>
          <a:lstStyle/>
          <a:p>
            <a:fld id="{23AEF9EC-8318-4FF6-847E-A85BBD2B7E49}" type="slidenum">
              <a:rPr lang="en-US" smtClean="0"/>
              <a:t>5</a:t>
            </a:fld>
            <a:endParaRPr lang="en-US"/>
          </a:p>
        </p:txBody>
      </p:sp>
    </p:spTree>
    <p:extLst>
      <p:ext uri="{BB962C8B-B14F-4D97-AF65-F5344CB8AC3E}">
        <p14:creationId xmlns:p14="http://schemas.microsoft.com/office/powerpoint/2010/main" val="1475542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Ask students to raise a hand if they would like to eat the item shown in Projection 2. </a:t>
            </a:r>
          </a:p>
          <a:p>
            <a:r>
              <a:rPr lang="en-US" dirty="0"/>
              <a:t>• Explain to students that Projection 1 shows the chemicals that make up/ describe the contents of chocolate whereas Projection 2 shows the thing itself, chocolate. Both projections actually refer to the same thing, but they do so in different ways.</a:t>
            </a:r>
          </a:p>
          <a:p>
            <a:endParaRPr lang="en-US" dirty="0"/>
          </a:p>
          <a:p>
            <a:r>
              <a:rPr lang="en-US" dirty="0"/>
              <a:t>• If you are not distributing chocolate to the students, ask them which they would prefer: eating chocolate, looking at a picture of chocolate, or looking at a list of the chemicals that make up chocolate.</a:t>
            </a:r>
            <a:endParaRPr lang="en-GB" dirty="0"/>
          </a:p>
        </p:txBody>
      </p:sp>
      <p:sp>
        <p:nvSpPr>
          <p:cNvPr id="4" name="Slide Number Placeholder 3"/>
          <p:cNvSpPr>
            <a:spLocks noGrp="1"/>
          </p:cNvSpPr>
          <p:nvPr>
            <p:ph type="sldNum" sz="quarter" idx="5"/>
          </p:nvPr>
        </p:nvSpPr>
        <p:spPr/>
        <p:txBody>
          <a:bodyPr/>
          <a:lstStyle/>
          <a:p>
            <a:fld id="{23AEF9EC-8318-4FF6-847E-A85BBD2B7E49}" type="slidenum">
              <a:rPr lang="en-US" smtClean="0"/>
              <a:t>6</a:t>
            </a:fld>
            <a:endParaRPr lang="en-US"/>
          </a:p>
        </p:txBody>
      </p:sp>
    </p:spTree>
    <p:extLst>
      <p:ext uri="{BB962C8B-B14F-4D97-AF65-F5344CB8AC3E}">
        <p14:creationId xmlns:p14="http://schemas.microsoft.com/office/powerpoint/2010/main" val="3722013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missing letter is e; students may infer this from their knowledge of the word learned or from the fact that –ed is a common ending for words. Tell them that the word learned can be a verb (as in, “Today I learned things at school”) or an adjective (“She was a learned woman”). In this poem it is an adjective, because it describes the astronomer.</a:t>
            </a:r>
            <a:endParaRPr lang="en-GB" dirty="0"/>
          </a:p>
        </p:txBody>
      </p:sp>
      <p:sp>
        <p:nvSpPr>
          <p:cNvPr id="4" name="Slide Number Placeholder 3"/>
          <p:cNvSpPr>
            <a:spLocks noGrp="1"/>
          </p:cNvSpPr>
          <p:nvPr>
            <p:ph type="sldNum" sz="quarter" idx="5"/>
          </p:nvPr>
        </p:nvSpPr>
        <p:spPr/>
        <p:txBody>
          <a:bodyPr/>
          <a:lstStyle/>
          <a:p>
            <a:fld id="{23AEF9EC-8318-4FF6-847E-A85BBD2B7E49}" type="slidenum">
              <a:rPr lang="en-US" smtClean="0"/>
              <a:t>11</a:t>
            </a:fld>
            <a:endParaRPr lang="en-US"/>
          </a:p>
        </p:txBody>
      </p:sp>
    </p:spTree>
    <p:extLst>
      <p:ext uri="{BB962C8B-B14F-4D97-AF65-F5344CB8AC3E}">
        <p14:creationId xmlns:p14="http://schemas.microsoft.com/office/powerpoint/2010/main" val="3623762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startAt="2"/>
            </a:pPr>
            <a:r>
              <a:rPr lang="en-US" dirty="0"/>
              <a:t>The astronomer is speaking in a lecture room. The speaker of the poem hears the astronomer, as stated in the title.</a:t>
            </a:r>
          </a:p>
          <a:p>
            <a:pPr marL="228600" indent="-228600">
              <a:buFont typeface="+mj-lt"/>
              <a:buAutoNum type="arabicPeriod" startAt="2"/>
            </a:pPr>
            <a:r>
              <a:rPr lang="en-US" dirty="0"/>
              <a:t>The new words are “sitting,” “where he lectured with much applause in the lecture room.”</a:t>
            </a:r>
            <a:endParaRPr lang="en-GB" dirty="0"/>
          </a:p>
        </p:txBody>
      </p:sp>
      <p:sp>
        <p:nvSpPr>
          <p:cNvPr id="4" name="Slide Number Placeholder 3"/>
          <p:cNvSpPr>
            <a:spLocks noGrp="1"/>
          </p:cNvSpPr>
          <p:nvPr>
            <p:ph type="sldNum" sz="quarter" idx="5"/>
          </p:nvPr>
        </p:nvSpPr>
        <p:spPr/>
        <p:txBody>
          <a:bodyPr/>
          <a:lstStyle/>
          <a:p>
            <a:fld id="{23AEF9EC-8318-4FF6-847E-A85BBD2B7E49}" type="slidenum">
              <a:rPr lang="en-US" smtClean="0"/>
              <a:t>12</a:t>
            </a:fld>
            <a:endParaRPr lang="en-US"/>
          </a:p>
        </p:txBody>
      </p:sp>
    </p:spTree>
    <p:extLst>
      <p:ext uri="{BB962C8B-B14F-4D97-AF65-F5344CB8AC3E}">
        <p14:creationId xmlns:p14="http://schemas.microsoft.com/office/powerpoint/2010/main" val="2470644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a:t>4. The missing word is “</a:t>
            </a:r>
            <a:r>
              <a:rPr lang="en-US" dirty="0" err="1"/>
              <a:t>learn’d</a:t>
            </a:r>
            <a:r>
              <a:rPr lang="en-US" dirty="0"/>
              <a:t>.”</a:t>
            </a:r>
          </a:p>
          <a:p>
            <a:pPr marL="0" indent="0">
              <a:buFont typeface="+mj-lt"/>
              <a:buNone/>
            </a:pPr>
            <a:endParaRPr lang="en-US" dirty="0"/>
          </a:p>
          <a:p>
            <a:pPr marL="0" indent="0">
              <a:buFont typeface="+mj-lt"/>
              <a:buNone/>
            </a:pPr>
            <a:r>
              <a:rPr lang="en-US" dirty="0"/>
              <a:t>• Tell students that they should think about why the speaker leaves that word out as they pair up and act out the roles of the speaker and the astronomer. </a:t>
            </a:r>
          </a:p>
          <a:p>
            <a:pPr marL="0" indent="0">
              <a:buFont typeface="+mj-lt"/>
              <a:buNone/>
            </a:pPr>
            <a:r>
              <a:rPr lang="en-US" dirty="0"/>
              <a:t>• Remind them that the poem says the astronomer “lectured.” Based on what the poem’s speaker is doing, students should act out what they think the scene looks like. They may consult the poem while they consider how to act out the scene.</a:t>
            </a:r>
          </a:p>
          <a:p>
            <a:pPr marL="0" indent="0">
              <a:buFont typeface="+mj-lt"/>
              <a:buNone/>
            </a:pPr>
            <a:endParaRPr lang="en-US" dirty="0"/>
          </a:p>
          <a:p>
            <a:pPr marL="0" indent="0">
              <a:buFont typeface="+mj-lt"/>
              <a:buNone/>
            </a:pPr>
            <a:r>
              <a:rPr lang="en-US" dirty="0"/>
              <a:t>5. Answers will vary, but students should infer that the people in the audience likely feel positively toward or appreciative of the lecture, as applause is generally given for things viewed favorably. </a:t>
            </a:r>
            <a:endParaRPr lang="en-GB" dirty="0"/>
          </a:p>
        </p:txBody>
      </p:sp>
      <p:sp>
        <p:nvSpPr>
          <p:cNvPr id="4" name="Slide Number Placeholder 3"/>
          <p:cNvSpPr>
            <a:spLocks noGrp="1"/>
          </p:cNvSpPr>
          <p:nvPr>
            <p:ph type="sldNum" sz="quarter" idx="5"/>
          </p:nvPr>
        </p:nvSpPr>
        <p:spPr/>
        <p:txBody>
          <a:bodyPr/>
          <a:lstStyle/>
          <a:p>
            <a:fld id="{23AEF9EC-8318-4FF6-847E-A85BBD2B7E49}" type="slidenum">
              <a:rPr lang="en-US" smtClean="0"/>
              <a:t>13</a:t>
            </a:fld>
            <a:endParaRPr lang="en-US"/>
          </a:p>
        </p:txBody>
      </p:sp>
    </p:spTree>
    <p:extLst>
      <p:ext uri="{BB962C8B-B14F-4D97-AF65-F5344CB8AC3E}">
        <p14:creationId xmlns:p14="http://schemas.microsoft.com/office/powerpoint/2010/main" val="1385883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a:t>6. He sees proofs, figures, charts, columns, and diagrams.</a:t>
            </a:r>
          </a:p>
          <a:p>
            <a:pPr marL="0" indent="0">
              <a:buFont typeface="+mj-lt"/>
              <a:buNone/>
            </a:pPr>
            <a:r>
              <a:rPr lang="en-GB" dirty="0"/>
              <a:t>7. </a:t>
            </a:r>
            <a:r>
              <a:rPr lang="en-US" dirty="0"/>
              <a:t>When appears at the start of each line.</a:t>
            </a:r>
          </a:p>
          <a:p>
            <a:pPr marL="0" indent="0">
              <a:buFont typeface="+mj-lt"/>
              <a:buNone/>
            </a:pPr>
            <a:r>
              <a:rPr lang="en-US" dirty="0"/>
              <a:t>Tell students that when a word or phrase is repeated at the start of several lines of a poem, it’s called </a:t>
            </a:r>
            <a:r>
              <a:rPr lang="en-US" b="1" dirty="0"/>
              <a:t>anaphora</a:t>
            </a:r>
            <a:r>
              <a:rPr lang="en-US" dirty="0"/>
              <a:t>. Poets often use the poetic device anaphora to add emphasis to a thought, idea, or emotion.</a:t>
            </a:r>
          </a:p>
          <a:p>
            <a:pPr marL="0" indent="0">
              <a:buFont typeface="+mj-lt"/>
              <a:buNone/>
            </a:pPr>
            <a:endParaRPr lang="en-US" dirty="0"/>
          </a:p>
          <a:p>
            <a:pPr marL="0" indent="0">
              <a:buFont typeface="+mj-lt"/>
              <a:buNone/>
            </a:pPr>
            <a:r>
              <a:rPr lang="en-US" dirty="0"/>
              <a:t>8. Answers will vary, but the idea is that the students are thinking about the poem’s content and form and using material from the poem to help substantiate their ideas. Examples include that he is stressing that he heard and saw a lot of different things, and that by repeating the same word, he is stressing that everything in the lecture seemed the same to him.</a:t>
            </a:r>
          </a:p>
          <a:p>
            <a:pPr marL="0" indent="0">
              <a:buFont typeface="+mj-lt"/>
              <a:buNone/>
            </a:pPr>
            <a:endParaRPr lang="en-US" dirty="0"/>
          </a:p>
          <a:p>
            <a:pPr marL="0" indent="0">
              <a:buFont typeface="+mj-lt"/>
              <a:buNone/>
            </a:pPr>
            <a:r>
              <a:rPr lang="en-US" dirty="0"/>
              <a:t>• At this point, summarize the factual material of the first four lines for students: The speaker is remembering when he attended an astronomy lecture and was bombarded with a lot of information. He is also repeating certain words. It’s important to note that this is what the speaker tells us about his experience. </a:t>
            </a:r>
          </a:p>
          <a:p>
            <a:pPr marL="0" indent="0">
              <a:buFont typeface="+mj-lt"/>
              <a:buNone/>
            </a:pPr>
            <a:r>
              <a:rPr lang="en-US" dirty="0"/>
              <a:t>• Tell them that even though the speaker does not say exactly what he feels, we can use the poem’s clues to consider how the speaker might feel in this situation. </a:t>
            </a:r>
          </a:p>
          <a:p>
            <a:pPr marL="0" indent="0">
              <a:buFont typeface="+mj-lt"/>
              <a:buNone/>
            </a:pPr>
            <a:r>
              <a:rPr lang="en-US" dirty="0"/>
              <a:t>• Tell students that this reminds you of the video, and that you’d like them to watch the video again as they listen to the first four lines of the poem. </a:t>
            </a:r>
          </a:p>
          <a:p>
            <a:pPr marL="0" indent="0">
              <a:buFont typeface="+mj-lt"/>
              <a:buNone/>
            </a:pPr>
            <a:endParaRPr lang="en-GB" dirty="0"/>
          </a:p>
        </p:txBody>
      </p:sp>
      <p:sp>
        <p:nvSpPr>
          <p:cNvPr id="4" name="Slide Number Placeholder 3"/>
          <p:cNvSpPr>
            <a:spLocks noGrp="1"/>
          </p:cNvSpPr>
          <p:nvPr>
            <p:ph type="sldNum" sz="quarter" idx="5"/>
          </p:nvPr>
        </p:nvSpPr>
        <p:spPr/>
        <p:txBody>
          <a:bodyPr/>
          <a:lstStyle/>
          <a:p>
            <a:fld id="{23AEF9EC-8318-4FF6-847E-A85BBD2B7E49}" type="slidenum">
              <a:rPr lang="en-US" smtClean="0"/>
              <a:t>14</a:t>
            </a:fld>
            <a:endParaRPr lang="en-US"/>
          </a:p>
        </p:txBody>
      </p:sp>
    </p:spTree>
    <p:extLst>
      <p:ext uri="{BB962C8B-B14F-4D97-AF65-F5344CB8AC3E}">
        <p14:creationId xmlns:p14="http://schemas.microsoft.com/office/powerpoint/2010/main" val="1743110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Answers will vary, but the goal is for students to link the images and the words. They may identify the hand as the astronomer’s, or they may recognize that the images filling the screen are the astronomer’s proofs and figures. </a:t>
            </a:r>
          </a:p>
          <a:p>
            <a:pPr marL="171450" indent="-171450">
              <a:buFont typeface="Arial" panose="020B0604020202020204" pitchFamily="34" charset="0"/>
              <a:buChar char="•"/>
            </a:pPr>
            <a:r>
              <a:rPr lang="en-US" dirty="0"/>
              <a:t>Answers will vary, but the idea is that students are looking to the poem to substantiate their reasoning. Students will likely understand that the speaker is bored or unhappy; they may link this to the anaphora or to the fact that they do not have time to read all the figures in the video; the speaker is overwhelmed.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Tell students you will look together at the whole poem to see how the speaker feels about the lecture and see if they have predicted his feelings correctly. </a:t>
            </a:r>
            <a:endParaRPr lang="en-GB" dirty="0"/>
          </a:p>
        </p:txBody>
      </p:sp>
      <p:sp>
        <p:nvSpPr>
          <p:cNvPr id="4" name="Slide Number Placeholder 3"/>
          <p:cNvSpPr>
            <a:spLocks noGrp="1"/>
          </p:cNvSpPr>
          <p:nvPr>
            <p:ph type="sldNum" sz="quarter" idx="5"/>
          </p:nvPr>
        </p:nvSpPr>
        <p:spPr/>
        <p:txBody>
          <a:bodyPr/>
          <a:lstStyle/>
          <a:p>
            <a:fld id="{23AEF9EC-8318-4FF6-847E-A85BBD2B7E49}" type="slidenum">
              <a:rPr lang="en-US" smtClean="0"/>
              <a:t>15</a:t>
            </a:fld>
            <a:endParaRPr lang="en-US"/>
          </a:p>
        </p:txBody>
      </p:sp>
    </p:spTree>
    <p:extLst>
      <p:ext uri="{BB962C8B-B14F-4D97-AF65-F5344CB8AC3E}">
        <p14:creationId xmlns:p14="http://schemas.microsoft.com/office/powerpoint/2010/main" val="364714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a:t>
            </a:r>
            <a:r>
              <a:rPr lang="en-US" dirty="0"/>
              <a:t>: When poets write in extremely long lines of verse, as Whitman often does in “When I Heard the </a:t>
            </a:r>
            <a:r>
              <a:rPr lang="en-US" dirty="0" err="1"/>
              <a:t>Learn’d</a:t>
            </a:r>
            <a:r>
              <a:rPr lang="en-US" dirty="0"/>
              <a:t> Astronomer,” the lines will not always fit onto the page. The overflow text is indented, but the line number remains the same. Because this convention can appear confusing, the Poet’s Journal includes a version of the poem with line numbers. Explain this numbering system to students when they first read the entire poem, as they will need to understand the numbering system in order to correctly identify the lines referred to by the questions. </a:t>
            </a:r>
            <a:endParaRPr lang="en-GB" dirty="0"/>
          </a:p>
        </p:txBody>
      </p:sp>
      <p:sp>
        <p:nvSpPr>
          <p:cNvPr id="4" name="Slide Number Placeholder 3"/>
          <p:cNvSpPr>
            <a:spLocks noGrp="1"/>
          </p:cNvSpPr>
          <p:nvPr>
            <p:ph type="sldNum" sz="quarter" idx="5"/>
          </p:nvPr>
        </p:nvSpPr>
        <p:spPr/>
        <p:txBody>
          <a:bodyPr/>
          <a:lstStyle/>
          <a:p>
            <a:fld id="{23AEF9EC-8318-4FF6-847E-A85BBD2B7E49}" type="slidenum">
              <a:rPr lang="en-US" smtClean="0"/>
              <a:t>16</a:t>
            </a:fld>
            <a:endParaRPr lang="en-US"/>
          </a:p>
        </p:txBody>
      </p:sp>
    </p:spTree>
    <p:extLst>
      <p:ext uri="{BB962C8B-B14F-4D97-AF65-F5344CB8AC3E}">
        <p14:creationId xmlns:p14="http://schemas.microsoft.com/office/powerpoint/2010/main" val="2632289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123FA-55AD-4490-A865-842F9F2FF2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A0A9DC2-117D-4E4A-B7D1-DD180D2B83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25F1230-F8D4-4798-9D45-8DD8DA628B59}"/>
              </a:ext>
            </a:extLst>
          </p:cNvPr>
          <p:cNvSpPr>
            <a:spLocks noGrp="1"/>
          </p:cNvSpPr>
          <p:nvPr>
            <p:ph type="dt" sz="half" idx="10"/>
          </p:nvPr>
        </p:nvSpPr>
        <p:spPr/>
        <p:txBody>
          <a:bodyPr/>
          <a:lstStyle/>
          <a:p>
            <a:fld id="{F566465A-B9F6-4EB9-91BB-B1744FCAD83A}" type="datetimeFigureOut">
              <a:rPr lang="en-GB" smtClean="0"/>
              <a:t>23/11/2020</a:t>
            </a:fld>
            <a:endParaRPr lang="en-GB"/>
          </a:p>
        </p:txBody>
      </p:sp>
      <p:sp>
        <p:nvSpPr>
          <p:cNvPr id="5" name="Footer Placeholder 4">
            <a:extLst>
              <a:ext uri="{FF2B5EF4-FFF2-40B4-BE49-F238E27FC236}">
                <a16:creationId xmlns:a16="http://schemas.microsoft.com/office/drawing/2014/main" id="{82E20649-C6D5-45CC-B27F-93AFEEC1D4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7EB8E4-218C-414A-BFEA-314174FF2FB8}"/>
              </a:ext>
            </a:extLst>
          </p:cNvPr>
          <p:cNvSpPr>
            <a:spLocks noGrp="1"/>
          </p:cNvSpPr>
          <p:nvPr>
            <p:ph type="sldNum" sz="quarter" idx="12"/>
          </p:nvPr>
        </p:nvSpPr>
        <p:spPr/>
        <p:txBody>
          <a:bodyPr/>
          <a:lstStyle/>
          <a:p>
            <a:fld id="{D88D0370-4AC4-4A12-AB48-02997A1D5DC6}" type="slidenum">
              <a:rPr lang="en-GB" smtClean="0"/>
              <a:t>‹#›</a:t>
            </a:fld>
            <a:endParaRPr lang="en-GB"/>
          </a:p>
        </p:txBody>
      </p:sp>
    </p:spTree>
    <p:extLst>
      <p:ext uri="{BB962C8B-B14F-4D97-AF65-F5344CB8AC3E}">
        <p14:creationId xmlns:p14="http://schemas.microsoft.com/office/powerpoint/2010/main" val="248072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21B09-53F1-4B0C-9686-9B6C98EE27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6E9F79C-2FBF-4652-B179-D118433E07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E34B61-9923-4A58-89FA-E019D7B18B53}"/>
              </a:ext>
            </a:extLst>
          </p:cNvPr>
          <p:cNvSpPr>
            <a:spLocks noGrp="1"/>
          </p:cNvSpPr>
          <p:nvPr>
            <p:ph type="dt" sz="half" idx="10"/>
          </p:nvPr>
        </p:nvSpPr>
        <p:spPr/>
        <p:txBody>
          <a:bodyPr/>
          <a:lstStyle/>
          <a:p>
            <a:fld id="{46F79E80-105D-4CD8-AF07-4CEB9B9063CC}" type="datetime1">
              <a:rPr lang="en-US" smtClean="0"/>
              <a:t>11/23/2020</a:t>
            </a:fld>
            <a:endParaRPr lang="en-US"/>
          </a:p>
        </p:txBody>
      </p:sp>
      <p:sp>
        <p:nvSpPr>
          <p:cNvPr id="5" name="Footer Placeholder 4">
            <a:extLst>
              <a:ext uri="{FF2B5EF4-FFF2-40B4-BE49-F238E27FC236}">
                <a16:creationId xmlns:a16="http://schemas.microsoft.com/office/drawing/2014/main" id="{41C57D7D-5C95-452C-9B9B-42A6CCDD16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E878B1-65E9-4E98-8A16-48A91990C210}"/>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109802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9D892-AAA4-47EB-A4C9-860ACF1F25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963B594-1E75-4606-A884-CA1B7341A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92B963-9F92-4103-8BF3-089FDFF2E8A2}"/>
              </a:ext>
            </a:extLst>
          </p:cNvPr>
          <p:cNvSpPr>
            <a:spLocks noGrp="1"/>
          </p:cNvSpPr>
          <p:nvPr>
            <p:ph type="dt" sz="half" idx="10"/>
          </p:nvPr>
        </p:nvSpPr>
        <p:spPr/>
        <p:txBody>
          <a:bodyPr/>
          <a:lstStyle/>
          <a:p>
            <a:fld id="{059F2C64-0D63-44AF-997A-1B1FE1A96E19}" type="datetime1">
              <a:rPr lang="en-US" smtClean="0"/>
              <a:t>11/23/2020</a:t>
            </a:fld>
            <a:endParaRPr lang="en-US"/>
          </a:p>
        </p:txBody>
      </p:sp>
      <p:sp>
        <p:nvSpPr>
          <p:cNvPr id="5" name="Footer Placeholder 4">
            <a:extLst>
              <a:ext uri="{FF2B5EF4-FFF2-40B4-BE49-F238E27FC236}">
                <a16:creationId xmlns:a16="http://schemas.microsoft.com/office/drawing/2014/main" id="{DB0A339C-4664-48D5-A77E-50AD8664D5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CDAE0F-2CB7-4B5E-8FD3-CA68E9E2AB89}"/>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034871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F7AF-2D30-4DC3-BCD7-863578496CB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FD80E1-1615-4BC5-9526-0754A7C69D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7CB8347-7688-42F2-86BD-348BC1D7AC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D69C13C-FE15-4EE9-A84E-AACECCF58043}"/>
              </a:ext>
            </a:extLst>
          </p:cNvPr>
          <p:cNvSpPr>
            <a:spLocks noGrp="1"/>
          </p:cNvSpPr>
          <p:nvPr>
            <p:ph type="dt" sz="half" idx="10"/>
          </p:nvPr>
        </p:nvSpPr>
        <p:spPr/>
        <p:txBody>
          <a:bodyPr/>
          <a:lstStyle/>
          <a:p>
            <a:fld id="{993EA110-C81D-4C5F-84B3-B5F5E7416EB9}" type="datetime1">
              <a:rPr lang="en-US" smtClean="0"/>
              <a:t>11/23/2020</a:t>
            </a:fld>
            <a:endParaRPr lang="en-US"/>
          </a:p>
        </p:txBody>
      </p:sp>
      <p:sp>
        <p:nvSpPr>
          <p:cNvPr id="6" name="Footer Placeholder 5">
            <a:extLst>
              <a:ext uri="{FF2B5EF4-FFF2-40B4-BE49-F238E27FC236}">
                <a16:creationId xmlns:a16="http://schemas.microsoft.com/office/drawing/2014/main" id="{78378C61-A091-4481-B8DC-699D0B9313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67599B-4457-41E7-ADEA-E94B43BB215D}"/>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48005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CFFDC-8108-4C83-BACF-9C25EC629E0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F8F0A8E-2E4D-47E2-A0EF-ABDAA61748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AAC9B0-B20B-4D70-879A-48264756C8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E6544DD-1429-46DD-9E25-B1C2A1D5A2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586CFC-54CE-426F-8CD5-69A150BC75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AFDBE5E-8AD5-456C-97D0-FE5643A69090}"/>
              </a:ext>
            </a:extLst>
          </p:cNvPr>
          <p:cNvSpPr>
            <a:spLocks noGrp="1"/>
          </p:cNvSpPr>
          <p:nvPr>
            <p:ph type="dt" sz="half" idx="10"/>
          </p:nvPr>
        </p:nvSpPr>
        <p:spPr/>
        <p:txBody>
          <a:bodyPr/>
          <a:lstStyle/>
          <a:p>
            <a:fld id="{4C8EC5ED-4C80-4726-926C-338D85485045}" type="datetime1">
              <a:rPr lang="en-US" smtClean="0"/>
              <a:t>11/23/2020</a:t>
            </a:fld>
            <a:endParaRPr lang="en-US"/>
          </a:p>
        </p:txBody>
      </p:sp>
      <p:sp>
        <p:nvSpPr>
          <p:cNvPr id="8" name="Footer Placeholder 7">
            <a:extLst>
              <a:ext uri="{FF2B5EF4-FFF2-40B4-BE49-F238E27FC236}">
                <a16:creationId xmlns:a16="http://schemas.microsoft.com/office/drawing/2014/main" id="{87195BB0-F07B-41B2-ADF3-A717777E1E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9DA2EF-73D1-44BA-9E1C-9B989751E59A}"/>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447138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9E55A-492B-4ED5-8266-7351E8253F1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FF40211-AC98-4E51-9F1A-143881DC9259}"/>
              </a:ext>
            </a:extLst>
          </p:cNvPr>
          <p:cNvSpPr>
            <a:spLocks noGrp="1"/>
          </p:cNvSpPr>
          <p:nvPr>
            <p:ph type="dt" sz="half" idx="10"/>
          </p:nvPr>
        </p:nvSpPr>
        <p:spPr/>
        <p:txBody>
          <a:bodyPr/>
          <a:lstStyle/>
          <a:p>
            <a:fld id="{88647976-C764-44D0-930D-1AC5846C8450}" type="datetime1">
              <a:rPr lang="en-US" smtClean="0"/>
              <a:t>11/23/2020</a:t>
            </a:fld>
            <a:endParaRPr lang="en-US"/>
          </a:p>
        </p:txBody>
      </p:sp>
      <p:sp>
        <p:nvSpPr>
          <p:cNvPr id="4" name="Footer Placeholder 3">
            <a:extLst>
              <a:ext uri="{FF2B5EF4-FFF2-40B4-BE49-F238E27FC236}">
                <a16:creationId xmlns:a16="http://schemas.microsoft.com/office/drawing/2014/main" id="{59F4AF10-6C72-48BE-870A-445AE1F8A4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96BA30E-1E1D-419A-B722-081D9A315784}"/>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152979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AB5DC9-1A65-4AB8-804A-A00E9B96BCAE}"/>
              </a:ext>
            </a:extLst>
          </p:cNvPr>
          <p:cNvSpPr>
            <a:spLocks noGrp="1"/>
          </p:cNvSpPr>
          <p:nvPr>
            <p:ph type="dt" sz="half" idx="10"/>
          </p:nvPr>
        </p:nvSpPr>
        <p:spPr/>
        <p:txBody>
          <a:bodyPr/>
          <a:lstStyle/>
          <a:p>
            <a:fld id="{50FA5702-ECF8-4274-B6BF-9D5EEBC26FE5}" type="datetime1">
              <a:rPr lang="en-US" smtClean="0"/>
              <a:t>11/23/2020</a:t>
            </a:fld>
            <a:endParaRPr lang="en-US"/>
          </a:p>
        </p:txBody>
      </p:sp>
      <p:sp>
        <p:nvSpPr>
          <p:cNvPr id="3" name="Footer Placeholder 2">
            <a:extLst>
              <a:ext uri="{FF2B5EF4-FFF2-40B4-BE49-F238E27FC236}">
                <a16:creationId xmlns:a16="http://schemas.microsoft.com/office/drawing/2014/main" id="{24F275A3-01DE-4290-B923-BA7E3755D1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CED051-7CC1-4DF9-85D4-51FC92C397E3}"/>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10897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2DA11-CA51-4194-8C74-734B36372B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667C1AA-E2AA-48F4-8A7A-C05B17F70F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8175A52-37B6-4C7F-8B4A-CA4CAE1768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D2F2D4-47B9-48E9-8EB8-CBB1BDFD0BD8}"/>
              </a:ext>
            </a:extLst>
          </p:cNvPr>
          <p:cNvSpPr>
            <a:spLocks noGrp="1"/>
          </p:cNvSpPr>
          <p:nvPr>
            <p:ph type="dt" sz="half" idx="10"/>
          </p:nvPr>
        </p:nvSpPr>
        <p:spPr/>
        <p:txBody>
          <a:bodyPr/>
          <a:lstStyle/>
          <a:p>
            <a:fld id="{40566C6A-A83C-4E27-990F-89F11F779CE0}" type="datetime1">
              <a:rPr lang="en-US" smtClean="0"/>
              <a:t>11/23/2020</a:t>
            </a:fld>
            <a:endParaRPr lang="en-US"/>
          </a:p>
        </p:txBody>
      </p:sp>
      <p:sp>
        <p:nvSpPr>
          <p:cNvPr id="6" name="Footer Placeholder 5">
            <a:extLst>
              <a:ext uri="{FF2B5EF4-FFF2-40B4-BE49-F238E27FC236}">
                <a16:creationId xmlns:a16="http://schemas.microsoft.com/office/drawing/2014/main" id="{EFBF6DE1-073E-4D5A-B598-08F523F7E3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2A495A-B3A9-450A-956C-C3795BCE4E48}"/>
              </a:ext>
            </a:extLst>
          </p:cNvPr>
          <p:cNvSpPr>
            <a:spLocks noGrp="1"/>
          </p:cNvSpPr>
          <p:nvPr>
            <p:ph type="sldNum" sz="quarter" idx="12"/>
          </p:nvPr>
        </p:nvSpPr>
        <p:spPr/>
        <p:txBody>
          <a:bodyPr/>
          <a:lstStyle/>
          <a:p>
            <a:fld id="{E31375A4-56A4-47D6-9801-1991572033F7}" type="slidenum">
              <a:rPr lang="en-US" smtClean="0"/>
              <a:t>‹#›</a:t>
            </a:fld>
            <a:endParaRPr lang="en-US"/>
          </a:p>
        </p:txBody>
      </p:sp>
      <p:sp>
        <p:nvSpPr>
          <p:cNvPr id="8" name="Rectangle 7">
            <a:extLst>
              <a:ext uri="{FF2B5EF4-FFF2-40B4-BE49-F238E27FC236}">
                <a16:creationId xmlns:a16="http://schemas.microsoft.com/office/drawing/2014/main" id="{F279DEC3-2DED-4EDE-8C45-5B8BB255F0F4}"/>
              </a:ext>
            </a:extLst>
          </p:cNvPr>
          <p:cNvSpPr/>
          <p:nvPr userDrawn="1"/>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5899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ACB3A-BE85-4C4E-99C6-7C7A1FD349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D3A8E0D-A51D-42B7-B9E0-F214B96E06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CE32E57-CE3D-4215-B9E0-73A5A29E94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7680B5-AF06-40D3-AF12-716180A41278}"/>
              </a:ext>
            </a:extLst>
          </p:cNvPr>
          <p:cNvSpPr>
            <a:spLocks noGrp="1"/>
          </p:cNvSpPr>
          <p:nvPr>
            <p:ph type="dt" sz="half" idx="10"/>
          </p:nvPr>
        </p:nvSpPr>
        <p:spPr/>
        <p:txBody>
          <a:bodyPr/>
          <a:lstStyle/>
          <a:p>
            <a:fld id="{F566465A-B9F6-4EB9-91BB-B1744FCAD83A}" type="datetimeFigureOut">
              <a:rPr lang="en-GB" smtClean="0"/>
              <a:t>23/11/2020</a:t>
            </a:fld>
            <a:endParaRPr lang="en-GB"/>
          </a:p>
        </p:txBody>
      </p:sp>
      <p:sp>
        <p:nvSpPr>
          <p:cNvPr id="6" name="Footer Placeholder 5">
            <a:extLst>
              <a:ext uri="{FF2B5EF4-FFF2-40B4-BE49-F238E27FC236}">
                <a16:creationId xmlns:a16="http://schemas.microsoft.com/office/drawing/2014/main" id="{0534C9A3-5AD1-47AB-9E32-35C22DCFAF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9A06A5-B44D-45DD-8AD9-20B49DECCEAD}"/>
              </a:ext>
            </a:extLst>
          </p:cNvPr>
          <p:cNvSpPr>
            <a:spLocks noGrp="1"/>
          </p:cNvSpPr>
          <p:nvPr>
            <p:ph type="sldNum" sz="quarter" idx="12"/>
          </p:nvPr>
        </p:nvSpPr>
        <p:spPr/>
        <p:txBody>
          <a:bodyPr/>
          <a:lstStyle/>
          <a:p>
            <a:fld id="{D88D0370-4AC4-4A12-AB48-02997A1D5DC6}" type="slidenum">
              <a:rPr lang="en-GB" smtClean="0"/>
              <a:t>‹#›</a:t>
            </a:fld>
            <a:endParaRPr lang="en-GB"/>
          </a:p>
        </p:txBody>
      </p:sp>
    </p:spTree>
    <p:extLst>
      <p:ext uri="{BB962C8B-B14F-4D97-AF65-F5344CB8AC3E}">
        <p14:creationId xmlns:p14="http://schemas.microsoft.com/office/powerpoint/2010/main" val="31258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6179-9218-4D6D-A8A5-F9E05815701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36CE50-7F67-4337-927C-4C293419A3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F8751A-D9D4-4F5E-8E6C-938682F6C4E3}"/>
              </a:ext>
            </a:extLst>
          </p:cNvPr>
          <p:cNvSpPr>
            <a:spLocks noGrp="1"/>
          </p:cNvSpPr>
          <p:nvPr>
            <p:ph type="dt" sz="half" idx="10"/>
          </p:nvPr>
        </p:nvSpPr>
        <p:spPr/>
        <p:txBody>
          <a:bodyPr/>
          <a:lstStyle/>
          <a:p>
            <a:fld id="{49580562-E361-4901-81A9-DC99371C70DE}" type="datetime1">
              <a:rPr lang="en-US" smtClean="0"/>
              <a:t>11/23/2020</a:t>
            </a:fld>
            <a:endParaRPr lang="en-US"/>
          </a:p>
        </p:txBody>
      </p:sp>
      <p:sp>
        <p:nvSpPr>
          <p:cNvPr id="5" name="Footer Placeholder 4">
            <a:extLst>
              <a:ext uri="{FF2B5EF4-FFF2-40B4-BE49-F238E27FC236}">
                <a16:creationId xmlns:a16="http://schemas.microsoft.com/office/drawing/2014/main" id="{F6564A5B-0A5B-4388-A373-C01083ACA7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1230ED-BB3C-4836-8392-E08CB9F469EA}"/>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31288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89DB92-4EFB-45CF-B3D8-C1107920B62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C04874A-CC61-4303-8972-10A35B3978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572977-4371-4318-B55E-59906E98AA44}"/>
              </a:ext>
            </a:extLst>
          </p:cNvPr>
          <p:cNvSpPr>
            <a:spLocks noGrp="1"/>
          </p:cNvSpPr>
          <p:nvPr>
            <p:ph type="dt" sz="half" idx="10"/>
          </p:nvPr>
        </p:nvSpPr>
        <p:spPr/>
        <p:txBody>
          <a:bodyPr/>
          <a:lstStyle/>
          <a:p>
            <a:fld id="{FA3E088F-5C71-4C3B-A46F-E5E332BBC3D1}" type="datetime1">
              <a:rPr lang="en-US" smtClean="0"/>
              <a:t>11/23/2020</a:t>
            </a:fld>
            <a:endParaRPr lang="en-US"/>
          </a:p>
        </p:txBody>
      </p:sp>
      <p:sp>
        <p:nvSpPr>
          <p:cNvPr id="5" name="Footer Placeholder 4">
            <a:extLst>
              <a:ext uri="{FF2B5EF4-FFF2-40B4-BE49-F238E27FC236}">
                <a16:creationId xmlns:a16="http://schemas.microsoft.com/office/drawing/2014/main" id="{2CFE271F-843E-42B2-8B22-425501D7B5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06168C-C4EB-4C75-A71A-9D65A6D75ED6}"/>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8940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CEE939-8021-4A3D-B0D2-B4229AA345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61E26BD-184E-4D74-B8BB-650E42330E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AF0F27-9CFD-455B-8D40-772DB61DC5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4E86EA-95E3-4DA0-97E2-7D1BBAC51A0F}" type="datetime1">
              <a:rPr lang="en-US" smtClean="0"/>
              <a:t>11/23/2020</a:t>
            </a:fld>
            <a:endParaRPr lang="en-US"/>
          </a:p>
        </p:txBody>
      </p:sp>
      <p:sp>
        <p:nvSpPr>
          <p:cNvPr id="5" name="Footer Placeholder 4">
            <a:extLst>
              <a:ext uri="{FF2B5EF4-FFF2-40B4-BE49-F238E27FC236}">
                <a16:creationId xmlns:a16="http://schemas.microsoft.com/office/drawing/2014/main" id="{00897CF2-790C-4B9A-9EA6-37EE655C9D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F40024C-1B71-460C-B7B4-13A6EC7D3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37189958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s://vimeo.com/126394922"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hyperlink" Target="https://vimeo.com/126394923"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6590662" y="4267832"/>
            <a:ext cx="4805996" cy="1297115"/>
          </a:xfrm>
        </p:spPr>
        <p:txBody>
          <a:bodyPr anchor="t">
            <a:normAutofit/>
          </a:bodyPr>
          <a:lstStyle/>
          <a:p>
            <a:pPr algn="l"/>
            <a:r>
              <a:rPr lang="en-US" sz="4100">
                <a:solidFill>
                  <a:srgbClr val="000000"/>
                </a:solidFill>
                <a:ea typeface="+mj-lt"/>
                <a:cs typeface="+mj-lt"/>
              </a:rPr>
              <a:t>“When I Heard the Learn’d Astronomer”</a:t>
            </a:r>
            <a:endParaRPr lang="en-US" sz="4100">
              <a:solidFill>
                <a:srgbClr val="000000"/>
              </a:solidFill>
            </a:endParaRPr>
          </a:p>
        </p:txBody>
      </p:sp>
      <p:sp>
        <p:nvSpPr>
          <p:cNvPr id="3" name="Subtitle 2"/>
          <p:cNvSpPr>
            <a:spLocks noGrp="1"/>
          </p:cNvSpPr>
          <p:nvPr>
            <p:ph type="subTitle" idx="1"/>
          </p:nvPr>
        </p:nvSpPr>
        <p:spPr>
          <a:xfrm>
            <a:off x="6590966" y="3428999"/>
            <a:ext cx="4805691" cy="838831"/>
          </a:xfrm>
        </p:spPr>
        <p:txBody>
          <a:bodyPr vert="horz" lIns="91440" tIns="45720" rIns="91440" bIns="45720" rtlCol="0" anchor="b">
            <a:normAutofit/>
          </a:bodyPr>
          <a:lstStyle/>
          <a:p>
            <a:pPr algn="l"/>
            <a:r>
              <a:rPr lang="en-US" sz="1800">
                <a:solidFill>
                  <a:srgbClr val="000000"/>
                </a:solidFill>
              </a:rPr>
              <a:t>Unit 3 Lesson 3</a:t>
            </a:r>
          </a:p>
        </p:txBody>
      </p:sp>
      <p:sp>
        <p:nvSpPr>
          <p:cNvPr id="14"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gs>
                <a:gs pos="23000">
                  <a:schemeClr val="accent1"/>
                </a:gs>
                <a:gs pos="83000">
                  <a:schemeClr val="accent5"/>
                </a:gs>
                <a:gs pos="100000">
                  <a:schemeClr val="accent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Astronaut">
            <a:extLst>
              <a:ext uri="{FF2B5EF4-FFF2-40B4-BE49-F238E27FC236}">
                <a16:creationId xmlns:a16="http://schemas.microsoft.com/office/drawing/2014/main" id="{10C0626D-8A34-403F-AE12-C6E150B491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105187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mj-lt"/>
                <a:cs typeface="+mj-lt"/>
              </a:rPr>
              <a:t>“When I Heard the </a:t>
            </a:r>
            <a:r>
              <a:rPr lang="en-US" dirty="0" err="1">
                <a:ea typeface="+mj-lt"/>
                <a:cs typeface="+mj-lt"/>
              </a:rPr>
              <a:t>Learn’d</a:t>
            </a:r>
            <a:r>
              <a:rPr lang="en-US" dirty="0">
                <a:ea typeface="+mj-lt"/>
                <a:cs typeface="+mj-lt"/>
              </a:rPr>
              <a:t> Astronomer”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3756431"/>
              </p:ext>
            </p:extLst>
          </p:nvPr>
        </p:nvGraphicFramePr>
        <p:xfrm>
          <a:off x="264762" y="1759058"/>
          <a:ext cx="11662476" cy="4777764"/>
        </p:xfrm>
        <a:graphic>
          <a:graphicData uri="http://schemas.openxmlformats.org/drawingml/2006/table">
            <a:tbl>
              <a:tblPr firstRow="1" bandRow="1">
                <a:tableStyleId>{BC89EF96-8CEA-46FF-86C4-4CE0E7609802}</a:tableStyleId>
              </a:tblPr>
              <a:tblGrid>
                <a:gridCol w="5831238">
                  <a:extLst>
                    <a:ext uri="{9D8B030D-6E8A-4147-A177-3AD203B41FA5}">
                      <a16:colId xmlns:a16="http://schemas.microsoft.com/office/drawing/2014/main" val="1162908174"/>
                    </a:ext>
                  </a:extLst>
                </a:gridCol>
                <a:gridCol w="5831238">
                  <a:extLst>
                    <a:ext uri="{9D8B030D-6E8A-4147-A177-3AD203B41FA5}">
                      <a16:colId xmlns:a16="http://schemas.microsoft.com/office/drawing/2014/main" val="139507439"/>
                    </a:ext>
                  </a:extLst>
                </a:gridCol>
              </a:tblGrid>
              <a:tr h="402956">
                <a:tc>
                  <a:txBody>
                    <a:bodyPr/>
                    <a:lstStyle/>
                    <a:p>
                      <a:r>
                        <a:rPr lang="en-US" dirty="0"/>
                        <a:t>I WONDER…</a:t>
                      </a:r>
                    </a:p>
                  </a:txBody>
                  <a:tcPr/>
                </a:tc>
                <a:tc>
                  <a:txBody>
                    <a:bodyPr/>
                    <a:lstStyle/>
                    <a:p>
                      <a:r>
                        <a:rPr lang="en-US" dirty="0"/>
                        <a:t>I LEARNED…</a:t>
                      </a:r>
                    </a:p>
                  </a:txBody>
                  <a:tcPr/>
                </a:tc>
                <a:extLst>
                  <a:ext uri="{0D108BD9-81ED-4DB2-BD59-A6C34878D82A}">
                    <a16:rowId xmlns:a16="http://schemas.microsoft.com/office/drawing/2014/main" val="3260978149"/>
                  </a:ext>
                </a:extLst>
              </a:tr>
              <a:tr h="4374808">
                <a:tc>
                  <a:txBody>
                    <a:bodyPr/>
                    <a:lstStyle/>
                    <a:p>
                      <a:endParaRPr lang="en-US"/>
                    </a:p>
                  </a:txBody>
                  <a:tcPr/>
                </a:tc>
                <a:tc>
                  <a:txBody>
                    <a:bodyPr/>
                    <a:lstStyle/>
                    <a:p>
                      <a:endParaRPr lang="en-US" dirty="0"/>
                    </a:p>
                  </a:txBody>
                  <a:tcPr/>
                </a:tc>
                <a:extLst>
                  <a:ext uri="{0D108BD9-81ED-4DB2-BD59-A6C34878D82A}">
                    <a16:rowId xmlns:a16="http://schemas.microsoft.com/office/drawing/2014/main" val="1138817865"/>
                  </a:ext>
                </a:extLst>
              </a:tr>
            </a:tbl>
          </a:graphicData>
        </a:graphic>
      </p:graphicFrame>
    </p:spTree>
    <p:extLst>
      <p:ext uri="{BB962C8B-B14F-4D97-AF65-F5344CB8AC3E}">
        <p14:creationId xmlns:p14="http://schemas.microsoft.com/office/powerpoint/2010/main" val="428350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vert="horz" lIns="91440" tIns="45720" rIns="91440" bIns="45720" rtlCol="0" anchor="ctr">
            <a:normAutofit/>
          </a:bodyPr>
          <a:lstStyle/>
          <a:p>
            <a:r>
              <a:rPr lang="en-US" sz="4400" kern="1200" dirty="0">
                <a:solidFill>
                  <a:srgbClr val="FFFFFF"/>
                </a:solidFill>
                <a:latin typeface="+mj-lt"/>
                <a:ea typeface="+mj-ea"/>
                <a:cs typeface="+mj-cs"/>
              </a:rPr>
              <a:t>Standards &amp; Objectives</a:t>
            </a:r>
          </a:p>
        </p:txBody>
      </p:sp>
      <p:sp>
        <p:nvSpPr>
          <p:cNvPr id="3" name="Content Placeholder 2"/>
          <p:cNvSpPr>
            <a:spLocks noGrp="1"/>
          </p:cNvSpPr>
          <p:nvPr>
            <p:ph idx="1"/>
          </p:nvPr>
        </p:nvSpPr>
        <p:spPr>
          <a:xfrm>
            <a:off x="6090574" y="801866"/>
            <a:ext cx="5306084" cy="5230634"/>
          </a:xfrm>
        </p:spPr>
        <p:txBody>
          <a:bodyPr vert="horz" lIns="91440" tIns="45720" rIns="91440" bIns="45720" rtlCol="0" anchor="ctr">
            <a:normAutofit/>
          </a:bodyPr>
          <a:lstStyle/>
          <a:p>
            <a:r>
              <a:rPr lang="en-US" sz="2400" dirty="0">
                <a:solidFill>
                  <a:srgbClr val="000000"/>
                </a:solidFill>
              </a:rPr>
              <a:t>5.RL.KID.1 Quote accurately from a text when explaining what the text says explicitly and when drawing inferences from the text.</a:t>
            </a:r>
          </a:p>
          <a:p>
            <a:r>
              <a:rPr lang="en-US" sz="2400" dirty="0">
                <a:solidFill>
                  <a:srgbClr val="000000"/>
                </a:solidFill>
              </a:rPr>
              <a:t>5.RL.KID.2 Determine a theme or central idea of a story, drama, or poem and explain how it is conveyed through details in the text; summarize the text.</a:t>
            </a:r>
          </a:p>
          <a:p>
            <a:r>
              <a:rPr lang="en-US" sz="2400" dirty="0">
                <a:solidFill>
                  <a:schemeClr val="accent1"/>
                </a:solidFill>
              </a:rPr>
              <a:t>Identify the poetic device anaphora.</a:t>
            </a:r>
          </a:p>
          <a:p>
            <a:r>
              <a:rPr lang="en-US" sz="2400" dirty="0">
                <a:solidFill>
                  <a:schemeClr val="accent1"/>
                </a:solidFill>
              </a:rPr>
              <a:t>Explain how anaphora's use affects a poem’s meaning.</a:t>
            </a:r>
          </a:p>
          <a:p>
            <a:r>
              <a:rPr lang="en-US" sz="2400" dirty="0">
                <a:solidFill>
                  <a:schemeClr val="accent1"/>
                </a:solidFill>
              </a:rPr>
              <a:t>Use textual evidence to discuss a poem.</a:t>
            </a:r>
          </a:p>
        </p:txBody>
      </p:sp>
    </p:spTree>
    <p:extLst>
      <p:ext uri="{BB962C8B-B14F-4D97-AF65-F5344CB8AC3E}">
        <p14:creationId xmlns:p14="http://schemas.microsoft.com/office/powerpoint/2010/main" val="166941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p:cNvSpPr>
            <a:spLocks noGrp="1"/>
          </p:cNvSpPr>
          <p:nvPr>
            <p:ph type="title"/>
          </p:nvPr>
        </p:nvSpPr>
        <p:spPr>
          <a:xfrm>
            <a:off x="753925" y="2076450"/>
            <a:ext cx="10684151" cy="1345134"/>
          </a:xfrm>
        </p:spPr>
        <p:txBody>
          <a:bodyPr vert="horz" lIns="91440" tIns="45720" rIns="91440" bIns="45720" rtlCol="0" anchor="ctr">
            <a:normAutofit/>
          </a:bodyPr>
          <a:lstStyle/>
          <a:p>
            <a:pPr algn="ctr"/>
            <a:r>
              <a:rPr lang="en-US" sz="4300" kern="1200">
                <a:solidFill>
                  <a:srgbClr val="FFFFFF"/>
                </a:solidFill>
                <a:latin typeface="+mj-lt"/>
                <a:ea typeface="+mj-ea"/>
                <a:cs typeface="+mj-cs"/>
              </a:rPr>
              <a:t>Read to determine how figurative language and literary devices enhance a poem.</a:t>
            </a:r>
          </a:p>
        </p:txBody>
      </p:sp>
      <p:sp>
        <p:nvSpPr>
          <p:cNvPr id="3" name="Content Placeholder 2"/>
          <p:cNvSpPr>
            <a:spLocks noGrp="1"/>
          </p:cNvSpPr>
          <p:nvPr>
            <p:ph idx="1"/>
          </p:nvPr>
        </p:nvSpPr>
        <p:spPr>
          <a:xfrm>
            <a:off x="2667710" y="4037429"/>
            <a:ext cx="6856577" cy="2363372"/>
          </a:xfrm>
        </p:spPr>
        <p:txBody>
          <a:bodyPr vert="horz" lIns="91440" tIns="45720" rIns="91440" bIns="45720" rtlCol="0" anchor="ctr">
            <a:normAutofit/>
          </a:bodyPr>
          <a:lstStyle/>
          <a:p>
            <a:pPr marL="0" indent="0" algn="ctr">
              <a:buNone/>
            </a:pPr>
            <a:r>
              <a:rPr lang="en-US" sz="4000" kern="1200" dirty="0">
                <a:solidFill>
                  <a:srgbClr val="000000"/>
                </a:solidFill>
                <a:latin typeface="+mn-lt"/>
                <a:ea typeface="+mn-ea"/>
                <a:cs typeface="+mn-cs"/>
              </a:rPr>
              <a:t>THE BIG QUESTION:</a:t>
            </a:r>
          </a:p>
          <a:p>
            <a:pPr marL="0" indent="0" algn="ctr">
              <a:buNone/>
            </a:pPr>
            <a:r>
              <a:rPr lang="en-US" sz="4000" kern="1200" dirty="0">
                <a:solidFill>
                  <a:srgbClr val="000000"/>
                </a:solidFill>
                <a:latin typeface="+mn-lt"/>
                <a:ea typeface="+mn-ea"/>
                <a:cs typeface="+mn-cs"/>
              </a:rPr>
              <a:t>What are some important qualities of a poem?</a:t>
            </a:r>
          </a:p>
        </p:txBody>
      </p:sp>
    </p:spTree>
    <p:extLst>
      <p:ext uri="{BB962C8B-B14F-4D97-AF65-F5344CB8AC3E}">
        <p14:creationId xmlns:p14="http://schemas.microsoft.com/office/powerpoint/2010/main" val="3186578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Freeform: Shape 35">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Isosceles Triangle 39">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Screen Clipping"/>
          <p:cNvPicPr>
            <a:picLocks noGrp="1" noChangeAspect="1"/>
          </p:cNvPicPr>
          <p:nvPr>
            <p:ph idx="1"/>
          </p:nvPr>
        </p:nvPicPr>
        <p:blipFill rotWithShape="1">
          <a:blip r:embed="rId3">
            <a:extLst>
              <a:ext uri="{28A0092B-C50C-407E-A947-70E740481C1C}">
                <a14:useLocalDpi xmlns:a14="http://schemas.microsoft.com/office/drawing/2010/main" val="0"/>
              </a:ext>
            </a:extLst>
          </a:blip>
          <a:srcRect t="21432" r="1" b="16267"/>
          <a:stretch/>
        </p:blipFill>
        <p:spPr>
          <a:xfrm>
            <a:off x="643467" y="643467"/>
            <a:ext cx="10905066" cy="5571065"/>
          </a:xfrm>
          <a:prstGeom prst="rect">
            <a:avLst/>
          </a:prstGeom>
          <a:ln>
            <a:noFill/>
          </a:ln>
        </p:spPr>
      </p:pic>
      <p:sp>
        <p:nvSpPr>
          <p:cNvPr id="42" name="Isosceles Triangle 41">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4047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a:extLst>
              <a:ext uri="{FF2B5EF4-FFF2-40B4-BE49-F238E27FC236}">
                <a16:creationId xmlns:a16="http://schemas.microsoft.com/office/drawing/2014/main" id="{63C11A00-A2A3-417C-B33D-DC753ED7C3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l="3964" t="3964" r="3964" b="3964"/>
          <a:stretch>
            <a:fillRect/>
          </a:stretch>
        </p:blipFill>
        <p:spPr>
          <a:xfrm>
            <a:off x="0" y="1"/>
            <a:ext cx="12192000" cy="6857998"/>
          </a:xfrm>
          <a:custGeom>
            <a:avLst/>
            <a:gdLst>
              <a:gd name="connsiteX0" fmla="*/ 0 w 12192000"/>
              <a:gd name="connsiteY0" fmla="*/ 0 h 6857998"/>
              <a:gd name="connsiteX1" fmla="*/ 12192000 w 12192000"/>
              <a:gd name="connsiteY1" fmla="*/ 0 h 6857998"/>
              <a:gd name="connsiteX2" fmla="*/ 12192000 w 12192000"/>
              <a:gd name="connsiteY2" fmla="*/ 6857998 h 6857998"/>
              <a:gd name="connsiteX3" fmla="*/ 0 w 12192000"/>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12192000" h="6857998">
                <a:moveTo>
                  <a:pt x="0" y="0"/>
                </a:moveTo>
                <a:lnTo>
                  <a:pt x="12192000" y="0"/>
                </a:lnTo>
                <a:lnTo>
                  <a:pt x="12192000" y="6857998"/>
                </a:lnTo>
                <a:lnTo>
                  <a:pt x="0" y="6857998"/>
                </a:lnTo>
                <a:close/>
              </a:path>
            </a:pathLst>
          </a:custGeom>
        </p:spPr>
      </p:pic>
      <p:pic>
        <p:nvPicPr>
          <p:cNvPr id="31" name="Content Placeholder 3" descr="Screen Clipping">
            <a:extLst>
              <a:ext uri="{FF2B5EF4-FFF2-40B4-BE49-F238E27FC236}">
                <a16:creationId xmlns:a16="http://schemas.microsoft.com/office/drawing/2014/main" id="{5B2821D0-BAB7-4242-B448-D77D96A136AF}"/>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backgroundRemoval t="5000" b="98971" l="3627" r="98446"/>
                    </a14:imgEffect>
                  </a14:imgLayer>
                </a14:imgProps>
              </a:ext>
              <a:ext uri="{28A0092B-C50C-407E-A947-70E740481C1C}">
                <a14:useLocalDpi xmlns:a14="http://schemas.microsoft.com/office/drawing/2010/main" val="0"/>
              </a:ext>
            </a:extLst>
          </a:blip>
          <a:stretch>
            <a:fillRect/>
          </a:stretch>
        </p:blipFill>
        <p:spPr>
          <a:xfrm>
            <a:off x="1833549" y="808222"/>
            <a:ext cx="8689085" cy="4794859"/>
          </a:xfrm>
        </p:spPr>
      </p:pic>
    </p:spTree>
    <p:extLst>
      <p:ext uri="{BB962C8B-B14F-4D97-AF65-F5344CB8AC3E}">
        <p14:creationId xmlns:p14="http://schemas.microsoft.com/office/powerpoint/2010/main" val="42839146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51220043-815B-4139-B05D-16BC1918B1D4}"/>
              </a:ext>
            </a:extLst>
          </p:cNvPr>
          <p:cNvSpPr/>
          <p:nvPr/>
        </p:nvSpPr>
        <p:spPr>
          <a:xfrm>
            <a:off x="6445045" y="1281996"/>
            <a:ext cx="5235932" cy="1075320"/>
          </a:xfrm>
          <a:prstGeom prst="rect">
            <a:avLst/>
          </a:prstGeom>
        </p:spPr>
        <p:txBody>
          <a:bodyPr vert="horz" lIns="91440" tIns="45720" rIns="91440" bIns="45720" rtlCol="0" anchor="ctr">
            <a:prstTxWarp prst="textArchUp">
              <a:avLst>
                <a:gd name="adj" fmla="val 11619756"/>
              </a:avLst>
            </a:prstTxWarp>
            <a:normAutofit/>
          </a:bodyPr>
          <a:lstStyle/>
          <a:p>
            <a:pPr algn="ctr">
              <a:lnSpc>
                <a:spcPct val="90000"/>
              </a:lnSpc>
              <a:spcBef>
                <a:spcPct val="0"/>
              </a:spcBef>
              <a:spcAft>
                <a:spcPts val="600"/>
              </a:spcAft>
            </a:pPr>
            <a:r>
              <a:rPr lang="en-US" sz="5400" b="0" kern="1200" cap="none" spc="0" dirty="0">
                <a:ln w="0"/>
                <a:solidFill>
                  <a:srgbClr val="000000"/>
                </a:solidFill>
                <a:effectLst>
                  <a:outerShdw blurRad="38100" dist="19050" dir="2700000" algn="tl" rotWithShape="0">
                    <a:schemeClr val="dk1">
                      <a:alpha val="40000"/>
                    </a:schemeClr>
                  </a:outerShdw>
                </a:effectLst>
                <a:latin typeface="+mj-lt"/>
                <a:ea typeface="+mj-ea"/>
                <a:cs typeface="+mj-cs"/>
              </a:rPr>
              <a:t>Whitman Video 1</a:t>
            </a:r>
          </a:p>
        </p:txBody>
      </p:sp>
      <p:sp>
        <p:nvSpPr>
          <p:cNvPr id="16"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phic 3" descr="Video camera">
            <a:hlinkClick r:id="rId3"/>
            <a:extLst>
              <a:ext uri="{FF2B5EF4-FFF2-40B4-BE49-F238E27FC236}">
                <a16:creationId xmlns:a16="http://schemas.microsoft.com/office/drawing/2014/main" id="{40274518-0207-4A44-BEA4-40F08928D1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8328" y="1819656"/>
            <a:ext cx="4142232" cy="4142232"/>
          </a:xfrm>
          <a:prstGeom prst="rect">
            <a:avLst/>
          </a:prstGeom>
        </p:spPr>
      </p:pic>
      <p:sp>
        <p:nvSpPr>
          <p:cNvPr id="3" name="Content Placeholder 2"/>
          <p:cNvSpPr>
            <a:spLocks noGrp="1"/>
          </p:cNvSpPr>
          <p:nvPr>
            <p:ph idx="1"/>
          </p:nvPr>
        </p:nvSpPr>
        <p:spPr>
          <a:xfrm>
            <a:off x="6621072" y="2421683"/>
            <a:ext cx="4765949" cy="3353476"/>
          </a:xfrm>
        </p:spPr>
        <p:txBody>
          <a:bodyPr vert="horz" lIns="91440" tIns="45720" rIns="91440" bIns="45720" rtlCol="0" anchor="t">
            <a:normAutofit/>
          </a:bodyPr>
          <a:lstStyle/>
          <a:p>
            <a:r>
              <a:rPr lang="en-US" sz="3200" dirty="0">
                <a:solidFill>
                  <a:srgbClr val="000000"/>
                </a:solidFill>
              </a:rPr>
              <a:t>What things did you see in the video?</a:t>
            </a:r>
          </a:p>
          <a:p>
            <a:r>
              <a:rPr lang="en-US" sz="3200" dirty="0">
                <a:solidFill>
                  <a:srgbClr val="000000"/>
                </a:solidFill>
              </a:rPr>
              <a:t>Based on the images in the video, what do you think is the topic of the poem?</a:t>
            </a:r>
          </a:p>
        </p:txBody>
      </p:sp>
    </p:spTree>
    <p:extLst>
      <p:ext uri="{BB962C8B-B14F-4D97-AF65-F5344CB8AC3E}">
        <p14:creationId xmlns:p14="http://schemas.microsoft.com/office/powerpoint/2010/main" val="4091518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9489" y="534572"/>
            <a:ext cx="5557912" cy="5642392"/>
          </a:xfrm>
          <a:ln>
            <a:solidFill>
              <a:schemeClr val="accent1"/>
            </a:solidFill>
          </a:ln>
        </p:spPr>
        <p:txBody>
          <a:bodyPr>
            <a:normAutofit fontScale="92500" lnSpcReduction="10000"/>
          </a:bodyPr>
          <a:lstStyle/>
          <a:p>
            <a:pPr marL="0" indent="0">
              <a:buNone/>
            </a:pPr>
            <a:r>
              <a:rPr lang="en-US" sz="2400" dirty="0"/>
              <a:t>Born on May 3, 1819 in Long Island, New York, Walt Whitman worked as a teacher and a journalist before becoming a poet. His poetry related to people of all backgrounds and made him one of America’s most well-known and beloved writers. </a:t>
            </a:r>
          </a:p>
          <a:p>
            <a:pPr marL="0" indent="0">
              <a:buNone/>
            </a:pPr>
            <a:r>
              <a:rPr lang="en-US" sz="2400" dirty="0"/>
              <a:t>During Whitman’s time, the United States of America was divided by slavery, which threatened to split the country in two. The Civil War inspired him to write Drum Taps, a collection of poetry about the war and his experiences as a battlefield nurse. His writing was powerful; even President Lincoln admired him. In fact, several of his poems are tributes to Lincoln. </a:t>
            </a:r>
          </a:p>
          <a:p>
            <a:pPr marL="0" indent="0">
              <a:buNone/>
            </a:pPr>
            <a:r>
              <a:rPr lang="en-US" sz="2400" dirty="0"/>
              <a:t>Whitman also wrote poems about nature. Whitman died in 1892; however, his poetry and free verse style, along with his conversational tone, remain appreciated and admired.</a:t>
            </a:r>
          </a:p>
        </p:txBody>
      </p:sp>
      <p:pic>
        <p:nvPicPr>
          <p:cNvPr id="5" name="Picture 4" descr="Screen Clipping"/>
          <p:cNvPicPr>
            <a:picLocks noChangeAspect="1"/>
          </p:cNvPicPr>
          <p:nvPr/>
        </p:nvPicPr>
        <p:blipFill rotWithShape="1">
          <a:blip r:embed="rId2">
            <a:extLst>
              <a:ext uri="{28A0092B-C50C-407E-A947-70E740481C1C}">
                <a14:useLocalDpi xmlns:a14="http://schemas.microsoft.com/office/drawing/2010/main" val="0"/>
              </a:ext>
            </a:extLst>
          </a:blip>
          <a:srcRect l="16834" r="15082" b="-2"/>
          <a:stretch/>
        </p:blipFill>
        <p:spPr>
          <a:xfrm>
            <a:off x="6746630" y="1069145"/>
            <a:ext cx="4572000" cy="4348163"/>
          </a:xfrm>
          <a:prstGeom prst="rect">
            <a:avLst/>
          </a:prstGeom>
          <a:noFill/>
        </p:spPr>
      </p:pic>
    </p:spTree>
    <p:extLst>
      <p:ext uri="{BB962C8B-B14F-4D97-AF65-F5344CB8AC3E}">
        <p14:creationId xmlns:p14="http://schemas.microsoft.com/office/powerpoint/2010/main" val="243802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79032" y="391944"/>
            <a:ext cx="6833936" cy="979656"/>
          </a:xfrm>
        </p:spPr>
        <p:txBody>
          <a:bodyPr anchor="ctr">
            <a:normAutofit/>
          </a:bodyPr>
          <a:lstStyle/>
          <a:p>
            <a:pPr algn="ctr"/>
            <a:r>
              <a:rPr lang="en-US" sz="4800" dirty="0"/>
              <a:t>Words to Know</a:t>
            </a:r>
          </a:p>
        </p:txBody>
      </p:sp>
      <p:sp>
        <p:nvSpPr>
          <p:cNvPr id="13" name="Rectangle 12">
            <a:extLst>
              <a:ext uri="{FF2B5EF4-FFF2-40B4-BE49-F238E27FC236}">
                <a16:creationId xmlns:a16="http://schemas.microsoft.com/office/drawing/2014/main" id="{FA579922-7248-4CC2-BC9E-8A0FAEEA7E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32938" y="-6032938"/>
            <a:ext cx="126124" cy="12192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10" name="Graphic 9" descr="Planet">
            <a:extLst>
              <a:ext uri="{FF2B5EF4-FFF2-40B4-BE49-F238E27FC236}">
                <a16:creationId xmlns:a16="http://schemas.microsoft.com/office/drawing/2014/main" id="{FD9EA6FF-51E5-4736-9B16-80BC8D0C3B7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2413" y="0"/>
            <a:ext cx="1371600" cy="1371600"/>
          </a:xfrm>
          <a:prstGeom prst="rect">
            <a:avLst/>
          </a:prstGeom>
        </p:spPr>
      </p:pic>
      <p:sp>
        <p:nvSpPr>
          <p:cNvPr id="6" name="Content Placeholder 5"/>
          <p:cNvSpPr>
            <a:spLocks noGrp="1"/>
          </p:cNvSpPr>
          <p:nvPr>
            <p:ph idx="1"/>
          </p:nvPr>
        </p:nvSpPr>
        <p:spPr>
          <a:xfrm>
            <a:off x="900333" y="1371600"/>
            <a:ext cx="10564836" cy="4770408"/>
          </a:xfrm>
        </p:spPr>
        <p:txBody>
          <a:bodyPr anchor="t">
            <a:normAutofit fontScale="92500" lnSpcReduction="10000"/>
          </a:bodyPr>
          <a:lstStyle/>
          <a:p>
            <a:r>
              <a:rPr lang="en-US" u="sng" dirty="0"/>
              <a:t>astronomer</a:t>
            </a:r>
            <a:r>
              <a:rPr lang="en-US" dirty="0"/>
              <a:t>, n. scientist who studies outer space and its bodies (such as stars, moons, and planets)</a:t>
            </a:r>
          </a:p>
          <a:p>
            <a:r>
              <a:rPr lang="en-US" u="sng" dirty="0"/>
              <a:t>figures</a:t>
            </a:r>
            <a:r>
              <a:rPr lang="en-US" dirty="0"/>
              <a:t>, n. numbers or diagrams</a:t>
            </a:r>
          </a:p>
          <a:p>
            <a:r>
              <a:rPr lang="en-US" u="sng" dirty="0" err="1"/>
              <a:t>learn’d</a:t>
            </a:r>
            <a:r>
              <a:rPr lang="en-US" dirty="0"/>
              <a:t>, adj. a shortened version of learned (in which the apostrophe stands in for missing letter e) used to describe people, especially those who have spent many years studying one subject</a:t>
            </a:r>
          </a:p>
          <a:p>
            <a:r>
              <a:rPr lang="en-US" u="sng" dirty="0"/>
              <a:t>lecture</a:t>
            </a:r>
            <a:r>
              <a:rPr lang="en-US" dirty="0"/>
              <a:t>, n. a talk, usually given by a teacher or other expert, on a single topic</a:t>
            </a:r>
          </a:p>
          <a:p>
            <a:r>
              <a:rPr lang="en-US" u="sng" dirty="0"/>
              <a:t>mystical</a:t>
            </a:r>
            <a:r>
              <a:rPr lang="en-US" dirty="0"/>
              <a:t>, adj. not of this world</a:t>
            </a:r>
          </a:p>
          <a:p>
            <a:r>
              <a:rPr lang="en-US" u="sng" dirty="0"/>
              <a:t>proofs</a:t>
            </a:r>
            <a:r>
              <a:rPr lang="en-US" dirty="0"/>
              <a:t>, n. in math, arguments that show an idea or rule must be correct</a:t>
            </a:r>
          </a:p>
          <a:p>
            <a:r>
              <a:rPr lang="en-US" u="sng" dirty="0"/>
              <a:t>unaccountable</a:t>
            </a:r>
            <a:r>
              <a:rPr lang="en-US" dirty="0"/>
              <a:t>, adj. something that cannot be explained; can be used to refer to a person who does not take responsibility</a:t>
            </a:r>
          </a:p>
          <a:p>
            <a:endParaRPr lang="en-US" dirty="0"/>
          </a:p>
        </p:txBody>
      </p:sp>
    </p:spTree>
    <p:extLst>
      <p:ext uri="{BB962C8B-B14F-4D97-AF65-F5344CB8AC3E}">
        <p14:creationId xmlns:p14="http://schemas.microsoft.com/office/powerpoint/2010/main" val="2325981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p:cNvSpPr>
            <a:spLocks noGrp="1"/>
          </p:cNvSpPr>
          <p:nvPr>
            <p:ph type="ctrTitle"/>
          </p:nvPr>
        </p:nvSpPr>
        <p:spPr>
          <a:xfrm>
            <a:off x="753925" y="2076450"/>
            <a:ext cx="10684151" cy="1345134"/>
          </a:xfrm>
        </p:spPr>
        <p:txBody>
          <a:bodyPr anchor="ctr">
            <a:normAutofit/>
          </a:bodyPr>
          <a:lstStyle/>
          <a:p>
            <a:r>
              <a:rPr lang="en-US" sz="5600">
                <a:solidFill>
                  <a:srgbClr val="FFFFFF"/>
                </a:solidFill>
              </a:rPr>
              <a:t>Literary Vocabulary</a:t>
            </a:r>
          </a:p>
        </p:txBody>
      </p:sp>
      <p:sp>
        <p:nvSpPr>
          <p:cNvPr id="8" name="Content Placeholder 7"/>
          <p:cNvSpPr>
            <a:spLocks noGrp="1"/>
          </p:cNvSpPr>
          <p:nvPr>
            <p:ph type="subTitle" idx="1"/>
          </p:nvPr>
        </p:nvSpPr>
        <p:spPr>
          <a:xfrm>
            <a:off x="1171575" y="4473360"/>
            <a:ext cx="9469211" cy="1646086"/>
          </a:xfrm>
        </p:spPr>
        <p:txBody>
          <a:bodyPr anchor="ctr">
            <a:normAutofit/>
          </a:bodyPr>
          <a:lstStyle/>
          <a:p>
            <a:r>
              <a:rPr lang="en-US" sz="3600" b="1" dirty="0">
                <a:solidFill>
                  <a:srgbClr val="000000"/>
                </a:solidFill>
              </a:rPr>
              <a:t>anaphora</a:t>
            </a:r>
            <a:r>
              <a:rPr lang="en-US" sz="3600" dirty="0">
                <a:solidFill>
                  <a:srgbClr val="000000"/>
                </a:solidFill>
              </a:rPr>
              <a:t>, n. the repetition of words (or phrases) at the start of a series of lines in a poem</a:t>
            </a:r>
          </a:p>
        </p:txBody>
      </p:sp>
    </p:spTree>
    <p:extLst>
      <p:ext uri="{BB962C8B-B14F-4D97-AF65-F5344CB8AC3E}">
        <p14:creationId xmlns:p14="http://schemas.microsoft.com/office/powerpoint/2010/main" val="4152109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7D53DD4-04EB-4AAD-BC73-4BCF34ED6A03}"/>
              </a:ext>
            </a:extLst>
          </p:cNvPr>
          <p:cNvSpPr txBox="1"/>
          <p:nvPr/>
        </p:nvSpPr>
        <p:spPr>
          <a:xfrm>
            <a:off x="1179226" y="938295"/>
            <a:ext cx="9833548" cy="1138773"/>
          </a:xfrm>
          <a:prstGeom prst="rect">
            <a:avLst/>
          </a:prstGeom>
          <a:noFill/>
        </p:spPr>
        <p:txBody>
          <a:bodyPr wrap="square">
            <a:spAutoFit/>
          </a:bodyPr>
          <a:lstStyle/>
          <a:p>
            <a:pPr algn="ctr"/>
            <a:r>
              <a:rPr lang="en-US" sz="4000" dirty="0">
                <a:solidFill>
                  <a:schemeClr val="bg1"/>
                </a:solidFill>
              </a:rPr>
              <a:t>“When I Heard the </a:t>
            </a:r>
            <a:r>
              <a:rPr lang="en-US" sz="4000" dirty="0" err="1">
                <a:solidFill>
                  <a:schemeClr val="bg1"/>
                </a:solidFill>
              </a:rPr>
              <a:t>Learn’d</a:t>
            </a:r>
            <a:r>
              <a:rPr lang="en-US" sz="4000" dirty="0">
                <a:solidFill>
                  <a:schemeClr val="bg1"/>
                </a:solidFill>
              </a:rPr>
              <a:t> Astronomer”</a:t>
            </a:r>
          </a:p>
          <a:p>
            <a:pPr algn="ctr"/>
            <a:r>
              <a:rPr lang="en-US" sz="2800" dirty="0">
                <a:solidFill>
                  <a:schemeClr val="bg2"/>
                </a:solidFill>
              </a:rPr>
              <a:t>(lines 1 – 4)</a:t>
            </a:r>
            <a:endParaRPr lang="en-GB" sz="2800" dirty="0">
              <a:solidFill>
                <a:schemeClr val="bg2"/>
              </a:solidFill>
            </a:endParaRPr>
          </a:p>
        </p:txBody>
      </p:sp>
      <p:pic>
        <p:nvPicPr>
          <p:cNvPr id="9" name="Picture 8">
            <a:extLst>
              <a:ext uri="{FF2B5EF4-FFF2-40B4-BE49-F238E27FC236}">
                <a16:creationId xmlns:a16="http://schemas.microsoft.com/office/drawing/2014/main" id="{E775BBB3-B2E2-4BE8-B100-FA7D26D2C29D}"/>
              </a:ext>
            </a:extLst>
          </p:cNvPr>
          <p:cNvPicPr>
            <a:picLocks noChangeAspect="1"/>
          </p:cNvPicPr>
          <p:nvPr/>
        </p:nvPicPr>
        <p:blipFill>
          <a:blip r:embed="rId4"/>
          <a:stretch>
            <a:fillRect/>
          </a:stretch>
        </p:blipFill>
        <p:spPr>
          <a:xfrm>
            <a:off x="735604" y="2641619"/>
            <a:ext cx="5515745" cy="3572374"/>
          </a:xfrm>
          <a:prstGeom prst="rect">
            <a:avLst/>
          </a:prstGeom>
        </p:spPr>
      </p:pic>
      <p:sp>
        <p:nvSpPr>
          <p:cNvPr id="12" name="TextBox 11">
            <a:extLst>
              <a:ext uri="{FF2B5EF4-FFF2-40B4-BE49-F238E27FC236}">
                <a16:creationId xmlns:a16="http://schemas.microsoft.com/office/drawing/2014/main" id="{4E3F5F9F-DBEC-459B-9157-82C1EB7BC6E6}"/>
              </a:ext>
            </a:extLst>
          </p:cNvPr>
          <p:cNvSpPr txBox="1"/>
          <p:nvPr/>
        </p:nvSpPr>
        <p:spPr>
          <a:xfrm>
            <a:off x="6760815" y="3235459"/>
            <a:ext cx="4695581" cy="2862322"/>
          </a:xfrm>
          <a:prstGeom prst="rect">
            <a:avLst/>
          </a:prstGeom>
          <a:noFill/>
        </p:spPr>
        <p:txBody>
          <a:bodyPr wrap="square">
            <a:spAutoFit/>
          </a:bodyPr>
          <a:lstStyle/>
          <a:p>
            <a:pPr marL="342900" indent="-342900">
              <a:buFont typeface="+mj-lt"/>
              <a:buAutoNum type="arabicPeriod"/>
            </a:pPr>
            <a:r>
              <a:rPr lang="en-US" sz="2000" dirty="0"/>
              <a:t>Line 1 describes how the speaker interacted with the “</a:t>
            </a:r>
            <a:r>
              <a:rPr lang="en-US" sz="2000" dirty="0" err="1"/>
              <a:t>learn’d</a:t>
            </a:r>
            <a:r>
              <a:rPr lang="en-US" sz="2000" dirty="0"/>
              <a:t> astronomer.” Remember that apostrophes (’) may be used to show when letters are missing from a word. Look at the word </a:t>
            </a:r>
            <a:r>
              <a:rPr lang="en-US" sz="2000" dirty="0" err="1"/>
              <a:t>learn’d</a:t>
            </a:r>
            <a:r>
              <a:rPr lang="en-US" sz="2000" dirty="0"/>
              <a:t>. Think about other words that look like this one. What letter do you think might be missing?</a:t>
            </a:r>
            <a:endParaRPr lang="en-GB" sz="2000" dirty="0"/>
          </a:p>
        </p:txBody>
      </p:sp>
    </p:spTree>
    <p:extLst>
      <p:ext uri="{BB962C8B-B14F-4D97-AF65-F5344CB8AC3E}">
        <p14:creationId xmlns:p14="http://schemas.microsoft.com/office/powerpoint/2010/main" val="2256857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7D53DD4-04EB-4AAD-BC73-4BCF34ED6A03}"/>
              </a:ext>
            </a:extLst>
          </p:cNvPr>
          <p:cNvSpPr txBox="1"/>
          <p:nvPr/>
        </p:nvSpPr>
        <p:spPr>
          <a:xfrm>
            <a:off x="1179226" y="938295"/>
            <a:ext cx="9833548" cy="1138773"/>
          </a:xfrm>
          <a:prstGeom prst="rect">
            <a:avLst/>
          </a:prstGeom>
          <a:noFill/>
        </p:spPr>
        <p:txBody>
          <a:bodyPr wrap="square">
            <a:spAutoFit/>
          </a:bodyPr>
          <a:lstStyle/>
          <a:p>
            <a:pPr algn="ctr"/>
            <a:r>
              <a:rPr lang="en-US" sz="4000" dirty="0">
                <a:solidFill>
                  <a:schemeClr val="bg1"/>
                </a:solidFill>
              </a:rPr>
              <a:t>“When I Heard the </a:t>
            </a:r>
            <a:r>
              <a:rPr lang="en-US" sz="4000" dirty="0" err="1">
                <a:solidFill>
                  <a:schemeClr val="bg1"/>
                </a:solidFill>
              </a:rPr>
              <a:t>Learn’d</a:t>
            </a:r>
            <a:r>
              <a:rPr lang="en-US" sz="4000" dirty="0">
                <a:solidFill>
                  <a:schemeClr val="bg1"/>
                </a:solidFill>
              </a:rPr>
              <a:t> Astronomer”</a:t>
            </a:r>
          </a:p>
          <a:p>
            <a:pPr algn="ctr"/>
            <a:r>
              <a:rPr lang="en-US" sz="2800" dirty="0">
                <a:solidFill>
                  <a:schemeClr val="bg2"/>
                </a:solidFill>
              </a:rPr>
              <a:t>(lines 1 – 4)</a:t>
            </a:r>
            <a:endParaRPr lang="en-GB" sz="2800" dirty="0">
              <a:solidFill>
                <a:schemeClr val="bg2"/>
              </a:solidFill>
            </a:endParaRPr>
          </a:p>
        </p:txBody>
      </p:sp>
      <p:sp>
        <p:nvSpPr>
          <p:cNvPr id="12" name="TextBox 11">
            <a:extLst>
              <a:ext uri="{FF2B5EF4-FFF2-40B4-BE49-F238E27FC236}">
                <a16:creationId xmlns:a16="http://schemas.microsoft.com/office/drawing/2014/main" id="{4E3F5F9F-DBEC-459B-9157-82C1EB7BC6E6}"/>
              </a:ext>
            </a:extLst>
          </p:cNvPr>
          <p:cNvSpPr txBox="1"/>
          <p:nvPr/>
        </p:nvSpPr>
        <p:spPr>
          <a:xfrm>
            <a:off x="1179226" y="2753936"/>
            <a:ext cx="10277170" cy="3539430"/>
          </a:xfrm>
          <a:prstGeom prst="rect">
            <a:avLst/>
          </a:prstGeom>
          <a:noFill/>
        </p:spPr>
        <p:txBody>
          <a:bodyPr wrap="square">
            <a:spAutoFit/>
          </a:bodyPr>
          <a:lstStyle/>
          <a:p>
            <a:pPr marL="514350" indent="-514350">
              <a:buFont typeface="+mj-lt"/>
              <a:buAutoNum type="arabicPeriod" startAt="2"/>
            </a:pPr>
            <a:r>
              <a:rPr lang="en-US" sz="3200" dirty="0"/>
              <a:t>What is taking place between the speaker and the astronomer? </a:t>
            </a:r>
          </a:p>
          <a:p>
            <a:pPr marL="514350" indent="-514350">
              <a:buFont typeface="+mj-lt"/>
              <a:buAutoNum type="arabicPeriod" startAt="2"/>
            </a:pPr>
            <a:r>
              <a:rPr lang="en-US" sz="3200" dirty="0"/>
              <a:t>The following line describes the scene more completely: </a:t>
            </a:r>
            <a:r>
              <a:rPr lang="en-US" sz="3200" i="1" dirty="0"/>
              <a:t>When I sitting heard the astronomer where he lectured with much applause in the lecture-room,</a:t>
            </a:r>
          </a:p>
          <a:p>
            <a:r>
              <a:rPr lang="en-US" sz="3200" dirty="0"/>
              <a:t>What words appear in this line that did not appear in the poem’s first line?</a:t>
            </a:r>
          </a:p>
        </p:txBody>
      </p:sp>
    </p:spTree>
    <p:extLst>
      <p:ext uri="{BB962C8B-B14F-4D97-AF65-F5344CB8AC3E}">
        <p14:creationId xmlns:p14="http://schemas.microsoft.com/office/powerpoint/2010/main" val="1663971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arn(inVertic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arn(inVertical)">
                                      <p:cBhvr>
                                        <p:cTn id="12" dur="500"/>
                                        <p:tgtEl>
                                          <p:spTgt spid="12">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animEffect transition="in" filter="barn(inVertical)">
                                      <p:cBhvr>
                                        <p:cTn id="15"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7D53DD4-04EB-4AAD-BC73-4BCF34ED6A03}"/>
              </a:ext>
            </a:extLst>
          </p:cNvPr>
          <p:cNvSpPr txBox="1"/>
          <p:nvPr/>
        </p:nvSpPr>
        <p:spPr>
          <a:xfrm>
            <a:off x="1179226" y="938295"/>
            <a:ext cx="9833548" cy="1138773"/>
          </a:xfrm>
          <a:prstGeom prst="rect">
            <a:avLst/>
          </a:prstGeom>
          <a:noFill/>
        </p:spPr>
        <p:txBody>
          <a:bodyPr wrap="square">
            <a:spAutoFit/>
          </a:bodyPr>
          <a:lstStyle/>
          <a:p>
            <a:pPr algn="ctr"/>
            <a:r>
              <a:rPr lang="en-US" sz="4000" dirty="0">
                <a:solidFill>
                  <a:schemeClr val="bg1"/>
                </a:solidFill>
              </a:rPr>
              <a:t>“When I Heard the </a:t>
            </a:r>
            <a:r>
              <a:rPr lang="en-US" sz="4000" dirty="0" err="1">
                <a:solidFill>
                  <a:schemeClr val="bg1"/>
                </a:solidFill>
              </a:rPr>
              <a:t>Learn’d</a:t>
            </a:r>
            <a:r>
              <a:rPr lang="en-US" sz="4000" dirty="0">
                <a:solidFill>
                  <a:schemeClr val="bg1"/>
                </a:solidFill>
              </a:rPr>
              <a:t> Astronomer”</a:t>
            </a:r>
          </a:p>
          <a:p>
            <a:pPr algn="ctr"/>
            <a:r>
              <a:rPr lang="en-US" sz="2800" dirty="0">
                <a:solidFill>
                  <a:schemeClr val="bg2"/>
                </a:solidFill>
              </a:rPr>
              <a:t>(lines 1 – 4)</a:t>
            </a:r>
            <a:endParaRPr lang="en-GB" sz="2800" dirty="0">
              <a:solidFill>
                <a:schemeClr val="bg2"/>
              </a:solidFill>
            </a:endParaRPr>
          </a:p>
        </p:txBody>
      </p:sp>
      <p:sp>
        <p:nvSpPr>
          <p:cNvPr id="12" name="TextBox 11">
            <a:extLst>
              <a:ext uri="{FF2B5EF4-FFF2-40B4-BE49-F238E27FC236}">
                <a16:creationId xmlns:a16="http://schemas.microsoft.com/office/drawing/2014/main" id="{4E3F5F9F-DBEC-459B-9157-82C1EB7BC6E6}"/>
              </a:ext>
            </a:extLst>
          </p:cNvPr>
          <p:cNvSpPr txBox="1"/>
          <p:nvPr/>
        </p:nvSpPr>
        <p:spPr>
          <a:xfrm>
            <a:off x="1179226" y="2753936"/>
            <a:ext cx="10277170" cy="3539430"/>
          </a:xfrm>
          <a:prstGeom prst="rect">
            <a:avLst/>
          </a:prstGeom>
          <a:noFill/>
        </p:spPr>
        <p:txBody>
          <a:bodyPr wrap="square">
            <a:spAutoFit/>
          </a:bodyPr>
          <a:lstStyle/>
          <a:p>
            <a:pPr marL="514350" indent="-514350">
              <a:buFont typeface="+mj-lt"/>
              <a:buAutoNum type="arabicPeriod" startAt="4"/>
            </a:pPr>
            <a:r>
              <a:rPr lang="en-US" sz="3200" i="1" dirty="0"/>
              <a:t>When I sitting heard the astronomer where he lectured with much applause in the lecture-room</a:t>
            </a:r>
            <a:r>
              <a:rPr lang="en-US" sz="3200" dirty="0"/>
              <a:t>, </a:t>
            </a:r>
          </a:p>
          <a:p>
            <a:r>
              <a:rPr lang="en-US" sz="3200" dirty="0"/>
              <a:t>What word appears in the first line of the poem that is left out here? </a:t>
            </a:r>
          </a:p>
          <a:p>
            <a:pPr marL="514350" indent="-514350">
              <a:buFont typeface="+mj-lt"/>
              <a:buAutoNum type="arabicPeriod" startAt="5"/>
            </a:pPr>
            <a:r>
              <a:rPr lang="en-US" sz="3200" dirty="0"/>
              <a:t>The speaker gets “much applause” for his lecture. Based on those words, how do most listeners probably feel about the speaker’s lecture?</a:t>
            </a:r>
          </a:p>
        </p:txBody>
      </p:sp>
    </p:spTree>
    <p:extLst>
      <p:ext uri="{BB962C8B-B14F-4D97-AF65-F5344CB8AC3E}">
        <p14:creationId xmlns:p14="http://schemas.microsoft.com/office/powerpoint/2010/main" val="161667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7D53DD4-04EB-4AAD-BC73-4BCF34ED6A03}"/>
              </a:ext>
            </a:extLst>
          </p:cNvPr>
          <p:cNvSpPr txBox="1"/>
          <p:nvPr/>
        </p:nvSpPr>
        <p:spPr>
          <a:xfrm>
            <a:off x="1179226" y="938295"/>
            <a:ext cx="9833548" cy="1138773"/>
          </a:xfrm>
          <a:prstGeom prst="rect">
            <a:avLst/>
          </a:prstGeom>
          <a:noFill/>
        </p:spPr>
        <p:txBody>
          <a:bodyPr wrap="square">
            <a:spAutoFit/>
          </a:bodyPr>
          <a:lstStyle/>
          <a:p>
            <a:pPr algn="ctr"/>
            <a:r>
              <a:rPr lang="en-US" sz="4000" dirty="0">
                <a:solidFill>
                  <a:schemeClr val="bg1"/>
                </a:solidFill>
              </a:rPr>
              <a:t>“When I Heard the </a:t>
            </a:r>
            <a:r>
              <a:rPr lang="en-US" sz="4000" dirty="0" err="1">
                <a:solidFill>
                  <a:schemeClr val="bg1"/>
                </a:solidFill>
              </a:rPr>
              <a:t>Learn’d</a:t>
            </a:r>
            <a:r>
              <a:rPr lang="en-US" sz="4000" dirty="0">
                <a:solidFill>
                  <a:schemeClr val="bg1"/>
                </a:solidFill>
              </a:rPr>
              <a:t> Astronomer”</a:t>
            </a:r>
          </a:p>
          <a:p>
            <a:pPr algn="ctr"/>
            <a:r>
              <a:rPr lang="en-US" sz="2800" dirty="0">
                <a:solidFill>
                  <a:schemeClr val="bg2"/>
                </a:solidFill>
              </a:rPr>
              <a:t>(lines 1 – 4)</a:t>
            </a:r>
            <a:endParaRPr lang="en-GB" sz="2800" dirty="0">
              <a:solidFill>
                <a:schemeClr val="bg2"/>
              </a:solidFill>
            </a:endParaRPr>
          </a:p>
        </p:txBody>
      </p:sp>
      <p:sp>
        <p:nvSpPr>
          <p:cNvPr id="12" name="TextBox 11">
            <a:extLst>
              <a:ext uri="{FF2B5EF4-FFF2-40B4-BE49-F238E27FC236}">
                <a16:creationId xmlns:a16="http://schemas.microsoft.com/office/drawing/2014/main" id="{4E3F5F9F-DBEC-459B-9157-82C1EB7BC6E6}"/>
              </a:ext>
            </a:extLst>
          </p:cNvPr>
          <p:cNvSpPr txBox="1"/>
          <p:nvPr/>
        </p:nvSpPr>
        <p:spPr>
          <a:xfrm>
            <a:off x="759125" y="2598661"/>
            <a:ext cx="10697271" cy="4031873"/>
          </a:xfrm>
          <a:prstGeom prst="rect">
            <a:avLst/>
          </a:prstGeom>
          <a:noFill/>
        </p:spPr>
        <p:txBody>
          <a:bodyPr wrap="square">
            <a:spAutoFit/>
          </a:bodyPr>
          <a:lstStyle/>
          <a:p>
            <a:pPr marL="514350" indent="-514350">
              <a:buFont typeface="+mj-lt"/>
              <a:buAutoNum type="arabicPeriod" startAt="6"/>
            </a:pPr>
            <a:r>
              <a:rPr lang="en-US" sz="3200" dirty="0"/>
              <a:t>Look back at the beginning of the poem. The speaker hears the astronomer, but he sees many other things. Name what he sees in lines 2 and 3. </a:t>
            </a:r>
          </a:p>
          <a:p>
            <a:pPr marL="514350" indent="-514350">
              <a:buFont typeface="+mj-lt"/>
              <a:buAutoNum type="arabicPeriod" startAt="6"/>
            </a:pPr>
            <a:r>
              <a:rPr lang="en-US" sz="3200" dirty="0"/>
              <a:t>Whitman repeats the word when here a great deal. Where does when appear in these lines? </a:t>
            </a:r>
          </a:p>
          <a:p>
            <a:pPr marL="514350" indent="-514350">
              <a:buFont typeface="+mj-lt"/>
              <a:buAutoNum type="arabicPeriod" startAt="6"/>
            </a:pPr>
            <a:r>
              <a:rPr lang="en-US" sz="3200" dirty="0"/>
              <a:t>There is a purpose in using anaphora. What does the speaker here seem to be stressing by repeating the word when? </a:t>
            </a:r>
          </a:p>
        </p:txBody>
      </p:sp>
    </p:spTree>
    <p:extLst>
      <p:ext uri="{BB962C8B-B14F-4D97-AF65-F5344CB8AC3E}">
        <p14:creationId xmlns:p14="http://schemas.microsoft.com/office/powerpoint/2010/main" val="77710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51220043-815B-4139-B05D-16BC1918B1D4}"/>
              </a:ext>
            </a:extLst>
          </p:cNvPr>
          <p:cNvSpPr/>
          <p:nvPr/>
        </p:nvSpPr>
        <p:spPr>
          <a:xfrm>
            <a:off x="6386080" y="801182"/>
            <a:ext cx="5235932" cy="1075320"/>
          </a:xfrm>
          <a:prstGeom prst="rect">
            <a:avLst/>
          </a:prstGeom>
        </p:spPr>
        <p:txBody>
          <a:bodyPr vert="horz" lIns="91440" tIns="45720" rIns="91440" bIns="45720" rtlCol="0" anchor="ctr">
            <a:prstTxWarp prst="textArchUp">
              <a:avLst>
                <a:gd name="adj" fmla="val 11619756"/>
              </a:avLst>
            </a:prstTxWarp>
            <a:normAutofit/>
          </a:bodyPr>
          <a:lstStyle/>
          <a:p>
            <a:pPr algn="ctr">
              <a:lnSpc>
                <a:spcPct val="90000"/>
              </a:lnSpc>
              <a:spcBef>
                <a:spcPct val="0"/>
              </a:spcBef>
              <a:spcAft>
                <a:spcPts val="600"/>
              </a:spcAft>
            </a:pPr>
            <a:r>
              <a:rPr lang="en-US" sz="5400" b="0" kern="1200" cap="none" spc="0" dirty="0">
                <a:ln w="0"/>
                <a:solidFill>
                  <a:srgbClr val="000000"/>
                </a:solidFill>
                <a:effectLst>
                  <a:outerShdw blurRad="38100" dist="19050" dir="2700000" algn="tl" rotWithShape="0">
                    <a:schemeClr val="dk1">
                      <a:alpha val="40000"/>
                    </a:schemeClr>
                  </a:outerShdw>
                </a:effectLst>
                <a:latin typeface="+mj-lt"/>
                <a:ea typeface="+mj-ea"/>
                <a:cs typeface="+mj-cs"/>
              </a:rPr>
              <a:t>Whitman Video 2</a:t>
            </a:r>
          </a:p>
        </p:txBody>
      </p:sp>
      <p:sp>
        <p:nvSpPr>
          <p:cNvPr id="16"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phic 3" descr="Video camera">
            <a:hlinkClick r:id="rId4"/>
            <a:extLst>
              <a:ext uri="{FF2B5EF4-FFF2-40B4-BE49-F238E27FC236}">
                <a16:creationId xmlns:a16="http://schemas.microsoft.com/office/drawing/2014/main" id="{40274518-0207-4A44-BEA4-40F08928D1C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8328" y="1819656"/>
            <a:ext cx="4142232" cy="4142232"/>
          </a:xfrm>
          <a:prstGeom prst="rect">
            <a:avLst/>
          </a:prstGeom>
        </p:spPr>
      </p:pic>
      <p:sp>
        <p:nvSpPr>
          <p:cNvPr id="3" name="Content Placeholder 2"/>
          <p:cNvSpPr>
            <a:spLocks noGrp="1"/>
          </p:cNvSpPr>
          <p:nvPr>
            <p:ph idx="1"/>
          </p:nvPr>
        </p:nvSpPr>
        <p:spPr>
          <a:xfrm>
            <a:off x="6407642" y="1779828"/>
            <a:ext cx="5232600" cy="4276989"/>
          </a:xfrm>
        </p:spPr>
        <p:txBody>
          <a:bodyPr vert="horz" lIns="91440" tIns="45720" rIns="91440" bIns="45720" rtlCol="0" anchor="t">
            <a:normAutofit fontScale="92500" lnSpcReduction="10000"/>
          </a:bodyPr>
          <a:lstStyle/>
          <a:p>
            <a:r>
              <a:rPr lang="en-US" sz="3200" dirty="0"/>
              <a:t>How do the images show what the speaker describes? </a:t>
            </a:r>
          </a:p>
          <a:p>
            <a:r>
              <a:rPr lang="en-US" sz="3200" dirty="0"/>
              <a:t>Based on the images in the video and the anaphora in these lines, how do you think the speaker might feel about the lecture? Use details from the poem or video to explain why you think he feels this way.</a:t>
            </a:r>
            <a:endParaRPr lang="en-US" sz="3200" dirty="0">
              <a:solidFill>
                <a:srgbClr val="000000"/>
              </a:solidFill>
            </a:endParaRPr>
          </a:p>
        </p:txBody>
      </p:sp>
    </p:spTree>
    <p:extLst>
      <p:ext uri="{BB962C8B-B14F-4D97-AF65-F5344CB8AC3E}">
        <p14:creationId xmlns:p14="http://schemas.microsoft.com/office/powerpoint/2010/main" val="1057535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E8CD24D-AAA4-49FA-A603-E8C4D1EF75AA}"/>
              </a:ext>
            </a:extLst>
          </p:cNvPr>
          <p:cNvPicPr>
            <a:picLocks noChangeAspect="1"/>
          </p:cNvPicPr>
          <p:nvPr/>
        </p:nvPicPr>
        <p:blipFill>
          <a:blip r:embed="rId3"/>
          <a:stretch>
            <a:fillRect/>
          </a:stretch>
        </p:blipFill>
        <p:spPr>
          <a:xfrm>
            <a:off x="4517800" y="885254"/>
            <a:ext cx="6696539" cy="5087492"/>
          </a:xfrm>
          <a:prstGeom prst="rect">
            <a:avLst/>
          </a:prstGeom>
        </p:spPr>
      </p:pic>
      <p:sp>
        <p:nvSpPr>
          <p:cNvPr id="9" name="TextBox 8">
            <a:extLst>
              <a:ext uri="{FF2B5EF4-FFF2-40B4-BE49-F238E27FC236}">
                <a16:creationId xmlns:a16="http://schemas.microsoft.com/office/drawing/2014/main" id="{5F7DFC44-4340-4F8B-B94C-2F245C709D10}"/>
              </a:ext>
            </a:extLst>
          </p:cNvPr>
          <p:cNvSpPr txBox="1"/>
          <p:nvPr/>
        </p:nvSpPr>
        <p:spPr>
          <a:xfrm>
            <a:off x="841075" y="1281824"/>
            <a:ext cx="3510271" cy="1261884"/>
          </a:xfrm>
          <a:prstGeom prst="rect">
            <a:avLst/>
          </a:prstGeom>
          <a:noFill/>
        </p:spPr>
        <p:txBody>
          <a:bodyPr wrap="square">
            <a:spAutoFit/>
          </a:bodyPr>
          <a:lstStyle/>
          <a:p>
            <a:r>
              <a:rPr lang="en-US" sz="2800" dirty="0">
                <a:solidFill>
                  <a:schemeClr val="accent1"/>
                </a:solidFill>
              </a:rPr>
              <a:t>“When I Heard the </a:t>
            </a:r>
            <a:r>
              <a:rPr lang="en-US" sz="2800" dirty="0" err="1">
                <a:solidFill>
                  <a:schemeClr val="accent1"/>
                </a:solidFill>
              </a:rPr>
              <a:t>Learn’d</a:t>
            </a:r>
            <a:r>
              <a:rPr lang="en-US" sz="2800" dirty="0">
                <a:solidFill>
                  <a:schemeClr val="accent1"/>
                </a:solidFill>
              </a:rPr>
              <a:t> Astronomer”</a:t>
            </a:r>
          </a:p>
          <a:p>
            <a:r>
              <a:rPr lang="en-US" sz="2000" dirty="0"/>
              <a:t>By Walt Whitman</a:t>
            </a:r>
            <a:endParaRPr lang="en-GB" dirty="0"/>
          </a:p>
        </p:txBody>
      </p:sp>
    </p:spTree>
    <p:extLst>
      <p:ext uri="{BB962C8B-B14F-4D97-AF65-F5344CB8AC3E}">
        <p14:creationId xmlns:p14="http://schemas.microsoft.com/office/powerpoint/2010/main" val="2366986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64D969-46F1-44FC-B488-3FA68C6775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707"/>
            <a:ext cx="12188952" cy="6656293"/>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3003D4E-E9FF-4669-90E7-7CED081587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35" t="20008" r="8214" b="57101"/>
          <a:stretch/>
        </p:blipFill>
        <p:spPr>
          <a:xfrm flipV="1">
            <a:off x="2" y="1"/>
            <a:ext cx="12191999" cy="1878950"/>
          </a:xfrm>
          <a:custGeom>
            <a:avLst/>
            <a:gdLst>
              <a:gd name="connsiteX0" fmla="*/ 0 w 12191999"/>
              <a:gd name="connsiteY0" fmla="*/ 1878950 h 1878950"/>
              <a:gd name="connsiteX1" fmla="*/ 12191999 w 12191999"/>
              <a:gd name="connsiteY1" fmla="*/ 1878950 h 1878950"/>
              <a:gd name="connsiteX2" fmla="*/ 12191999 w 12191999"/>
              <a:gd name="connsiteY2" fmla="*/ 0 h 1878950"/>
              <a:gd name="connsiteX3" fmla="*/ 0 w 12191999"/>
              <a:gd name="connsiteY3" fmla="*/ 0 h 1878950"/>
            </a:gdLst>
            <a:ahLst/>
            <a:cxnLst>
              <a:cxn ang="0">
                <a:pos x="connsiteX0" y="connsiteY0"/>
              </a:cxn>
              <a:cxn ang="0">
                <a:pos x="connsiteX1" y="connsiteY1"/>
              </a:cxn>
              <a:cxn ang="0">
                <a:pos x="connsiteX2" y="connsiteY2"/>
              </a:cxn>
              <a:cxn ang="0">
                <a:pos x="connsiteX3" y="connsiteY3"/>
              </a:cxn>
            </a:cxnLst>
            <a:rect l="l" t="t" r="r" b="b"/>
            <a:pathLst>
              <a:path w="12191999" h="1878950">
                <a:moveTo>
                  <a:pt x="0" y="1878950"/>
                </a:moveTo>
                <a:lnTo>
                  <a:pt x="12191999" y="1878950"/>
                </a:lnTo>
                <a:lnTo>
                  <a:pt x="12191999" y="0"/>
                </a:lnTo>
                <a:lnTo>
                  <a:pt x="0" y="0"/>
                </a:lnTo>
                <a:close/>
              </a:path>
            </a:pathLst>
          </a:custGeom>
        </p:spPr>
      </p:pic>
      <p:pic>
        <p:nvPicPr>
          <p:cNvPr id="12" name="Picture 11">
            <a:extLst>
              <a:ext uri="{FF2B5EF4-FFF2-40B4-BE49-F238E27FC236}">
                <a16:creationId xmlns:a16="http://schemas.microsoft.com/office/drawing/2014/main" id="{A7D98261-3895-4FB5-B9CE-26FAF63573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35" t="-1" r="8214" b="80325"/>
          <a:stretch/>
        </p:blipFill>
        <p:spPr>
          <a:xfrm flipV="1">
            <a:off x="0" y="4914024"/>
            <a:ext cx="12191999" cy="1614974"/>
          </a:xfrm>
          <a:custGeom>
            <a:avLst/>
            <a:gdLst>
              <a:gd name="connsiteX0" fmla="*/ 0 w 12191999"/>
              <a:gd name="connsiteY0" fmla="*/ 1614974 h 1614974"/>
              <a:gd name="connsiteX1" fmla="*/ 12191999 w 12191999"/>
              <a:gd name="connsiteY1" fmla="*/ 1614974 h 1614974"/>
              <a:gd name="connsiteX2" fmla="*/ 12191999 w 12191999"/>
              <a:gd name="connsiteY2" fmla="*/ 0 h 1614974"/>
              <a:gd name="connsiteX3" fmla="*/ 0 w 12191999"/>
              <a:gd name="connsiteY3" fmla="*/ 0 h 1614974"/>
            </a:gdLst>
            <a:ahLst/>
            <a:cxnLst>
              <a:cxn ang="0">
                <a:pos x="connsiteX0" y="connsiteY0"/>
              </a:cxn>
              <a:cxn ang="0">
                <a:pos x="connsiteX1" y="connsiteY1"/>
              </a:cxn>
              <a:cxn ang="0">
                <a:pos x="connsiteX2" y="connsiteY2"/>
              </a:cxn>
              <a:cxn ang="0">
                <a:pos x="connsiteX3" y="connsiteY3"/>
              </a:cxn>
            </a:cxnLst>
            <a:rect l="l" t="t" r="r" b="b"/>
            <a:pathLst>
              <a:path w="12191999" h="1614974">
                <a:moveTo>
                  <a:pt x="0" y="1614974"/>
                </a:moveTo>
                <a:lnTo>
                  <a:pt x="12191999" y="1614974"/>
                </a:lnTo>
                <a:lnTo>
                  <a:pt x="12191999" y="0"/>
                </a:lnTo>
                <a:lnTo>
                  <a:pt x="0" y="0"/>
                </a:lnTo>
                <a:close/>
              </a:path>
            </a:pathLst>
          </a:custGeom>
        </p:spPr>
      </p:pic>
      <p:sp>
        <p:nvSpPr>
          <p:cNvPr id="2" name="Title 1"/>
          <p:cNvSpPr>
            <a:spLocks noGrp="1"/>
          </p:cNvSpPr>
          <p:nvPr>
            <p:ph type="title"/>
          </p:nvPr>
        </p:nvSpPr>
        <p:spPr>
          <a:xfrm>
            <a:off x="805661" y="1401859"/>
            <a:ext cx="3510845" cy="4054282"/>
          </a:xfrm>
        </p:spPr>
        <p:txBody>
          <a:bodyPr vert="horz" lIns="91440" tIns="45720" rIns="91440" bIns="45720" rtlCol="0" anchor="ctr">
            <a:normAutofit/>
          </a:bodyPr>
          <a:lstStyle/>
          <a:p>
            <a:r>
              <a:rPr lang="en-US" sz="4000" kern="1200">
                <a:solidFill>
                  <a:srgbClr val="FFFFFF"/>
                </a:solidFill>
                <a:latin typeface="+mj-lt"/>
                <a:ea typeface="+mj-ea"/>
                <a:cs typeface="+mj-cs"/>
              </a:rPr>
              <a:t>Standards &amp; Objectives</a:t>
            </a:r>
          </a:p>
        </p:txBody>
      </p:sp>
      <p:sp>
        <p:nvSpPr>
          <p:cNvPr id="3" name="Content Placeholder 2"/>
          <p:cNvSpPr>
            <a:spLocks noGrp="1"/>
          </p:cNvSpPr>
          <p:nvPr>
            <p:ph idx="1"/>
          </p:nvPr>
        </p:nvSpPr>
        <p:spPr>
          <a:xfrm>
            <a:off x="4175186" y="1069675"/>
            <a:ext cx="7211154" cy="4645777"/>
          </a:xfrm>
        </p:spPr>
        <p:txBody>
          <a:bodyPr vert="horz" lIns="91440" tIns="45720" rIns="91440" bIns="45720" rtlCol="0" anchor="ctr">
            <a:normAutofit/>
          </a:bodyPr>
          <a:lstStyle/>
          <a:p>
            <a:r>
              <a:rPr lang="en-US" sz="2800" dirty="0">
                <a:solidFill>
                  <a:srgbClr val="FFFFFF"/>
                </a:solidFill>
              </a:rPr>
              <a:t>5.W.TTP.3 Write narratives to develop real or imagined experiences or events using an effective technique, such as descriptive details and clear event sequences. </a:t>
            </a:r>
          </a:p>
          <a:p>
            <a:pPr marL="274320" lvl="1"/>
            <a:r>
              <a:rPr lang="en-US" dirty="0">
                <a:solidFill>
                  <a:srgbClr val="FFFFFF"/>
                </a:solidFill>
              </a:rPr>
              <a:t>c. Use narrative techniques, such as dialogue, pacing, and description to develop experiences and events or show the responses of characters to situations.</a:t>
            </a:r>
          </a:p>
          <a:p>
            <a:r>
              <a:rPr lang="en-US" sz="3600" dirty="0"/>
              <a:t>Compose a personal poem using the poetic device anaphora. </a:t>
            </a:r>
          </a:p>
        </p:txBody>
      </p:sp>
      <p:sp>
        <p:nvSpPr>
          <p:cNvPr id="14" name="Rectangle 13">
            <a:extLst>
              <a:ext uri="{FF2B5EF4-FFF2-40B4-BE49-F238E27FC236}">
                <a16:creationId xmlns:a16="http://schemas.microsoft.com/office/drawing/2014/main" id="{9E0A01E6-95B9-424D-93AE-19F4928D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44454"/>
            <a:ext cx="12188952" cy="81354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666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299" y="362303"/>
            <a:ext cx="12732589" cy="897154"/>
          </a:xfrm>
          <a:solidFill>
            <a:schemeClr val="accent1">
              <a:lumMod val="75000"/>
            </a:schemeClr>
          </a:solidFill>
          <a:ln>
            <a:solidFill>
              <a:schemeClr val="tx1"/>
            </a:solidFill>
          </a:ln>
          <a:effectLst>
            <a:softEdge rad="127000"/>
          </a:effectLst>
        </p:spPr>
        <p:txBody>
          <a:bodyPr>
            <a:normAutofit/>
          </a:bodyPr>
          <a:lstStyle/>
          <a:p>
            <a:pPr algn="ctr"/>
            <a:r>
              <a:rPr lang="en-US" dirty="0">
                <a:solidFill>
                  <a:schemeClr val="bg1"/>
                </a:solidFill>
              </a:rPr>
              <a:t>Compose your own personal poem</a:t>
            </a:r>
          </a:p>
        </p:txBody>
      </p:sp>
      <p:sp>
        <p:nvSpPr>
          <p:cNvPr id="3" name="Content Placeholder 2"/>
          <p:cNvSpPr>
            <a:spLocks noGrp="1"/>
          </p:cNvSpPr>
          <p:nvPr>
            <p:ph idx="1"/>
          </p:nvPr>
        </p:nvSpPr>
        <p:spPr>
          <a:xfrm>
            <a:off x="687238" y="1572675"/>
            <a:ext cx="10817524" cy="5104620"/>
          </a:xfrm>
        </p:spPr>
        <p:txBody>
          <a:bodyPr>
            <a:normAutofit lnSpcReduction="10000"/>
          </a:bodyPr>
          <a:lstStyle/>
          <a:p>
            <a:r>
              <a:rPr lang="en-US" dirty="0"/>
              <a:t>Pick a time in your past when something made you feel bored and, then, a change happened that made things more interesting. Maybe it was waiting at the doctor’s office until you could get the ice cream your parents promised you afterward, or maybe it was when you had to clean your room before you could play with your friends. </a:t>
            </a:r>
          </a:p>
          <a:p>
            <a:r>
              <a:rPr lang="en-US" dirty="0"/>
              <a:t>Make sure to think of a time when you remember feeling bored, but when you also stopped feeling bored as soon as something you liked happened. </a:t>
            </a:r>
          </a:p>
          <a:p>
            <a:r>
              <a:rPr lang="en-US" dirty="0"/>
              <a:t>Describe the place or situation by answering the following questions: </a:t>
            </a:r>
          </a:p>
          <a:p>
            <a:pPr lvl="2"/>
            <a:r>
              <a:rPr lang="en-US" dirty="0"/>
              <a:t>1. Where were you?</a:t>
            </a:r>
          </a:p>
          <a:p>
            <a:pPr lvl="2"/>
            <a:r>
              <a:rPr lang="en-US" dirty="0"/>
              <a:t>2. What were the people around you doing? </a:t>
            </a:r>
          </a:p>
          <a:p>
            <a:pPr lvl="2"/>
            <a:r>
              <a:rPr lang="en-US" dirty="0"/>
              <a:t>3. What did you hear, see, taste, touch, or smell? </a:t>
            </a:r>
          </a:p>
          <a:p>
            <a:pPr lvl="2"/>
            <a:r>
              <a:rPr lang="en-US" dirty="0"/>
              <a:t>4. How long did it feel like you were there? </a:t>
            </a:r>
          </a:p>
        </p:txBody>
      </p:sp>
    </p:spTree>
    <p:extLst>
      <p:ext uri="{BB962C8B-B14F-4D97-AF65-F5344CB8AC3E}">
        <p14:creationId xmlns:p14="http://schemas.microsoft.com/office/powerpoint/2010/main" val="183751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E78CE8F5-6FF4-4748-883E-81EFA161FB08}"/>
              </a:ext>
            </a:extLst>
          </p:cNvPr>
          <p:cNvSpPr/>
          <p:nvPr/>
        </p:nvSpPr>
        <p:spPr>
          <a:xfrm>
            <a:off x="470140" y="-451674"/>
            <a:ext cx="11404119" cy="8353470"/>
          </a:xfrm>
          <a:prstGeom prst="ellipse">
            <a:avLst/>
          </a:prstGeom>
          <a:solidFill>
            <a:schemeClr val="accent1">
              <a:lumMod val="75000"/>
            </a:schemeClr>
          </a:solidFill>
          <a:ln>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4"/>
          <p:cNvSpPr>
            <a:spLocks noGrp="1"/>
          </p:cNvSpPr>
          <p:nvPr>
            <p:ph type="body" idx="1"/>
          </p:nvPr>
        </p:nvSpPr>
        <p:spPr>
          <a:xfrm>
            <a:off x="1322868" y="1738315"/>
            <a:ext cx="5157787" cy="823912"/>
          </a:xfrm>
        </p:spPr>
        <p:txBody>
          <a:bodyPr/>
          <a:lstStyle/>
          <a:p>
            <a:pPr algn="ctr"/>
            <a:r>
              <a:rPr lang="en-US" sz="4400" dirty="0">
                <a:solidFill>
                  <a:schemeClr val="bg2"/>
                </a:solidFill>
              </a:rPr>
              <a:t>REFLECTION</a:t>
            </a:r>
            <a:r>
              <a:rPr lang="en-US" dirty="0">
                <a:solidFill>
                  <a:schemeClr val="bg2"/>
                </a:solidFill>
              </a:rPr>
              <a:t>		</a:t>
            </a:r>
          </a:p>
        </p:txBody>
      </p:sp>
      <p:sp>
        <p:nvSpPr>
          <p:cNvPr id="8" name="Content Placeholder 7"/>
          <p:cNvSpPr>
            <a:spLocks noGrp="1"/>
          </p:cNvSpPr>
          <p:nvPr>
            <p:ph sz="half" idx="2"/>
          </p:nvPr>
        </p:nvSpPr>
        <p:spPr>
          <a:xfrm>
            <a:off x="6172200" y="2619378"/>
            <a:ext cx="5157787" cy="3684588"/>
          </a:xfrm>
        </p:spPr>
        <p:txBody>
          <a:bodyPr>
            <a:normAutofit/>
          </a:bodyPr>
          <a:lstStyle/>
          <a:p>
            <a:pPr marL="0" indent="0" algn="ctr">
              <a:buNone/>
            </a:pPr>
            <a:r>
              <a:rPr lang="en-US" sz="3200" dirty="0"/>
              <a:t>Imagine your friend had trouble understanding </a:t>
            </a:r>
            <a:r>
              <a:rPr lang="en-US" sz="3200" dirty="0">
                <a:solidFill>
                  <a:schemeClr val="accent2"/>
                </a:solidFill>
              </a:rPr>
              <a:t>anaphora</a:t>
            </a:r>
            <a:r>
              <a:rPr lang="en-US" sz="3200" dirty="0"/>
              <a:t>. Help them understand by describing anaphora in your own words, including an example.</a:t>
            </a:r>
          </a:p>
        </p:txBody>
      </p:sp>
      <p:sp>
        <p:nvSpPr>
          <p:cNvPr id="7" name="Text Placeholder 6"/>
          <p:cNvSpPr>
            <a:spLocks noGrp="1"/>
          </p:cNvSpPr>
          <p:nvPr>
            <p:ph type="body" sz="quarter" idx="3"/>
          </p:nvPr>
        </p:nvSpPr>
        <p:spPr>
          <a:xfrm>
            <a:off x="6172199" y="1514174"/>
            <a:ext cx="5183188" cy="823912"/>
          </a:xfrm>
        </p:spPr>
        <p:txBody>
          <a:bodyPr>
            <a:normAutofit/>
          </a:bodyPr>
          <a:lstStyle/>
          <a:p>
            <a:pPr algn="ctr"/>
            <a:r>
              <a:rPr lang="en-US" sz="4400" dirty="0">
                <a:solidFill>
                  <a:schemeClr val="bg2"/>
                </a:solidFill>
              </a:rPr>
              <a:t>EXIT SLIP</a:t>
            </a:r>
          </a:p>
        </p:txBody>
      </p:sp>
      <mc:AlternateContent xmlns:mc="http://schemas.openxmlformats.org/markup-compatibility/2006">
        <mc:Choice xmlns:pslz="http://schemas.microsoft.com/office/powerpoint/2016/slidezoom" Requires="pslz">
          <p:graphicFrame>
            <p:nvGraphicFramePr>
              <p:cNvPr id="3" name="Slide Zoom 2">
                <a:extLst>
                  <a:ext uri="{FF2B5EF4-FFF2-40B4-BE49-F238E27FC236}">
                    <a16:creationId xmlns:a16="http://schemas.microsoft.com/office/drawing/2014/main" id="{6C6309BB-2454-446D-8D07-156406070536}"/>
                  </a:ext>
                </a:extLst>
              </p:cNvPr>
              <p:cNvGraphicFramePr>
                <a:graphicFrameLocks noChangeAspect="1"/>
              </p:cNvGraphicFramePr>
              <p:nvPr>
                <p:extLst>
                  <p:ext uri="{D42A27DB-BD31-4B8C-83A1-F6EECF244321}">
                    <p14:modId xmlns:p14="http://schemas.microsoft.com/office/powerpoint/2010/main" val="735578252"/>
                  </p:ext>
                </p:extLst>
              </p:nvPr>
            </p:nvGraphicFramePr>
            <p:xfrm>
              <a:off x="1002562" y="2922578"/>
              <a:ext cx="4007572" cy="2254259"/>
            </p:xfrm>
            <a:graphic>
              <a:graphicData uri="http://schemas.microsoft.com/office/powerpoint/2016/slidezoom">
                <pslz:sldZm>
                  <pslz:sldZmObj sldId="280" cId="4283507095">
                    <pslz:zmPr id="{A5EB4B14-6696-4D38-8401-690207F1BF89}" returnToParent="0" transitionDur="1000">
                      <p166:blipFill xmlns:p166="http://schemas.microsoft.com/office/powerpoint/2016/6/main">
                        <a:blip r:embed="rId2"/>
                        <a:stretch>
                          <a:fillRect/>
                        </a:stretch>
                      </p166:blipFill>
                      <p166:spPr xmlns:p166="http://schemas.microsoft.com/office/powerpoint/2016/6/main">
                        <a:xfrm>
                          <a:off x="0" y="0"/>
                          <a:ext cx="4007572" cy="2254259"/>
                        </a:xfrm>
                        <a:prstGeom prst="rect">
                          <a:avLst/>
                        </a:prstGeom>
                        <a:ln w="3175">
                          <a:solidFill>
                            <a:prstClr val="ltGray"/>
                          </a:solidFill>
                        </a:ln>
                      </p166:spPr>
                    </pslz:zmPr>
                  </pslz:sldZmObj>
                </pslz:sldZm>
              </a:graphicData>
            </a:graphic>
          </p:graphicFrame>
        </mc:Choice>
        <mc:Fallback>
          <p:pic>
            <p:nvPicPr>
              <p:cNvPr id="3" name="Slide Zoom 2">
                <a:extLst>
                  <a:ext uri="{FF2B5EF4-FFF2-40B4-BE49-F238E27FC236}">
                    <a16:creationId xmlns:a16="http://schemas.microsoft.com/office/drawing/2014/main" id="{6C6309BB-2454-446D-8D07-156406070536}"/>
                  </a:ext>
                </a:extLst>
              </p:cNvPr>
              <p:cNvPicPr>
                <a:picLocks noGrp="1" noRot="1" noChangeAspect="1" noMove="1" noResize="1" noEditPoints="1" noAdjustHandles="1" noChangeArrowheads="1" noChangeShapeType="1"/>
              </p:cNvPicPr>
              <p:nvPr/>
            </p:nvPicPr>
            <p:blipFill>
              <a:blip r:embed="rId2"/>
              <a:stretch>
                <a:fillRect/>
              </a:stretch>
            </p:blipFill>
            <p:spPr>
              <a:xfrm>
                <a:off x="1002562" y="2922578"/>
                <a:ext cx="4007572" cy="2254259"/>
              </a:xfrm>
              <a:prstGeom prst="rect">
                <a:avLst/>
              </a:prstGeom>
              <a:ln w="3175">
                <a:solidFill>
                  <a:prstClr val="ltGray"/>
                </a:solidFill>
              </a:ln>
            </p:spPr>
          </p:pic>
        </mc:Fallback>
      </mc:AlternateContent>
    </p:spTree>
    <p:extLst>
      <p:ext uri="{BB962C8B-B14F-4D97-AF65-F5344CB8AC3E}">
        <p14:creationId xmlns:p14="http://schemas.microsoft.com/office/powerpoint/2010/main" val="146147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4FFF20D-36EF-4221-967D-256FA4FE1D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C5835C7-785B-4573-B65C-743B0CF8D81E}">
  <ds:schemaRefs>
    <ds:schemaRef ds:uri="http://schemas.microsoft.com/sharepoint/v3/contenttype/forms"/>
  </ds:schemaRefs>
</ds:datastoreItem>
</file>

<file path=customXml/itemProps3.xml><?xml version="1.0" encoding="utf-8"?>
<ds:datastoreItem xmlns:ds="http://schemas.openxmlformats.org/officeDocument/2006/customXml" ds:itemID="{2D14CB3C-DD6A-4589-8D58-5C0829F3884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13</TotalTime>
  <Words>2060</Words>
  <Application>Microsoft Office PowerPoint</Application>
  <PresentationFormat>Widescreen</PresentationFormat>
  <Paragraphs>108</Paragraphs>
  <Slides>19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Georgia</vt:lpstr>
      <vt:lpstr>Office Theme</vt:lpstr>
      <vt:lpstr>“When I Heard the Learn’d Astronomer”</vt:lpstr>
      <vt:lpstr>“When I Heard the Learn’d Astronomer”</vt:lpstr>
      <vt:lpstr>Standards &amp; Objectives</vt:lpstr>
      <vt:lpstr>Read to determine how figurative language and literary devices enhance a poem.</vt:lpstr>
      <vt:lpstr>PowerPoint Presentation</vt:lpstr>
      <vt:lpstr>PowerPoint Presentation</vt:lpstr>
      <vt:lpstr>PowerPoint Presentation</vt:lpstr>
      <vt:lpstr>PowerPoint Presentation</vt:lpstr>
      <vt:lpstr>Words to Know</vt:lpstr>
      <vt:lpstr>Literary Vocabulary</vt:lpstr>
      <vt:lpstr>PowerPoint Presentation</vt:lpstr>
      <vt:lpstr>PowerPoint Presentation</vt:lpstr>
      <vt:lpstr>PowerPoint Presentation</vt:lpstr>
      <vt:lpstr>PowerPoint Presentation</vt:lpstr>
      <vt:lpstr>PowerPoint Presentation</vt:lpstr>
      <vt:lpstr>PowerPoint Presentation</vt:lpstr>
      <vt:lpstr>Standards &amp; Objectives</vt:lpstr>
      <vt:lpstr>Compose your own personal poem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I Heard the Learn’d Astronomer”</dc:title>
  <dc:creator>Rhonda Sexton</dc:creator>
  <cp:lastModifiedBy>Rhonda Sexton</cp:lastModifiedBy>
  <cp:revision>1</cp:revision>
  <dcterms:created xsi:type="dcterms:W3CDTF">2020-11-24T04:38:44Z</dcterms:created>
  <dcterms:modified xsi:type="dcterms:W3CDTF">2020-11-24T04:51:44Z</dcterms:modified>
</cp:coreProperties>
</file>