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9" r:id="rId4"/>
  </p:sldMasterIdLst>
  <p:notesMasterIdLst>
    <p:notesMasterId r:id="rId21"/>
  </p:notesMasterIdLst>
  <p:sldIdLst>
    <p:sldId id="278" r:id="rId5"/>
    <p:sldId id="279" r:id="rId6"/>
    <p:sldId id="280" r:id="rId7"/>
    <p:sldId id="281" r:id="rId8"/>
    <p:sldId id="292" r:id="rId9"/>
    <p:sldId id="282" r:id="rId10"/>
    <p:sldId id="293" r:id="rId11"/>
    <p:sldId id="286" r:id="rId12"/>
    <p:sldId id="295" r:id="rId13"/>
    <p:sldId id="294" r:id="rId14"/>
    <p:sldId id="296" r:id="rId15"/>
    <p:sldId id="297" r:id="rId16"/>
    <p:sldId id="289" r:id="rId17"/>
    <p:sldId id="288" r:id="rId18"/>
    <p:sldId id="290" r:id="rId19"/>
    <p:sldId id="29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20C939-D009-4752-B336-A5711052AD4C}" v="57" dt="2020-11-25T17:02:09.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085" autoAdjust="0"/>
  </p:normalViewPr>
  <p:slideViewPr>
    <p:cSldViewPr snapToGrid="0">
      <p:cViewPr varScale="1">
        <p:scale>
          <a:sx n="62" d="100"/>
          <a:sy n="62" d="100"/>
        </p:scale>
        <p:origin x="10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honda Sexton" userId="ccd4d532-5f6b-4c53-955b-0ef746cafe24" providerId="ADAL" clId="{60C2713F-D568-4741-BA64-B2926AA665CE}"/>
    <pc:docChg chg="undo redo custSel mod addSld modSld sldOrd">
      <pc:chgData name="Rhonda Sexton" userId="ccd4d532-5f6b-4c53-955b-0ef746cafe24" providerId="ADAL" clId="{60C2713F-D568-4741-BA64-B2926AA665CE}" dt="2020-09-05T11:51:03.670" v="610" actId="27636"/>
      <pc:docMkLst>
        <pc:docMk/>
      </pc:docMkLst>
      <pc:sldChg chg="addSp delSp modSp new mod">
        <pc:chgData name="Rhonda Sexton" userId="ccd4d532-5f6b-4c53-955b-0ef746cafe24" providerId="ADAL" clId="{60C2713F-D568-4741-BA64-B2926AA665CE}" dt="2020-09-05T11:24:17.094" v="179" actId="12385"/>
        <pc:sldMkLst>
          <pc:docMk/>
          <pc:sldMk cId="1364453530" sldId="279"/>
        </pc:sldMkLst>
        <pc:spChg chg="mod">
          <ac:chgData name="Rhonda Sexton" userId="ccd4d532-5f6b-4c53-955b-0ef746cafe24" providerId="ADAL" clId="{60C2713F-D568-4741-BA64-B2926AA665CE}" dt="2020-09-05T11:15:38.545" v="1"/>
          <ac:spMkLst>
            <pc:docMk/>
            <pc:sldMk cId="1364453530" sldId="279"/>
            <ac:spMk id="2" creationId="{51D62216-CDC8-4625-A8C6-DF26FE3F9261}"/>
          </ac:spMkLst>
        </pc:spChg>
        <pc:spChg chg="del">
          <ac:chgData name="Rhonda Sexton" userId="ccd4d532-5f6b-4c53-955b-0ef746cafe24" providerId="ADAL" clId="{60C2713F-D568-4741-BA64-B2926AA665CE}" dt="2020-09-05T11:15:44.064" v="2" actId="3680"/>
          <ac:spMkLst>
            <pc:docMk/>
            <pc:sldMk cId="1364453530" sldId="279"/>
            <ac:spMk id="3" creationId="{D991300E-B0DC-4470-963A-0EEE0D922617}"/>
          </ac:spMkLst>
        </pc:spChg>
        <pc:graphicFrameChg chg="add mod ord modGraphic">
          <ac:chgData name="Rhonda Sexton" userId="ccd4d532-5f6b-4c53-955b-0ef746cafe24" providerId="ADAL" clId="{60C2713F-D568-4741-BA64-B2926AA665CE}" dt="2020-09-05T11:24:17.094" v="179" actId="12385"/>
          <ac:graphicFrameMkLst>
            <pc:docMk/>
            <pc:sldMk cId="1364453530" sldId="279"/>
            <ac:graphicFrameMk id="4" creationId="{E45A99EA-6B7A-4BC7-9B2B-FF6D648EF547}"/>
          </ac:graphicFrameMkLst>
        </pc:graphicFrameChg>
      </pc:sldChg>
      <pc:sldChg chg="modSp new mod ord modAnim">
        <pc:chgData name="Rhonda Sexton" userId="ccd4d532-5f6b-4c53-955b-0ef746cafe24" providerId="ADAL" clId="{60C2713F-D568-4741-BA64-B2926AA665CE}" dt="2020-09-05T11:35:56.039" v="315" actId="207"/>
        <pc:sldMkLst>
          <pc:docMk/>
          <pc:sldMk cId="2798594210" sldId="280"/>
        </pc:sldMkLst>
        <pc:spChg chg="mod">
          <ac:chgData name="Rhonda Sexton" userId="ccd4d532-5f6b-4c53-955b-0ef746cafe24" providerId="ADAL" clId="{60C2713F-D568-4741-BA64-B2926AA665CE}" dt="2020-09-05T11:17:54.857" v="101" actId="20577"/>
          <ac:spMkLst>
            <pc:docMk/>
            <pc:sldMk cId="2798594210" sldId="280"/>
            <ac:spMk id="2" creationId="{26F50D34-5D6F-40B2-92F5-E966B106914B}"/>
          </ac:spMkLst>
        </pc:spChg>
        <pc:spChg chg="mod">
          <ac:chgData name="Rhonda Sexton" userId="ccd4d532-5f6b-4c53-955b-0ef746cafe24" providerId="ADAL" clId="{60C2713F-D568-4741-BA64-B2926AA665CE}" dt="2020-09-05T11:35:56.039" v="315" actId="207"/>
          <ac:spMkLst>
            <pc:docMk/>
            <pc:sldMk cId="2798594210" sldId="280"/>
            <ac:spMk id="3" creationId="{C0A22059-B14A-4BFD-96F9-22E53221BF72}"/>
          </ac:spMkLst>
        </pc:spChg>
      </pc:sldChg>
      <pc:sldChg chg="addSp modSp new mod setBg modAnim">
        <pc:chgData name="Rhonda Sexton" userId="ccd4d532-5f6b-4c53-955b-0ef746cafe24" providerId="ADAL" clId="{60C2713F-D568-4741-BA64-B2926AA665CE}" dt="2020-09-05T11:24:05.201" v="178" actId="403"/>
        <pc:sldMkLst>
          <pc:docMk/>
          <pc:sldMk cId="807327145" sldId="281"/>
        </pc:sldMkLst>
        <pc:spChg chg="mod">
          <ac:chgData name="Rhonda Sexton" userId="ccd4d532-5f6b-4c53-955b-0ef746cafe24" providerId="ADAL" clId="{60C2713F-D568-4741-BA64-B2926AA665CE}" dt="2020-09-05T11:23:49.309" v="170" actId="26606"/>
          <ac:spMkLst>
            <pc:docMk/>
            <pc:sldMk cId="807327145" sldId="281"/>
            <ac:spMk id="2" creationId="{FCC1BB3F-EAC2-439D-A7C9-3D835E4CF96C}"/>
          </ac:spMkLst>
        </pc:spChg>
        <pc:spChg chg="mod">
          <ac:chgData name="Rhonda Sexton" userId="ccd4d532-5f6b-4c53-955b-0ef746cafe24" providerId="ADAL" clId="{60C2713F-D568-4741-BA64-B2926AA665CE}" dt="2020-09-05T11:24:05.201" v="178" actId="403"/>
          <ac:spMkLst>
            <pc:docMk/>
            <pc:sldMk cId="807327145" sldId="281"/>
            <ac:spMk id="3" creationId="{F03C11CE-475B-416F-9789-4005F21AE61D}"/>
          </ac:spMkLst>
        </pc:spChg>
        <pc:spChg chg="add">
          <ac:chgData name="Rhonda Sexton" userId="ccd4d532-5f6b-4c53-955b-0ef746cafe24" providerId="ADAL" clId="{60C2713F-D568-4741-BA64-B2926AA665CE}" dt="2020-09-05T11:23:49.309" v="170" actId="26606"/>
          <ac:spMkLst>
            <pc:docMk/>
            <pc:sldMk cId="807327145" sldId="281"/>
            <ac:spMk id="8" creationId="{DA381740-063A-41A4-836D-85D14980EEF0}"/>
          </ac:spMkLst>
        </pc:spChg>
        <pc:spChg chg="add">
          <ac:chgData name="Rhonda Sexton" userId="ccd4d532-5f6b-4c53-955b-0ef746cafe24" providerId="ADAL" clId="{60C2713F-D568-4741-BA64-B2926AA665CE}" dt="2020-09-05T11:23:49.309" v="170" actId="26606"/>
          <ac:spMkLst>
            <pc:docMk/>
            <pc:sldMk cId="807327145" sldId="281"/>
            <ac:spMk id="10" creationId="{ED8E54F9-849C-4865-8C5E-FD967B81D756}"/>
          </ac:spMkLst>
        </pc:spChg>
        <pc:spChg chg="add">
          <ac:chgData name="Rhonda Sexton" userId="ccd4d532-5f6b-4c53-955b-0ef746cafe24" providerId="ADAL" clId="{60C2713F-D568-4741-BA64-B2926AA665CE}" dt="2020-09-05T11:23:49.309" v="170" actId="26606"/>
          <ac:spMkLst>
            <pc:docMk/>
            <pc:sldMk cId="807327145" sldId="281"/>
            <ac:spMk id="12" creationId="{391AE6B3-1D2D-4C67-A4DB-888635B527AC}"/>
          </ac:spMkLst>
        </pc:spChg>
        <pc:spChg chg="add">
          <ac:chgData name="Rhonda Sexton" userId="ccd4d532-5f6b-4c53-955b-0ef746cafe24" providerId="ADAL" clId="{60C2713F-D568-4741-BA64-B2926AA665CE}" dt="2020-09-05T11:23:49.309" v="170" actId="26606"/>
          <ac:spMkLst>
            <pc:docMk/>
            <pc:sldMk cId="807327145" sldId="281"/>
            <ac:spMk id="14" creationId="{08FD86A2-82CE-48F4-B78A-8B9CA7BA2CCD}"/>
          </ac:spMkLst>
        </pc:spChg>
      </pc:sldChg>
      <pc:sldChg chg="addSp delSp modSp new mod setBg">
        <pc:chgData name="Rhonda Sexton" userId="ccd4d532-5f6b-4c53-955b-0ef746cafe24" providerId="ADAL" clId="{60C2713F-D568-4741-BA64-B2926AA665CE}" dt="2020-09-05T11:25:32.817" v="222" actId="26606"/>
        <pc:sldMkLst>
          <pc:docMk/>
          <pc:sldMk cId="3096322310" sldId="282"/>
        </pc:sldMkLst>
        <pc:spChg chg="mod">
          <ac:chgData name="Rhonda Sexton" userId="ccd4d532-5f6b-4c53-955b-0ef746cafe24" providerId="ADAL" clId="{60C2713F-D568-4741-BA64-B2926AA665CE}" dt="2020-09-05T11:25:32.817" v="222" actId="26606"/>
          <ac:spMkLst>
            <pc:docMk/>
            <pc:sldMk cId="3096322310" sldId="282"/>
            <ac:spMk id="2" creationId="{9C419E81-58A9-4BCB-8848-29ED766FA79C}"/>
          </ac:spMkLst>
        </pc:spChg>
        <pc:spChg chg="del mod">
          <ac:chgData name="Rhonda Sexton" userId="ccd4d532-5f6b-4c53-955b-0ef746cafe24" providerId="ADAL" clId="{60C2713F-D568-4741-BA64-B2926AA665CE}" dt="2020-09-05T11:25:32.817" v="222" actId="26606"/>
          <ac:spMkLst>
            <pc:docMk/>
            <pc:sldMk cId="3096322310" sldId="282"/>
            <ac:spMk id="3" creationId="{7C65BD08-01DD-4F49-A9A3-33288DFFFEFF}"/>
          </ac:spMkLst>
        </pc:spChg>
        <pc:spChg chg="add">
          <ac:chgData name="Rhonda Sexton" userId="ccd4d532-5f6b-4c53-955b-0ef746cafe24" providerId="ADAL" clId="{60C2713F-D568-4741-BA64-B2926AA665CE}" dt="2020-09-05T11:25:32.817" v="222" actId="26606"/>
          <ac:spMkLst>
            <pc:docMk/>
            <pc:sldMk cId="3096322310" sldId="282"/>
            <ac:spMk id="9" creationId="{247B6BBF-09F2-4A29-AE4E-3771E2924817}"/>
          </ac:spMkLst>
        </pc:spChg>
        <pc:spChg chg="add">
          <ac:chgData name="Rhonda Sexton" userId="ccd4d532-5f6b-4c53-955b-0ef746cafe24" providerId="ADAL" clId="{60C2713F-D568-4741-BA64-B2926AA665CE}" dt="2020-09-05T11:25:32.817" v="222" actId="26606"/>
          <ac:spMkLst>
            <pc:docMk/>
            <pc:sldMk cId="3096322310" sldId="282"/>
            <ac:spMk id="11" creationId="{535742DD-1B16-4E9D-B715-0D74B4574A68}"/>
          </ac:spMkLst>
        </pc:spChg>
        <pc:graphicFrameChg chg="add">
          <ac:chgData name="Rhonda Sexton" userId="ccd4d532-5f6b-4c53-955b-0ef746cafe24" providerId="ADAL" clId="{60C2713F-D568-4741-BA64-B2926AA665CE}" dt="2020-09-05T11:25:32.817" v="222" actId="26606"/>
          <ac:graphicFrameMkLst>
            <pc:docMk/>
            <pc:sldMk cId="3096322310" sldId="282"/>
            <ac:graphicFrameMk id="5" creationId="{0063C2C7-B0F0-41D9-AFAC-68793D1C9181}"/>
          </ac:graphicFrameMkLst>
        </pc:graphicFrameChg>
      </pc:sldChg>
      <pc:sldChg chg="modSp new mod">
        <pc:chgData name="Rhonda Sexton" userId="ccd4d532-5f6b-4c53-955b-0ef746cafe24" providerId="ADAL" clId="{60C2713F-D568-4741-BA64-B2926AA665CE}" dt="2020-09-05T11:29:48.023" v="258" actId="403"/>
        <pc:sldMkLst>
          <pc:docMk/>
          <pc:sldMk cId="490559902" sldId="283"/>
        </pc:sldMkLst>
        <pc:spChg chg="mod">
          <ac:chgData name="Rhonda Sexton" userId="ccd4d532-5f6b-4c53-955b-0ef746cafe24" providerId="ADAL" clId="{60C2713F-D568-4741-BA64-B2926AA665CE}" dt="2020-09-05T11:28:06.273" v="243" actId="14100"/>
          <ac:spMkLst>
            <pc:docMk/>
            <pc:sldMk cId="490559902" sldId="283"/>
            <ac:spMk id="2" creationId="{15B89857-D411-4B75-9DDF-65DBC03754F6}"/>
          </ac:spMkLst>
        </pc:spChg>
        <pc:spChg chg="mod">
          <ac:chgData name="Rhonda Sexton" userId="ccd4d532-5f6b-4c53-955b-0ef746cafe24" providerId="ADAL" clId="{60C2713F-D568-4741-BA64-B2926AA665CE}" dt="2020-09-05T11:29:48.023" v="258" actId="403"/>
          <ac:spMkLst>
            <pc:docMk/>
            <pc:sldMk cId="490559902" sldId="283"/>
            <ac:spMk id="3" creationId="{38352096-CCD7-4221-A78A-40769A02E1C3}"/>
          </ac:spMkLst>
        </pc:spChg>
      </pc:sldChg>
      <pc:sldChg chg="modSp add mod">
        <pc:chgData name="Rhonda Sexton" userId="ccd4d532-5f6b-4c53-955b-0ef746cafe24" providerId="ADAL" clId="{60C2713F-D568-4741-BA64-B2926AA665CE}" dt="2020-09-05T11:30:24.226" v="267" actId="27636"/>
        <pc:sldMkLst>
          <pc:docMk/>
          <pc:sldMk cId="3768344900" sldId="284"/>
        </pc:sldMkLst>
        <pc:spChg chg="mod">
          <ac:chgData name="Rhonda Sexton" userId="ccd4d532-5f6b-4c53-955b-0ef746cafe24" providerId="ADAL" clId="{60C2713F-D568-4741-BA64-B2926AA665CE}" dt="2020-09-05T11:30:24.226" v="267" actId="27636"/>
          <ac:spMkLst>
            <pc:docMk/>
            <pc:sldMk cId="3768344900" sldId="284"/>
            <ac:spMk id="3" creationId="{38352096-CCD7-4221-A78A-40769A02E1C3}"/>
          </ac:spMkLst>
        </pc:spChg>
      </pc:sldChg>
      <pc:sldChg chg="modSp add mod">
        <pc:chgData name="Rhonda Sexton" userId="ccd4d532-5f6b-4c53-955b-0ef746cafe24" providerId="ADAL" clId="{60C2713F-D568-4741-BA64-B2926AA665CE}" dt="2020-09-05T11:30:54.391" v="278" actId="27636"/>
        <pc:sldMkLst>
          <pc:docMk/>
          <pc:sldMk cId="2728385124" sldId="285"/>
        </pc:sldMkLst>
        <pc:spChg chg="mod">
          <ac:chgData name="Rhonda Sexton" userId="ccd4d532-5f6b-4c53-955b-0ef746cafe24" providerId="ADAL" clId="{60C2713F-D568-4741-BA64-B2926AA665CE}" dt="2020-09-05T11:30:54.391" v="278" actId="27636"/>
          <ac:spMkLst>
            <pc:docMk/>
            <pc:sldMk cId="2728385124" sldId="285"/>
            <ac:spMk id="3" creationId="{38352096-CCD7-4221-A78A-40769A02E1C3}"/>
          </ac:spMkLst>
        </pc:spChg>
      </pc:sldChg>
      <pc:sldChg chg="addSp modSp new mod setBg modAnim">
        <pc:chgData name="Rhonda Sexton" userId="ccd4d532-5f6b-4c53-955b-0ef746cafe24" providerId="ADAL" clId="{60C2713F-D568-4741-BA64-B2926AA665CE}" dt="2020-09-05T11:34:18.508" v="313" actId="14100"/>
        <pc:sldMkLst>
          <pc:docMk/>
          <pc:sldMk cId="1565129162" sldId="286"/>
        </pc:sldMkLst>
        <pc:spChg chg="mod">
          <ac:chgData name="Rhonda Sexton" userId="ccd4d532-5f6b-4c53-955b-0ef746cafe24" providerId="ADAL" clId="{60C2713F-D568-4741-BA64-B2926AA665CE}" dt="2020-09-05T11:34:02.299" v="308" actId="26606"/>
          <ac:spMkLst>
            <pc:docMk/>
            <pc:sldMk cId="1565129162" sldId="286"/>
            <ac:spMk id="2" creationId="{BB346ACD-246A-4177-93DA-4D6E076AA284}"/>
          </ac:spMkLst>
        </pc:spChg>
        <pc:spChg chg="mod">
          <ac:chgData name="Rhonda Sexton" userId="ccd4d532-5f6b-4c53-955b-0ef746cafe24" providerId="ADAL" clId="{60C2713F-D568-4741-BA64-B2926AA665CE}" dt="2020-09-05T11:34:18.508" v="313" actId="14100"/>
          <ac:spMkLst>
            <pc:docMk/>
            <pc:sldMk cId="1565129162" sldId="286"/>
            <ac:spMk id="3" creationId="{0F5306E7-9F8C-4DD1-ACE4-348AE53C2938}"/>
          </ac:spMkLst>
        </pc:spChg>
        <pc:spChg chg="add">
          <ac:chgData name="Rhonda Sexton" userId="ccd4d532-5f6b-4c53-955b-0ef746cafe24" providerId="ADAL" clId="{60C2713F-D568-4741-BA64-B2926AA665CE}" dt="2020-09-05T11:34:02.299" v="308" actId="26606"/>
          <ac:spMkLst>
            <pc:docMk/>
            <pc:sldMk cId="1565129162" sldId="286"/>
            <ac:spMk id="8" creationId="{777A147A-9ED8-46B4-8660-1B3C2AA880B5}"/>
          </ac:spMkLst>
        </pc:spChg>
        <pc:spChg chg="add">
          <ac:chgData name="Rhonda Sexton" userId="ccd4d532-5f6b-4c53-955b-0ef746cafe24" providerId="ADAL" clId="{60C2713F-D568-4741-BA64-B2926AA665CE}" dt="2020-09-05T11:34:02.299" v="308" actId="26606"/>
          <ac:spMkLst>
            <pc:docMk/>
            <pc:sldMk cId="1565129162" sldId="286"/>
            <ac:spMk id="10" creationId="{5D6C15A0-C087-4593-8414-2B4EC1CDC3DE}"/>
          </ac:spMkLst>
        </pc:spChg>
      </pc:sldChg>
      <pc:sldChg chg="modSp add mod">
        <pc:chgData name="Rhonda Sexton" userId="ccd4d532-5f6b-4c53-955b-0ef746cafe24" providerId="ADAL" clId="{60C2713F-D568-4741-BA64-B2926AA665CE}" dt="2020-09-05T11:31:40.421" v="292" actId="20577"/>
        <pc:sldMkLst>
          <pc:docMk/>
          <pc:sldMk cId="3186943714" sldId="287"/>
        </pc:sldMkLst>
        <pc:spChg chg="mod">
          <ac:chgData name="Rhonda Sexton" userId="ccd4d532-5f6b-4c53-955b-0ef746cafe24" providerId="ADAL" clId="{60C2713F-D568-4741-BA64-B2926AA665CE}" dt="2020-09-05T11:31:40.421" v="292" actId="20577"/>
          <ac:spMkLst>
            <pc:docMk/>
            <pc:sldMk cId="3186943714" sldId="287"/>
            <ac:spMk id="3" creationId="{38352096-CCD7-4221-A78A-40769A02E1C3}"/>
          </ac:spMkLst>
        </pc:spChg>
      </pc:sldChg>
      <pc:sldChg chg="addSp delSp modSp new mod setBg modAnim">
        <pc:chgData name="Rhonda Sexton" userId="ccd4d532-5f6b-4c53-955b-0ef746cafe24" providerId="ADAL" clId="{60C2713F-D568-4741-BA64-B2926AA665CE}" dt="2020-09-05T11:43:47.569" v="407" actId="122"/>
        <pc:sldMkLst>
          <pc:docMk/>
          <pc:sldMk cId="917010936" sldId="288"/>
        </pc:sldMkLst>
        <pc:spChg chg="mod">
          <ac:chgData name="Rhonda Sexton" userId="ccd4d532-5f6b-4c53-955b-0ef746cafe24" providerId="ADAL" clId="{60C2713F-D568-4741-BA64-B2926AA665CE}" dt="2020-09-05T11:43:18.226" v="404" actId="26606"/>
          <ac:spMkLst>
            <pc:docMk/>
            <pc:sldMk cId="917010936" sldId="288"/>
            <ac:spMk id="2" creationId="{FB2251D1-4C36-4879-BA51-57B150AFF01F}"/>
          </ac:spMkLst>
        </pc:spChg>
        <pc:spChg chg="del mod">
          <ac:chgData name="Rhonda Sexton" userId="ccd4d532-5f6b-4c53-955b-0ef746cafe24" providerId="ADAL" clId="{60C2713F-D568-4741-BA64-B2926AA665CE}" dt="2020-09-05T11:43:18.226" v="404" actId="26606"/>
          <ac:spMkLst>
            <pc:docMk/>
            <pc:sldMk cId="917010936" sldId="288"/>
            <ac:spMk id="3" creationId="{B889D5A1-5167-41A0-B59C-C89680349E0A}"/>
          </ac:spMkLst>
        </pc:spChg>
        <pc:spChg chg="add">
          <ac:chgData name="Rhonda Sexton" userId="ccd4d532-5f6b-4c53-955b-0ef746cafe24" providerId="ADAL" clId="{60C2713F-D568-4741-BA64-B2926AA665CE}" dt="2020-09-05T11:43:18.226" v="404" actId="26606"/>
          <ac:spMkLst>
            <pc:docMk/>
            <pc:sldMk cId="917010936" sldId="288"/>
            <ac:spMk id="9" creationId="{2E442304-DDBD-4F7B-8017-36BCC863FB40}"/>
          </ac:spMkLst>
        </pc:spChg>
        <pc:spChg chg="add">
          <ac:chgData name="Rhonda Sexton" userId="ccd4d532-5f6b-4c53-955b-0ef746cafe24" providerId="ADAL" clId="{60C2713F-D568-4741-BA64-B2926AA665CE}" dt="2020-09-05T11:43:18.226" v="404" actId="26606"/>
          <ac:spMkLst>
            <pc:docMk/>
            <pc:sldMk cId="917010936" sldId="288"/>
            <ac:spMk id="11" creationId="{535742DD-1B16-4E9D-B715-0D74B4574A68}"/>
          </ac:spMkLst>
        </pc:spChg>
        <pc:graphicFrameChg chg="add mod">
          <ac:chgData name="Rhonda Sexton" userId="ccd4d532-5f6b-4c53-955b-0ef746cafe24" providerId="ADAL" clId="{60C2713F-D568-4741-BA64-B2926AA665CE}" dt="2020-09-05T11:43:47.569" v="407" actId="122"/>
          <ac:graphicFrameMkLst>
            <pc:docMk/>
            <pc:sldMk cId="917010936" sldId="288"/>
            <ac:graphicFrameMk id="5" creationId="{927775F5-DA88-47C8-8DAA-4FEAE5C10CEC}"/>
          </ac:graphicFrameMkLst>
        </pc:graphicFrameChg>
      </pc:sldChg>
      <pc:sldChg chg="modSp add ord modAnim">
        <pc:chgData name="Rhonda Sexton" userId="ccd4d532-5f6b-4c53-955b-0ef746cafe24" providerId="ADAL" clId="{60C2713F-D568-4741-BA64-B2926AA665CE}" dt="2020-09-05T11:40:05.419" v="341"/>
        <pc:sldMkLst>
          <pc:docMk/>
          <pc:sldMk cId="2879229971" sldId="289"/>
        </pc:sldMkLst>
        <pc:spChg chg="mod">
          <ac:chgData name="Rhonda Sexton" userId="ccd4d532-5f6b-4c53-955b-0ef746cafe24" providerId="ADAL" clId="{60C2713F-D568-4741-BA64-B2926AA665CE}" dt="2020-09-05T11:39:45.869" v="339" actId="404"/>
          <ac:spMkLst>
            <pc:docMk/>
            <pc:sldMk cId="2879229971" sldId="289"/>
            <ac:spMk id="3" creationId="{C0A22059-B14A-4BFD-96F9-22E53221BF72}"/>
          </ac:spMkLst>
        </pc:spChg>
      </pc:sldChg>
      <pc:sldChg chg="modSp new mod">
        <pc:chgData name="Rhonda Sexton" userId="ccd4d532-5f6b-4c53-955b-0ef746cafe24" providerId="ADAL" clId="{60C2713F-D568-4741-BA64-B2926AA665CE}" dt="2020-09-05T11:46:35.633" v="463" actId="207"/>
        <pc:sldMkLst>
          <pc:docMk/>
          <pc:sldMk cId="2926362941" sldId="290"/>
        </pc:sldMkLst>
        <pc:spChg chg="mod">
          <ac:chgData name="Rhonda Sexton" userId="ccd4d532-5f6b-4c53-955b-0ef746cafe24" providerId="ADAL" clId="{60C2713F-D568-4741-BA64-B2926AA665CE}" dt="2020-09-05T11:46:35.633" v="463" actId="207"/>
          <ac:spMkLst>
            <pc:docMk/>
            <pc:sldMk cId="2926362941" sldId="290"/>
            <ac:spMk id="2" creationId="{17F0453D-7627-4A78-B89B-7C5C76EAFD38}"/>
          </ac:spMkLst>
        </pc:spChg>
        <pc:spChg chg="mod">
          <ac:chgData name="Rhonda Sexton" userId="ccd4d532-5f6b-4c53-955b-0ef746cafe24" providerId="ADAL" clId="{60C2713F-D568-4741-BA64-B2926AA665CE}" dt="2020-09-05T11:45:56.944" v="441" actId="20577"/>
          <ac:spMkLst>
            <pc:docMk/>
            <pc:sldMk cId="2926362941" sldId="290"/>
            <ac:spMk id="3" creationId="{CED2B147-67CD-4B02-BC15-FB952789FBE5}"/>
          </ac:spMkLst>
        </pc:spChg>
      </pc:sldChg>
      <pc:sldChg chg="addSp delSp modSp new mod modClrScheme chgLayout">
        <pc:chgData name="Rhonda Sexton" userId="ccd4d532-5f6b-4c53-955b-0ef746cafe24" providerId="ADAL" clId="{60C2713F-D568-4741-BA64-B2926AA665CE}" dt="2020-09-05T11:51:03.670" v="610" actId="27636"/>
        <pc:sldMkLst>
          <pc:docMk/>
          <pc:sldMk cId="581647256" sldId="291"/>
        </pc:sldMkLst>
        <pc:spChg chg="del mod ord">
          <ac:chgData name="Rhonda Sexton" userId="ccd4d532-5f6b-4c53-955b-0ef746cafe24" providerId="ADAL" clId="{60C2713F-D568-4741-BA64-B2926AA665CE}" dt="2020-09-05T11:47:57.589" v="465" actId="700"/>
          <ac:spMkLst>
            <pc:docMk/>
            <pc:sldMk cId="581647256" sldId="291"/>
            <ac:spMk id="2" creationId="{CE8D6F2A-D724-4900-8EFC-8526B78656F4}"/>
          </ac:spMkLst>
        </pc:spChg>
        <pc:spChg chg="del mod ord">
          <ac:chgData name="Rhonda Sexton" userId="ccd4d532-5f6b-4c53-955b-0ef746cafe24" providerId="ADAL" clId="{60C2713F-D568-4741-BA64-B2926AA665CE}" dt="2020-09-05T11:47:57.589" v="465" actId="700"/>
          <ac:spMkLst>
            <pc:docMk/>
            <pc:sldMk cId="581647256" sldId="291"/>
            <ac:spMk id="3" creationId="{897227FC-1BF6-4005-9046-0DFCC19876C8}"/>
          </ac:spMkLst>
        </pc:spChg>
        <pc:spChg chg="add del mod ord">
          <ac:chgData name="Rhonda Sexton" userId="ccd4d532-5f6b-4c53-955b-0ef746cafe24" providerId="ADAL" clId="{60C2713F-D568-4741-BA64-B2926AA665CE}" dt="2020-09-05T11:48:11.866" v="484" actId="478"/>
          <ac:spMkLst>
            <pc:docMk/>
            <pc:sldMk cId="581647256" sldId="291"/>
            <ac:spMk id="4" creationId="{4509AA53-DD7D-4F9E-BFC0-6C175CF78D6A}"/>
          </ac:spMkLst>
        </pc:spChg>
        <pc:spChg chg="add mod ord">
          <ac:chgData name="Rhonda Sexton" userId="ccd4d532-5f6b-4c53-955b-0ef746cafe24" providerId="ADAL" clId="{60C2713F-D568-4741-BA64-B2926AA665CE}" dt="2020-09-05T11:48:26.237" v="487" actId="1076"/>
          <ac:spMkLst>
            <pc:docMk/>
            <pc:sldMk cId="581647256" sldId="291"/>
            <ac:spMk id="5" creationId="{A6BE0EA4-7940-4A51-A0A7-A446CFF147E3}"/>
          </ac:spMkLst>
        </pc:spChg>
        <pc:spChg chg="add del mod ord">
          <ac:chgData name="Rhonda Sexton" userId="ccd4d532-5f6b-4c53-955b-0ef746cafe24" providerId="ADAL" clId="{60C2713F-D568-4741-BA64-B2926AA665CE}" dt="2020-09-05T11:48:43.712" v="493" actId="478"/>
          <ac:spMkLst>
            <pc:docMk/>
            <pc:sldMk cId="581647256" sldId="291"/>
            <ac:spMk id="6" creationId="{B162C68C-A7A2-4DC4-B631-36EBBD174FCD}"/>
          </ac:spMkLst>
        </pc:spChg>
        <pc:spChg chg="add mod ord">
          <ac:chgData name="Rhonda Sexton" userId="ccd4d532-5f6b-4c53-955b-0ef746cafe24" providerId="ADAL" clId="{60C2713F-D568-4741-BA64-B2926AA665CE}" dt="2020-09-05T11:48:40.569" v="492" actId="1076"/>
          <ac:spMkLst>
            <pc:docMk/>
            <pc:sldMk cId="581647256" sldId="291"/>
            <ac:spMk id="7" creationId="{81B3B6CC-1883-4180-8113-9C090CB3A178}"/>
          </ac:spMkLst>
        </pc:spChg>
        <pc:spChg chg="add mod ord">
          <ac:chgData name="Rhonda Sexton" userId="ccd4d532-5f6b-4c53-955b-0ef746cafe24" providerId="ADAL" clId="{60C2713F-D568-4741-BA64-B2926AA665CE}" dt="2020-09-05T11:51:03.670" v="610" actId="27636"/>
          <ac:spMkLst>
            <pc:docMk/>
            <pc:sldMk cId="581647256" sldId="291"/>
            <ac:spMk id="8" creationId="{7CEA93FD-B7F7-4352-B9A6-54D0440189BD}"/>
          </ac:spMkLst>
        </pc:spChg>
        <pc:graphicFrameChg chg="add mod modGraphic">
          <ac:chgData name="Rhonda Sexton" userId="ccd4d532-5f6b-4c53-955b-0ef746cafe24" providerId="ADAL" clId="{60C2713F-D568-4741-BA64-B2926AA665CE}" dt="2020-09-05T11:48:59.788" v="497" actId="1076"/>
          <ac:graphicFrameMkLst>
            <pc:docMk/>
            <pc:sldMk cId="581647256" sldId="291"/>
            <ac:graphicFrameMk id="10" creationId="{9DE41CF4-9521-435E-B810-4595B8D9B105}"/>
          </ac:graphicFrameMkLst>
        </pc:graphicFrameChg>
      </pc:sldChg>
    </pc:docChg>
  </pc:docChgLst>
  <pc:docChgLst>
    <pc:chgData name="Rhonda Sexton" userId="ccd4d532-5f6b-4c53-955b-0ef746cafe24" providerId="ADAL" clId="{5220C939-D009-4752-B336-A5711052AD4C}"/>
    <pc:docChg chg="custSel mod addSld delSld modSld sldOrd">
      <pc:chgData name="Rhonda Sexton" userId="ccd4d532-5f6b-4c53-955b-0ef746cafe24" providerId="ADAL" clId="{5220C939-D009-4752-B336-A5711052AD4C}" dt="2020-11-25T17:04:58.271" v="225" actId="20577"/>
      <pc:docMkLst>
        <pc:docMk/>
      </pc:docMkLst>
      <pc:sldChg chg="ord">
        <pc:chgData name="Rhonda Sexton" userId="ccd4d532-5f6b-4c53-955b-0ef746cafe24" providerId="ADAL" clId="{5220C939-D009-4752-B336-A5711052AD4C}" dt="2020-11-25T16:32:54.633" v="1"/>
        <pc:sldMkLst>
          <pc:docMk/>
          <pc:sldMk cId="1364453530" sldId="279"/>
        </pc:sldMkLst>
      </pc:sldChg>
      <pc:sldChg chg="ord">
        <pc:chgData name="Rhonda Sexton" userId="ccd4d532-5f6b-4c53-955b-0ef746cafe24" providerId="ADAL" clId="{5220C939-D009-4752-B336-A5711052AD4C}" dt="2020-11-25T16:39:36.516" v="37"/>
        <pc:sldMkLst>
          <pc:docMk/>
          <pc:sldMk cId="3096322310" sldId="282"/>
        </pc:sldMkLst>
      </pc:sldChg>
      <pc:sldChg chg="del">
        <pc:chgData name="Rhonda Sexton" userId="ccd4d532-5f6b-4c53-955b-0ef746cafe24" providerId="ADAL" clId="{5220C939-D009-4752-B336-A5711052AD4C}" dt="2020-11-25T16:40:39.991" v="38" actId="47"/>
        <pc:sldMkLst>
          <pc:docMk/>
          <pc:sldMk cId="490559902" sldId="283"/>
        </pc:sldMkLst>
      </pc:sldChg>
      <pc:sldChg chg="del">
        <pc:chgData name="Rhonda Sexton" userId="ccd4d532-5f6b-4c53-955b-0ef746cafe24" providerId="ADAL" clId="{5220C939-D009-4752-B336-A5711052AD4C}" dt="2020-11-25T16:40:41.545" v="39" actId="47"/>
        <pc:sldMkLst>
          <pc:docMk/>
          <pc:sldMk cId="3768344900" sldId="284"/>
        </pc:sldMkLst>
      </pc:sldChg>
      <pc:sldChg chg="del">
        <pc:chgData name="Rhonda Sexton" userId="ccd4d532-5f6b-4c53-955b-0ef746cafe24" providerId="ADAL" clId="{5220C939-D009-4752-B336-A5711052AD4C}" dt="2020-11-25T16:40:42.417" v="40" actId="47"/>
        <pc:sldMkLst>
          <pc:docMk/>
          <pc:sldMk cId="2728385124" sldId="285"/>
        </pc:sldMkLst>
      </pc:sldChg>
      <pc:sldChg chg="addSp delSp modSp mod modNotesTx">
        <pc:chgData name="Rhonda Sexton" userId="ccd4d532-5f6b-4c53-955b-0ef746cafe24" providerId="ADAL" clId="{5220C939-D009-4752-B336-A5711052AD4C}" dt="2020-11-25T16:42:39.084" v="64"/>
        <pc:sldMkLst>
          <pc:docMk/>
          <pc:sldMk cId="1565129162" sldId="286"/>
        </pc:sldMkLst>
        <pc:spChg chg="mod">
          <ac:chgData name="Rhonda Sexton" userId="ccd4d532-5f6b-4c53-955b-0ef746cafe24" providerId="ADAL" clId="{5220C939-D009-4752-B336-A5711052AD4C}" dt="2020-11-25T16:40:59.829" v="42" actId="26606"/>
          <ac:spMkLst>
            <pc:docMk/>
            <pc:sldMk cId="1565129162" sldId="286"/>
            <ac:spMk id="2" creationId="{BB346ACD-246A-4177-93DA-4D6E076AA284}"/>
          </ac:spMkLst>
        </pc:spChg>
        <pc:spChg chg="mod">
          <ac:chgData name="Rhonda Sexton" userId="ccd4d532-5f6b-4c53-955b-0ef746cafe24" providerId="ADAL" clId="{5220C939-D009-4752-B336-A5711052AD4C}" dt="2020-11-25T16:41:13.611" v="46" actId="403"/>
          <ac:spMkLst>
            <pc:docMk/>
            <pc:sldMk cId="1565129162" sldId="286"/>
            <ac:spMk id="3" creationId="{0F5306E7-9F8C-4DD1-ACE4-348AE53C2938}"/>
          </ac:spMkLst>
        </pc:spChg>
        <pc:spChg chg="del">
          <ac:chgData name="Rhonda Sexton" userId="ccd4d532-5f6b-4c53-955b-0ef746cafe24" providerId="ADAL" clId="{5220C939-D009-4752-B336-A5711052AD4C}" dt="2020-11-25T16:40:59.829" v="42" actId="26606"/>
          <ac:spMkLst>
            <pc:docMk/>
            <pc:sldMk cId="1565129162" sldId="286"/>
            <ac:spMk id="8" creationId="{777A147A-9ED8-46B4-8660-1B3C2AA880B5}"/>
          </ac:spMkLst>
        </pc:spChg>
        <pc:spChg chg="del">
          <ac:chgData name="Rhonda Sexton" userId="ccd4d532-5f6b-4c53-955b-0ef746cafe24" providerId="ADAL" clId="{5220C939-D009-4752-B336-A5711052AD4C}" dt="2020-11-25T16:40:59.829" v="42" actId="26606"/>
          <ac:spMkLst>
            <pc:docMk/>
            <pc:sldMk cId="1565129162" sldId="286"/>
            <ac:spMk id="10" creationId="{5D6C15A0-C087-4593-8414-2B4EC1CDC3DE}"/>
          </ac:spMkLst>
        </pc:spChg>
        <pc:spChg chg="add">
          <ac:chgData name="Rhonda Sexton" userId="ccd4d532-5f6b-4c53-955b-0ef746cafe24" providerId="ADAL" clId="{5220C939-D009-4752-B336-A5711052AD4C}" dt="2020-11-25T16:40:59.829" v="42" actId="26606"/>
          <ac:spMkLst>
            <pc:docMk/>
            <pc:sldMk cId="1565129162" sldId="286"/>
            <ac:spMk id="15" creationId="{100EDD19-6802-4EC3-95CE-CFFAB042CFD6}"/>
          </ac:spMkLst>
        </pc:spChg>
        <pc:spChg chg="add">
          <ac:chgData name="Rhonda Sexton" userId="ccd4d532-5f6b-4c53-955b-0ef746cafe24" providerId="ADAL" clId="{5220C939-D009-4752-B336-A5711052AD4C}" dt="2020-11-25T16:40:59.829" v="42" actId="26606"/>
          <ac:spMkLst>
            <pc:docMk/>
            <pc:sldMk cId="1565129162" sldId="286"/>
            <ac:spMk id="17" creationId="{DB17E863-922E-4C26-BD64-E8FD41D28661}"/>
          </ac:spMkLst>
        </pc:spChg>
      </pc:sldChg>
      <pc:sldChg chg="del">
        <pc:chgData name="Rhonda Sexton" userId="ccd4d532-5f6b-4c53-955b-0ef746cafe24" providerId="ADAL" clId="{5220C939-D009-4752-B336-A5711052AD4C}" dt="2020-11-25T16:40:43.350" v="41" actId="47"/>
        <pc:sldMkLst>
          <pc:docMk/>
          <pc:sldMk cId="3186943714" sldId="287"/>
        </pc:sldMkLst>
      </pc:sldChg>
      <pc:sldChg chg="delSp modSp mod delDesignElem chgLayout modNotesTx">
        <pc:chgData name="Rhonda Sexton" userId="ccd4d532-5f6b-4c53-955b-0ef746cafe24" providerId="ADAL" clId="{5220C939-D009-4752-B336-A5711052AD4C}" dt="2020-11-25T17:04:58.271" v="225" actId="20577"/>
        <pc:sldMkLst>
          <pc:docMk/>
          <pc:sldMk cId="917010936" sldId="288"/>
        </pc:sldMkLst>
        <pc:spChg chg="mod ord">
          <ac:chgData name="Rhonda Sexton" userId="ccd4d532-5f6b-4c53-955b-0ef746cafe24" providerId="ADAL" clId="{5220C939-D009-4752-B336-A5711052AD4C}" dt="2020-11-25T17:04:05.478" v="216" actId="122"/>
          <ac:spMkLst>
            <pc:docMk/>
            <pc:sldMk cId="917010936" sldId="288"/>
            <ac:spMk id="2" creationId="{FB2251D1-4C36-4879-BA51-57B150AFF01F}"/>
          </ac:spMkLst>
        </pc:spChg>
        <pc:spChg chg="del">
          <ac:chgData name="Rhonda Sexton" userId="ccd4d532-5f6b-4c53-955b-0ef746cafe24" providerId="ADAL" clId="{5220C939-D009-4752-B336-A5711052AD4C}" dt="2020-11-25T17:03:46.893" v="212" actId="700"/>
          <ac:spMkLst>
            <pc:docMk/>
            <pc:sldMk cId="917010936" sldId="288"/>
            <ac:spMk id="9" creationId="{2E442304-DDBD-4F7B-8017-36BCC863FB40}"/>
          </ac:spMkLst>
        </pc:spChg>
        <pc:spChg chg="del">
          <ac:chgData name="Rhonda Sexton" userId="ccd4d532-5f6b-4c53-955b-0ef746cafe24" providerId="ADAL" clId="{5220C939-D009-4752-B336-A5711052AD4C}" dt="2020-11-25T17:03:46.893" v="212" actId="700"/>
          <ac:spMkLst>
            <pc:docMk/>
            <pc:sldMk cId="917010936" sldId="288"/>
            <ac:spMk id="11" creationId="{535742DD-1B16-4E9D-B715-0D74B4574A68}"/>
          </ac:spMkLst>
        </pc:spChg>
        <pc:graphicFrameChg chg="mod ord">
          <ac:chgData name="Rhonda Sexton" userId="ccd4d532-5f6b-4c53-955b-0ef746cafe24" providerId="ADAL" clId="{5220C939-D009-4752-B336-A5711052AD4C}" dt="2020-11-25T17:03:46.893" v="212" actId="700"/>
          <ac:graphicFrameMkLst>
            <pc:docMk/>
            <pc:sldMk cId="917010936" sldId="288"/>
            <ac:graphicFrameMk id="5" creationId="{927775F5-DA88-47C8-8DAA-4FEAE5C10CEC}"/>
          </ac:graphicFrameMkLst>
        </pc:graphicFrameChg>
      </pc:sldChg>
      <pc:sldChg chg="modSp mod">
        <pc:chgData name="Rhonda Sexton" userId="ccd4d532-5f6b-4c53-955b-0ef746cafe24" providerId="ADAL" clId="{5220C939-D009-4752-B336-A5711052AD4C}" dt="2020-11-25T17:03:09.031" v="211" actId="27636"/>
        <pc:sldMkLst>
          <pc:docMk/>
          <pc:sldMk cId="581647256" sldId="291"/>
        </pc:sldMkLst>
        <pc:spChg chg="mod">
          <ac:chgData name="Rhonda Sexton" userId="ccd4d532-5f6b-4c53-955b-0ef746cafe24" providerId="ADAL" clId="{5220C939-D009-4752-B336-A5711052AD4C}" dt="2020-11-25T17:03:09.031" v="211" actId="27636"/>
          <ac:spMkLst>
            <pc:docMk/>
            <pc:sldMk cId="581647256" sldId="291"/>
            <ac:spMk id="8" creationId="{7CEA93FD-B7F7-4352-B9A6-54D0440189BD}"/>
          </ac:spMkLst>
        </pc:spChg>
      </pc:sldChg>
      <pc:sldChg chg="addSp delSp modSp new mod setBg modNotesTx">
        <pc:chgData name="Rhonda Sexton" userId="ccd4d532-5f6b-4c53-955b-0ef746cafe24" providerId="ADAL" clId="{5220C939-D009-4752-B336-A5711052AD4C}" dt="2020-11-25T16:35:13.035" v="23" actId="27636"/>
        <pc:sldMkLst>
          <pc:docMk/>
          <pc:sldMk cId="3697549258" sldId="292"/>
        </pc:sldMkLst>
        <pc:spChg chg="del mod">
          <ac:chgData name="Rhonda Sexton" userId="ccd4d532-5f6b-4c53-955b-0ef746cafe24" providerId="ADAL" clId="{5220C939-D009-4752-B336-A5711052AD4C}" dt="2020-11-25T16:34:58.190" v="16" actId="478"/>
          <ac:spMkLst>
            <pc:docMk/>
            <pc:sldMk cId="3697549258" sldId="292"/>
            <ac:spMk id="2" creationId="{E23C2D0B-D45A-46B3-9804-8038822ACA5D}"/>
          </ac:spMkLst>
        </pc:spChg>
        <pc:spChg chg="del">
          <ac:chgData name="Rhonda Sexton" userId="ccd4d532-5f6b-4c53-955b-0ef746cafe24" providerId="ADAL" clId="{5220C939-D009-4752-B336-A5711052AD4C}" dt="2020-11-25T16:34:07.523" v="9" actId="22"/>
          <ac:spMkLst>
            <pc:docMk/>
            <pc:sldMk cId="3697549258" sldId="292"/>
            <ac:spMk id="3" creationId="{6A1FABAE-93E7-43D9-9C3E-0F411722CBCB}"/>
          </ac:spMkLst>
        </pc:spChg>
        <pc:spChg chg="add mod">
          <ac:chgData name="Rhonda Sexton" userId="ccd4d532-5f6b-4c53-955b-0ef746cafe24" providerId="ADAL" clId="{5220C939-D009-4752-B336-A5711052AD4C}" dt="2020-11-25T16:35:13.035" v="23" actId="27636"/>
          <ac:spMkLst>
            <pc:docMk/>
            <pc:sldMk cId="3697549258" sldId="292"/>
            <ac:spMk id="7" creationId="{BF53774F-8E04-4BC3-B226-168609D17259}"/>
          </ac:spMkLst>
        </pc:spChg>
        <pc:spChg chg="add">
          <ac:chgData name="Rhonda Sexton" userId="ccd4d532-5f6b-4c53-955b-0ef746cafe24" providerId="ADAL" clId="{5220C939-D009-4752-B336-A5711052AD4C}" dt="2020-11-25T16:34:53.227" v="15" actId="26606"/>
          <ac:spMkLst>
            <pc:docMk/>
            <pc:sldMk cId="3697549258" sldId="292"/>
            <ac:spMk id="14" creationId="{2C61293E-6EBE-43EF-A52C-9BEBFD7679D4}"/>
          </ac:spMkLst>
        </pc:spChg>
        <pc:spChg chg="add">
          <ac:chgData name="Rhonda Sexton" userId="ccd4d532-5f6b-4c53-955b-0ef746cafe24" providerId="ADAL" clId="{5220C939-D009-4752-B336-A5711052AD4C}" dt="2020-11-25T16:34:53.227" v="15" actId="26606"/>
          <ac:spMkLst>
            <pc:docMk/>
            <pc:sldMk cId="3697549258" sldId="292"/>
            <ac:spMk id="16" creationId="{3FCFB1DE-0B7E-48CC-BA90-B2AB0889F9D6}"/>
          </ac:spMkLst>
        </pc:spChg>
        <pc:picChg chg="add del mod ord">
          <ac:chgData name="Rhonda Sexton" userId="ccd4d532-5f6b-4c53-955b-0ef746cafe24" providerId="ADAL" clId="{5220C939-D009-4752-B336-A5711052AD4C}" dt="2020-11-25T16:34:20.278" v="10" actId="478"/>
          <ac:picMkLst>
            <pc:docMk/>
            <pc:sldMk cId="3697549258" sldId="292"/>
            <ac:picMk id="5" creationId="{FC4753D8-E552-4037-B31E-3624CABEF6AD}"/>
          </ac:picMkLst>
        </pc:picChg>
        <pc:picChg chg="add mod">
          <ac:chgData name="Rhonda Sexton" userId="ccd4d532-5f6b-4c53-955b-0ef746cafe24" providerId="ADAL" clId="{5220C939-D009-4752-B336-A5711052AD4C}" dt="2020-11-25T16:34:53.227" v="15" actId="26606"/>
          <ac:picMkLst>
            <pc:docMk/>
            <pc:sldMk cId="3697549258" sldId="292"/>
            <ac:picMk id="9" creationId="{FFC3B4B9-ABCD-4C82-A05C-C16CB820E96B}"/>
          </ac:picMkLst>
        </pc:picChg>
      </pc:sldChg>
      <pc:sldChg chg="addSp modSp new mod">
        <pc:chgData name="Rhonda Sexton" userId="ccd4d532-5f6b-4c53-955b-0ef746cafe24" providerId="ADAL" clId="{5220C939-D009-4752-B336-A5711052AD4C}" dt="2020-11-25T16:38:01.405" v="35" actId="14100"/>
        <pc:sldMkLst>
          <pc:docMk/>
          <pc:sldMk cId="935287295" sldId="293"/>
        </pc:sldMkLst>
        <pc:picChg chg="add mod">
          <ac:chgData name="Rhonda Sexton" userId="ccd4d532-5f6b-4c53-955b-0ef746cafe24" providerId="ADAL" clId="{5220C939-D009-4752-B336-A5711052AD4C}" dt="2020-11-25T16:37:53.377" v="34" actId="14100"/>
          <ac:picMkLst>
            <pc:docMk/>
            <pc:sldMk cId="935287295" sldId="293"/>
            <ac:picMk id="3" creationId="{3CA92071-C5F5-419F-B361-B4839C42DBD1}"/>
          </ac:picMkLst>
        </pc:picChg>
        <pc:picChg chg="add mod">
          <ac:chgData name="Rhonda Sexton" userId="ccd4d532-5f6b-4c53-955b-0ef746cafe24" providerId="ADAL" clId="{5220C939-D009-4752-B336-A5711052AD4C}" dt="2020-11-25T16:38:01.405" v="35" actId="14100"/>
          <ac:picMkLst>
            <pc:docMk/>
            <pc:sldMk cId="935287295" sldId="293"/>
            <ac:picMk id="5" creationId="{BD94C1FA-ACD2-44F4-B8EB-6E0C365591C6}"/>
          </ac:picMkLst>
        </pc:picChg>
      </pc:sldChg>
      <pc:sldChg chg="addSp delSp modSp new mod ord setBg modClrScheme modAnim chgLayout modNotesTx">
        <pc:chgData name="Rhonda Sexton" userId="ccd4d532-5f6b-4c53-955b-0ef746cafe24" providerId="ADAL" clId="{5220C939-D009-4752-B336-A5711052AD4C}" dt="2020-11-25T16:52:00.924" v="148" actId="20577"/>
        <pc:sldMkLst>
          <pc:docMk/>
          <pc:sldMk cId="175164800" sldId="294"/>
        </pc:sldMkLst>
        <pc:spChg chg="del">
          <ac:chgData name="Rhonda Sexton" userId="ccd4d532-5f6b-4c53-955b-0ef746cafe24" providerId="ADAL" clId="{5220C939-D009-4752-B336-A5711052AD4C}" dt="2020-11-25T16:49:31.732" v="110" actId="700"/>
          <ac:spMkLst>
            <pc:docMk/>
            <pc:sldMk cId="175164800" sldId="294"/>
            <ac:spMk id="2" creationId="{507FB446-D775-435A-8822-7893A559AA75}"/>
          </ac:spMkLst>
        </pc:spChg>
        <pc:spChg chg="del">
          <ac:chgData name="Rhonda Sexton" userId="ccd4d532-5f6b-4c53-955b-0ef746cafe24" providerId="ADAL" clId="{5220C939-D009-4752-B336-A5711052AD4C}" dt="2020-11-25T16:49:31.732" v="110" actId="700"/>
          <ac:spMkLst>
            <pc:docMk/>
            <pc:sldMk cId="175164800" sldId="294"/>
            <ac:spMk id="3" creationId="{F7975524-2E14-4DD9-B81F-BC7749927339}"/>
          </ac:spMkLst>
        </pc:spChg>
        <pc:spChg chg="add mod">
          <ac:chgData name="Rhonda Sexton" userId="ccd4d532-5f6b-4c53-955b-0ef746cafe24" providerId="ADAL" clId="{5220C939-D009-4752-B336-A5711052AD4C}" dt="2020-11-25T16:50:27.158" v="129" actId="403"/>
          <ac:spMkLst>
            <pc:docMk/>
            <pc:sldMk cId="175164800" sldId="294"/>
            <ac:spMk id="8" creationId="{E92263D3-AA14-49DC-9E89-AE769779BDD1}"/>
          </ac:spMkLst>
        </pc:spChg>
        <pc:spChg chg="add mod">
          <ac:chgData name="Rhonda Sexton" userId="ccd4d532-5f6b-4c53-955b-0ef746cafe24" providerId="ADAL" clId="{5220C939-D009-4752-B336-A5711052AD4C}" dt="2020-11-25T16:51:21.033" v="140" actId="20577"/>
          <ac:spMkLst>
            <pc:docMk/>
            <pc:sldMk cId="175164800" sldId="294"/>
            <ac:spMk id="9" creationId="{51D8C698-34D4-47D3-AC50-F040A6C934B4}"/>
          </ac:spMkLst>
        </pc:spChg>
        <pc:spChg chg="add">
          <ac:chgData name="Rhonda Sexton" userId="ccd4d532-5f6b-4c53-955b-0ef746cafe24" providerId="ADAL" clId="{5220C939-D009-4752-B336-A5711052AD4C}" dt="2020-11-25T16:49:42.642" v="116" actId="26606"/>
          <ac:spMkLst>
            <pc:docMk/>
            <pc:sldMk cId="175164800" sldId="294"/>
            <ac:spMk id="10" creationId="{2D2B266D-3625-4584-A5C3-7D3F672CFF30}"/>
          </ac:spMkLst>
        </pc:spChg>
        <pc:picChg chg="add mod">
          <ac:chgData name="Rhonda Sexton" userId="ccd4d532-5f6b-4c53-955b-0ef746cafe24" providerId="ADAL" clId="{5220C939-D009-4752-B336-A5711052AD4C}" dt="2020-11-25T16:50:03.475" v="118" actId="27614"/>
          <ac:picMkLst>
            <pc:docMk/>
            <pc:sldMk cId="175164800" sldId="294"/>
            <ac:picMk id="5" creationId="{D1C8560A-04D4-4CAC-B7C9-98DB701B9F84}"/>
          </ac:picMkLst>
        </pc:picChg>
      </pc:sldChg>
      <pc:sldChg chg="addSp modSp new mod modAnim">
        <pc:chgData name="Rhonda Sexton" userId="ccd4d532-5f6b-4c53-955b-0ef746cafe24" providerId="ADAL" clId="{5220C939-D009-4752-B336-A5711052AD4C}" dt="2020-11-25T16:48:34.574" v="109" actId="1076"/>
        <pc:sldMkLst>
          <pc:docMk/>
          <pc:sldMk cId="1237946690" sldId="295"/>
        </pc:sldMkLst>
        <pc:spChg chg="add mod">
          <ac:chgData name="Rhonda Sexton" userId="ccd4d532-5f6b-4c53-955b-0ef746cafe24" providerId="ADAL" clId="{5220C939-D009-4752-B336-A5711052AD4C}" dt="2020-11-25T16:46:43.934" v="79" actId="1076"/>
          <ac:spMkLst>
            <pc:docMk/>
            <pc:sldMk cId="1237946690" sldId="295"/>
            <ac:spMk id="5" creationId="{AF79269D-AC3B-41F3-BA4D-603F1F975557}"/>
          </ac:spMkLst>
        </pc:spChg>
        <pc:spChg chg="add mod">
          <ac:chgData name="Rhonda Sexton" userId="ccd4d532-5f6b-4c53-955b-0ef746cafe24" providerId="ADAL" clId="{5220C939-D009-4752-B336-A5711052AD4C}" dt="2020-11-25T16:47:07.045" v="85"/>
          <ac:spMkLst>
            <pc:docMk/>
            <pc:sldMk cId="1237946690" sldId="295"/>
            <ac:spMk id="6" creationId="{91A1490D-D00E-4C5B-8CAB-3CF703490E98}"/>
          </ac:spMkLst>
        </pc:spChg>
        <pc:spChg chg="add mod">
          <ac:chgData name="Rhonda Sexton" userId="ccd4d532-5f6b-4c53-955b-0ef746cafe24" providerId="ADAL" clId="{5220C939-D009-4752-B336-A5711052AD4C}" dt="2020-11-25T16:47:28.540" v="91" actId="1076"/>
          <ac:spMkLst>
            <pc:docMk/>
            <pc:sldMk cId="1237946690" sldId="295"/>
            <ac:spMk id="7" creationId="{4AC19B27-5B87-488B-A47E-EC1FD7E80958}"/>
          </ac:spMkLst>
        </pc:spChg>
        <pc:spChg chg="add mod">
          <ac:chgData name="Rhonda Sexton" userId="ccd4d532-5f6b-4c53-955b-0ef746cafe24" providerId="ADAL" clId="{5220C939-D009-4752-B336-A5711052AD4C}" dt="2020-11-25T16:48:04.977" v="101" actId="1076"/>
          <ac:spMkLst>
            <pc:docMk/>
            <pc:sldMk cId="1237946690" sldId="295"/>
            <ac:spMk id="8" creationId="{A2DC29A2-2059-4151-8876-A6A99AE28673}"/>
          </ac:spMkLst>
        </pc:spChg>
        <pc:spChg chg="add mod">
          <ac:chgData name="Rhonda Sexton" userId="ccd4d532-5f6b-4c53-955b-0ef746cafe24" providerId="ADAL" clId="{5220C939-D009-4752-B336-A5711052AD4C}" dt="2020-11-25T16:48:16.870" v="105" actId="1076"/>
          <ac:spMkLst>
            <pc:docMk/>
            <pc:sldMk cId="1237946690" sldId="295"/>
            <ac:spMk id="9" creationId="{D87A0DBC-FC04-4FF6-9933-3102A56E25C6}"/>
          </ac:spMkLst>
        </pc:spChg>
        <pc:spChg chg="add mod">
          <ac:chgData name="Rhonda Sexton" userId="ccd4d532-5f6b-4c53-955b-0ef746cafe24" providerId="ADAL" clId="{5220C939-D009-4752-B336-A5711052AD4C}" dt="2020-11-25T16:48:34.574" v="109" actId="1076"/>
          <ac:spMkLst>
            <pc:docMk/>
            <pc:sldMk cId="1237946690" sldId="295"/>
            <ac:spMk id="10" creationId="{ECA13E42-C165-4718-B49E-DA130C401EBA}"/>
          </ac:spMkLst>
        </pc:spChg>
        <pc:picChg chg="add mod">
          <ac:chgData name="Rhonda Sexton" userId="ccd4d532-5f6b-4c53-955b-0ef746cafe24" providerId="ADAL" clId="{5220C939-D009-4752-B336-A5711052AD4C}" dt="2020-11-25T16:46:15.031" v="72" actId="1076"/>
          <ac:picMkLst>
            <pc:docMk/>
            <pc:sldMk cId="1237946690" sldId="295"/>
            <ac:picMk id="3" creationId="{DED19C5A-B60C-4A23-A520-3026289E4E96}"/>
          </ac:picMkLst>
        </pc:picChg>
      </pc:sldChg>
      <pc:sldChg chg="addSp modSp new mod modAnim">
        <pc:chgData name="Rhonda Sexton" userId="ccd4d532-5f6b-4c53-955b-0ef746cafe24" providerId="ADAL" clId="{5220C939-D009-4752-B336-A5711052AD4C}" dt="2020-11-25T16:59:59.177" v="186" actId="1076"/>
        <pc:sldMkLst>
          <pc:docMk/>
          <pc:sldMk cId="3252685232" sldId="296"/>
        </pc:sldMkLst>
        <pc:spChg chg="add mod">
          <ac:chgData name="Rhonda Sexton" userId="ccd4d532-5f6b-4c53-955b-0ef746cafe24" providerId="ADAL" clId="{5220C939-D009-4752-B336-A5711052AD4C}" dt="2020-11-25T16:58:19.531" v="170"/>
          <ac:spMkLst>
            <pc:docMk/>
            <pc:sldMk cId="3252685232" sldId="296"/>
            <ac:spMk id="8" creationId="{756BFAFC-BF0C-47A5-AC22-7092A7D8B2A5}"/>
          </ac:spMkLst>
        </pc:spChg>
        <pc:spChg chg="add mod">
          <ac:chgData name="Rhonda Sexton" userId="ccd4d532-5f6b-4c53-955b-0ef746cafe24" providerId="ADAL" clId="{5220C939-D009-4752-B336-A5711052AD4C}" dt="2020-11-25T16:59:04.681" v="179"/>
          <ac:spMkLst>
            <pc:docMk/>
            <pc:sldMk cId="3252685232" sldId="296"/>
            <ac:spMk id="9" creationId="{58C4BA3F-A853-4BCA-AC59-BFD3E12BBC66}"/>
          </ac:spMkLst>
        </pc:spChg>
        <pc:spChg chg="add mod">
          <ac:chgData name="Rhonda Sexton" userId="ccd4d532-5f6b-4c53-955b-0ef746cafe24" providerId="ADAL" clId="{5220C939-D009-4752-B336-A5711052AD4C}" dt="2020-11-25T16:59:35.780" v="183"/>
          <ac:spMkLst>
            <pc:docMk/>
            <pc:sldMk cId="3252685232" sldId="296"/>
            <ac:spMk id="10" creationId="{6B69EF5C-13BE-48A7-9641-1F02F9E336ED}"/>
          </ac:spMkLst>
        </pc:spChg>
        <pc:spChg chg="add mod">
          <ac:chgData name="Rhonda Sexton" userId="ccd4d532-5f6b-4c53-955b-0ef746cafe24" providerId="ADAL" clId="{5220C939-D009-4752-B336-A5711052AD4C}" dt="2020-11-25T16:59:59.177" v="186" actId="1076"/>
          <ac:spMkLst>
            <pc:docMk/>
            <pc:sldMk cId="3252685232" sldId="296"/>
            <ac:spMk id="11" creationId="{8BB888F9-A935-473A-B2B1-ACD5DCC7A2FC}"/>
          </ac:spMkLst>
        </pc:spChg>
        <pc:picChg chg="add mod">
          <ac:chgData name="Rhonda Sexton" userId="ccd4d532-5f6b-4c53-955b-0ef746cafe24" providerId="ADAL" clId="{5220C939-D009-4752-B336-A5711052AD4C}" dt="2020-11-25T16:57:34.010" v="160" actId="14100"/>
          <ac:picMkLst>
            <pc:docMk/>
            <pc:sldMk cId="3252685232" sldId="296"/>
            <ac:picMk id="3" creationId="{54C76F1D-3D36-4306-913A-6B6325FFC91D}"/>
          </ac:picMkLst>
        </pc:picChg>
        <pc:picChg chg="add mod">
          <ac:chgData name="Rhonda Sexton" userId="ccd4d532-5f6b-4c53-955b-0ef746cafe24" providerId="ADAL" clId="{5220C939-D009-4752-B336-A5711052AD4C}" dt="2020-11-25T16:57:37.094" v="161" actId="1076"/>
          <ac:picMkLst>
            <pc:docMk/>
            <pc:sldMk cId="3252685232" sldId="296"/>
            <ac:picMk id="5" creationId="{5438EE5F-9E9E-47EC-BEAF-19CF11BC1C93}"/>
          </ac:picMkLst>
        </pc:picChg>
        <pc:picChg chg="add mod">
          <ac:chgData name="Rhonda Sexton" userId="ccd4d532-5f6b-4c53-955b-0ef746cafe24" providerId="ADAL" clId="{5220C939-D009-4752-B336-A5711052AD4C}" dt="2020-11-25T16:57:45.144" v="163" actId="14100"/>
          <ac:picMkLst>
            <pc:docMk/>
            <pc:sldMk cId="3252685232" sldId="296"/>
            <ac:picMk id="7" creationId="{9435715A-5B04-425C-AC4C-C26962918431}"/>
          </ac:picMkLst>
        </pc:picChg>
      </pc:sldChg>
      <pc:sldChg chg="addSp modSp new mod setBg modClrScheme modAnim chgLayout">
        <pc:chgData name="Rhonda Sexton" userId="ccd4d532-5f6b-4c53-955b-0ef746cafe24" providerId="ADAL" clId="{5220C939-D009-4752-B336-A5711052AD4C}" dt="2020-11-25T17:02:09.222" v="209" actId="404"/>
        <pc:sldMkLst>
          <pc:docMk/>
          <pc:sldMk cId="749510469" sldId="297"/>
        </pc:sldMkLst>
        <pc:spChg chg="add mod">
          <ac:chgData name="Rhonda Sexton" userId="ccd4d532-5f6b-4c53-955b-0ef746cafe24" providerId="ADAL" clId="{5220C939-D009-4752-B336-A5711052AD4C}" dt="2020-11-25T17:01:54.253" v="204" actId="207"/>
          <ac:spMkLst>
            <pc:docMk/>
            <pc:sldMk cId="749510469" sldId="297"/>
            <ac:spMk id="2" creationId="{B5CEFD21-36C1-4263-BF19-494CF83143CA}"/>
          </ac:spMkLst>
        </pc:spChg>
        <pc:spChg chg="add mod">
          <ac:chgData name="Rhonda Sexton" userId="ccd4d532-5f6b-4c53-955b-0ef746cafe24" providerId="ADAL" clId="{5220C939-D009-4752-B336-A5711052AD4C}" dt="2020-11-25T17:02:09.222" v="209" actId="404"/>
          <ac:spMkLst>
            <pc:docMk/>
            <pc:sldMk cId="749510469" sldId="297"/>
            <ac:spMk id="3" creationId="{53BD5E3F-A833-4F26-A428-02B02E56122D}"/>
          </ac:spMkLst>
        </pc:spChg>
        <pc:spChg chg="add">
          <ac:chgData name="Rhonda Sexton" userId="ccd4d532-5f6b-4c53-955b-0ef746cafe24" providerId="ADAL" clId="{5220C939-D009-4752-B336-A5711052AD4C}" dt="2020-11-25T17:01:21.164" v="198" actId="26606"/>
          <ac:spMkLst>
            <pc:docMk/>
            <pc:sldMk cId="749510469" sldId="297"/>
            <ac:spMk id="8" creationId="{777A147A-9ED8-46B4-8660-1B3C2AA880B5}"/>
          </ac:spMkLst>
        </pc:spChg>
        <pc:spChg chg="add">
          <ac:chgData name="Rhonda Sexton" userId="ccd4d532-5f6b-4c53-955b-0ef746cafe24" providerId="ADAL" clId="{5220C939-D009-4752-B336-A5711052AD4C}" dt="2020-11-25T17:01:21.164" v="198" actId="26606"/>
          <ac:spMkLst>
            <pc:docMk/>
            <pc:sldMk cId="749510469" sldId="297"/>
            <ac:spMk id="10" creationId="{5D6C15A0-C087-4593-8414-2B4EC1CDC3DE}"/>
          </ac:spMkLst>
        </pc:spChg>
      </pc:sldChg>
    </pc:docChg>
  </pc:docChgLst>
  <pc:docChgLst>
    <pc:chgData name="Rhonda Sexton" userId="ccd4d532-5f6b-4c53-955b-0ef746cafe24" providerId="ADAL" clId="{53330839-7297-45B7-AD94-25467B95D8C9}"/>
    <pc:docChg chg="custSel mod modSld">
      <pc:chgData name="Rhonda Sexton" userId="ccd4d532-5f6b-4c53-955b-0ef746cafe24" providerId="ADAL" clId="{53330839-7297-45B7-AD94-25467B95D8C9}" dt="2020-10-18T23:01:05.870" v="8" actId="113"/>
      <pc:docMkLst>
        <pc:docMk/>
      </pc:docMkLst>
      <pc:sldChg chg="addSp delSp modSp">
        <pc:chgData name="Rhonda Sexton" userId="ccd4d532-5f6b-4c53-955b-0ef746cafe24" providerId="ADAL" clId="{53330839-7297-45B7-AD94-25467B95D8C9}" dt="2020-10-18T23:01:05.870" v="8" actId="113"/>
        <pc:sldMkLst>
          <pc:docMk/>
          <pc:sldMk cId="3096322310" sldId="282"/>
        </pc:sldMkLst>
        <pc:spChg chg="add del mod">
          <ac:chgData name="Rhonda Sexton" userId="ccd4d532-5f6b-4c53-955b-0ef746cafe24" providerId="ADAL" clId="{53330839-7297-45B7-AD94-25467B95D8C9}" dt="2020-10-18T23:01:00.404" v="6" actId="26606"/>
          <ac:spMkLst>
            <pc:docMk/>
            <pc:sldMk cId="3096322310" sldId="282"/>
            <ac:spMk id="3" creationId="{C0940057-E8A2-41A6-9EC5-E99A196BB155}"/>
          </ac:spMkLst>
        </pc:spChg>
        <pc:spChg chg="add del">
          <ac:chgData name="Rhonda Sexton" userId="ccd4d532-5f6b-4c53-955b-0ef746cafe24" providerId="ADAL" clId="{53330839-7297-45B7-AD94-25467B95D8C9}" dt="2020-10-18T23:00:39.305" v="3"/>
          <ac:spMkLst>
            <pc:docMk/>
            <pc:sldMk cId="3096322310" sldId="282"/>
            <ac:spMk id="4" creationId="{2BA561E5-31C8-4F00-9EEF-4ACCB251FD22}"/>
          </ac:spMkLst>
        </pc:spChg>
        <pc:spChg chg="del">
          <ac:chgData name="Rhonda Sexton" userId="ccd4d532-5f6b-4c53-955b-0ef746cafe24" providerId="ADAL" clId="{53330839-7297-45B7-AD94-25467B95D8C9}" dt="2020-10-18T23:01:00.404" v="6" actId="26606"/>
          <ac:spMkLst>
            <pc:docMk/>
            <pc:sldMk cId="3096322310" sldId="282"/>
            <ac:spMk id="9" creationId="{247B6BBF-09F2-4A29-AE4E-3771E2924817}"/>
          </ac:spMkLst>
        </pc:spChg>
        <pc:spChg chg="del">
          <ac:chgData name="Rhonda Sexton" userId="ccd4d532-5f6b-4c53-955b-0ef746cafe24" providerId="ADAL" clId="{53330839-7297-45B7-AD94-25467B95D8C9}" dt="2020-10-18T23:01:00.404" v="6" actId="26606"/>
          <ac:spMkLst>
            <pc:docMk/>
            <pc:sldMk cId="3096322310" sldId="282"/>
            <ac:spMk id="11" creationId="{535742DD-1B16-4E9D-B715-0D74B4574A68}"/>
          </ac:spMkLst>
        </pc:spChg>
        <pc:spChg chg="add">
          <ac:chgData name="Rhonda Sexton" userId="ccd4d532-5f6b-4c53-955b-0ef746cafe24" providerId="ADAL" clId="{53330839-7297-45B7-AD94-25467B95D8C9}" dt="2020-10-18T23:01:00.404" v="6" actId="26606"/>
          <ac:spMkLst>
            <pc:docMk/>
            <pc:sldMk cId="3096322310" sldId="282"/>
            <ac:spMk id="17" creationId="{247B6BBF-09F2-4A29-AE4E-3771E2924817}"/>
          </ac:spMkLst>
        </pc:spChg>
        <pc:spChg chg="add">
          <ac:chgData name="Rhonda Sexton" userId="ccd4d532-5f6b-4c53-955b-0ef746cafe24" providerId="ADAL" clId="{53330839-7297-45B7-AD94-25467B95D8C9}" dt="2020-10-18T23:01:00.404" v="6" actId="26606"/>
          <ac:spMkLst>
            <pc:docMk/>
            <pc:sldMk cId="3096322310" sldId="282"/>
            <ac:spMk id="19" creationId="{535742DD-1B16-4E9D-B715-0D74B4574A68}"/>
          </ac:spMkLst>
        </pc:spChg>
        <pc:graphicFrameChg chg="del mod">
          <ac:chgData name="Rhonda Sexton" userId="ccd4d532-5f6b-4c53-955b-0ef746cafe24" providerId="ADAL" clId="{53330839-7297-45B7-AD94-25467B95D8C9}" dt="2020-10-18T23:00:35.505" v="1" actId="478"/>
          <ac:graphicFrameMkLst>
            <pc:docMk/>
            <pc:sldMk cId="3096322310" sldId="282"/>
            <ac:graphicFrameMk id="5" creationId="{0063C2C7-B0F0-41D9-AFAC-68793D1C9181}"/>
          </ac:graphicFrameMkLst>
        </pc:graphicFrameChg>
        <pc:graphicFrameChg chg="add mod">
          <ac:chgData name="Rhonda Sexton" userId="ccd4d532-5f6b-4c53-955b-0ef746cafe24" providerId="ADAL" clId="{53330839-7297-45B7-AD94-25467B95D8C9}" dt="2020-10-18T23:01:05.870" v="8" actId="113"/>
          <ac:graphicFrameMkLst>
            <pc:docMk/>
            <pc:sldMk cId="3096322310" sldId="282"/>
            <ac:graphicFrameMk id="13" creationId="{173AB6B3-D4C3-4C5B-8CC4-D4B6817C6F67}"/>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5B1AB3-F466-42CF-B2F2-BBB61C7F6B1C}"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2F901003-2554-4A52-8C7A-A342BCD31B5F}">
      <dgm:prSet/>
      <dgm:spPr/>
      <dgm:t>
        <a:bodyPr/>
        <a:lstStyle/>
        <a:p>
          <a:r>
            <a:rPr lang="en-US" b="1" dirty="0"/>
            <a:t>exiled</a:t>
          </a:r>
          <a:r>
            <a:rPr lang="en-US" dirty="0"/>
            <a:t>, adj., away from one’s homeland</a:t>
          </a:r>
        </a:p>
      </dgm:t>
    </dgm:pt>
    <dgm:pt modelId="{4D4F7636-DA38-4D78-AD2E-84D489E6C7E2}" type="parTrans" cxnId="{00B4CDB2-ECD4-4D4D-A4B5-45B82386E6B1}">
      <dgm:prSet/>
      <dgm:spPr/>
      <dgm:t>
        <a:bodyPr/>
        <a:lstStyle/>
        <a:p>
          <a:endParaRPr lang="en-US"/>
        </a:p>
      </dgm:t>
    </dgm:pt>
    <dgm:pt modelId="{FAFE3F1F-8A7A-4B82-9579-68AE109B46DE}" type="sibTrans" cxnId="{00B4CDB2-ECD4-4D4D-A4B5-45B82386E6B1}">
      <dgm:prSet/>
      <dgm:spPr/>
      <dgm:t>
        <a:bodyPr/>
        <a:lstStyle/>
        <a:p>
          <a:endParaRPr lang="en-US"/>
        </a:p>
      </dgm:t>
    </dgm:pt>
    <dgm:pt modelId="{981B539C-AD3A-4E9E-9C6B-5FC1480E46E4}">
      <dgm:prSet/>
      <dgm:spPr/>
      <dgm:t>
        <a:bodyPr/>
        <a:lstStyle/>
        <a:p>
          <a:r>
            <a:rPr lang="en-US" b="1" dirty="0"/>
            <a:t>transfixed</a:t>
          </a:r>
          <a:r>
            <a:rPr lang="en-US" dirty="0"/>
            <a:t>, adj., intensely focused</a:t>
          </a:r>
        </a:p>
      </dgm:t>
    </dgm:pt>
    <dgm:pt modelId="{1784D87A-F7BC-4146-A363-8EA11D99F6F6}" type="parTrans" cxnId="{726F5EBE-C4C8-43E4-AA28-C4215C6860F1}">
      <dgm:prSet/>
      <dgm:spPr/>
      <dgm:t>
        <a:bodyPr/>
        <a:lstStyle/>
        <a:p>
          <a:endParaRPr lang="en-US"/>
        </a:p>
      </dgm:t>
    </dgm:pt>
    <dgm:pt modelId="{4D16482B-719F-4B4F-866B-E9C07B5FD458}" type="sibTrans" cxnId="{726F5EBE-C4C8-43E4-AA28-C4215C6860F1}">
      <dgm:prSet/>
      <dgm:spPr/>
      <dgm:t>
        <a:bodyPr/>
        <a:lstStyle/>
        <a:p>
          <a:endParaRPr lang="en-US"/>
        </a:p>
      </dgm:t>
    </dgm:pt>
    <dgm:pt modelId="{0EA48E7E-8B36-412C-9310-7F48D0302EC7}" type="pres">
      <dgm:prSet presAssocID="{D85B1AB3-F466-42CF-B2F2-BBB61C7F6B1C}" presName="hierChild1" presStyleCnt="0">
        <dgm:presLayoutVars>
          <dgm:chPref val="1"/>
          <dgm:dir/>
          <dgm:animOne val="branch"/>
          <dgm:animLvl val="lvl"/>
          <dgm:resizeHandles/>
        </dgm:presLayoutVars>
      </dgm:prSet>
      <dgm:spPr/>
    </dgm:pt>
    <dgm:pt modelId="{3D37D672-4C56-40FA-BED1-B7244242A4C4}" type="pres">
      <dgm:prSet presAssocID="{2F901003-2554-4A52-8C7A-A342BCD31B5F}" presName="hierRoot1" presStyleCnt="0"/>
      <dgm:spPr/>
    </dgm:pt>
    <dgm:pt modelId="{E9617B00-1EB2-45FD-BE20-39552C6A9A82}" type="pres">
      <dgm:prSet presAssocID="{2F901003-2554-4A52-8C7A-A342BCD31B5F}" presName="composite" presStyleCnt="0"/>
      <dgm:spPr/>
    </dgm:pt>
    <dgm:pt modelId="{091668FE-B663-4FC4-B68C-27B26CA6524F}" type="pres">
      <dgm:prSet presAssocID="{2F901003-2554-4A52-8C7A-A342BCD31B5F}" presName="background" presStyleLbl="node0" presStyleIdx="0" presStyleCnt="2"/>
      <dgm:spPr/>
    </dgm:pt>
    <dgm:pt modelId="{B0DDCFDD-5EE7-47EC-997B-75B9C1C65689}" type="pres">
      <dgm:prSet presAssocID="{2F901003-2554-4A52-8C7A-A342BCD31B5F}" presName="text" presStyleLbl="fgAcc0" presStyleIdx="0" presStyleCnt="2">
        <dgm:presLayoutVars>
          <dgm:chPref val="3"/>
        </dgm:presLayoutVars>
      </dgm:prSet>
      <dgm:spPr/>
    </dgm:pt>
    <dgm:pt modelId="{01ADFF06-15C2-4C32-961E-AE3420760E01}" type="pres">
      <dgm:prSet presAssocID="{2F901003-2554-4A52-8C7A-A342BCD31B5F}" presName="hierChild2" presStyleCnt="0"/>
      <dgm:spPr/>
    </dgm:pt>
    <dgm:pt modelId="{5264A954-D60E-4081-BCEB-3962F9614A7F}" type="pres">
      <dgm:prSet presAssocID="{981B539C-AD3A-4E9E-9C6B-5FC1480E46E4}" presName="hierRoot1" presStyleCnt="0"/>
      <dgm:spPr/>
    </dgm:pt>
    <dgm:pt modelId="{6C88CB66-4C7F-45F3-9B46-2ED51763883A}" type="pres">
      <dgm:prSet presAssocID="{981B539C-AD3A-4E9E-9C6B-5FC1480E46E4}" presName="composite" presStyleCnt="0"/>
      <dgm:spPr/>
    </dgm:pt>
    <dgm:pt modelId="{5919D24B-D03F-4F06-BC32-DF8B2CC78F36}" type="pres">
      <dgm:prSet presAssocID="{981B539C-AD3A-4E9E-9C6B-5FC1480E46E4}" presName="background" presStyleLbl="node0" presStyleIdx="1" presStyleCnt="2"/>
      <dgm:spPr/>
    </dgm:pt>
    <dgm:pt modelId="{3B994F77-1D1F-44AB-872D-778CD6DB0CB2}" type="pres">
      <dgm:prSet presAssocID="{981B539C-AD3A-4E9E-9C6B-5FC1480E46E4}" presName="text" presStyleLbl="fgAcc0" presStyleIdx="1" presStyleCnt="2">
        <dgm:presLayoutVars>
          <dgm:chPref val="3"/>
        </dgm:presLayoutVars>
      </dgm:prSet>
      <dgm:spPr/>
    </dgm:pt>
    <dgm:pt modelId="{DECB0779-7370-41A6-9BA5-05090790B672}" type="pres">
      <dgm:prSet presAssocID="{981B539C-AD3A-4E9E-9C6B-5FC1480E46E4}" presName="hierChild2" presStyleCnt="0"/>
      <dgm:spPr/>
    </dgm:pt>
  </dgm:ptLst>
  <dgm:cxnLst>
    <dgm:cxn modelId="{9664870A-483D-48C7-8BBC-87D6A77286F2}" type="presOf" srcId="{D85B1AB3-F466-42CF-B2F2-BBB61C7F6B1C}" destId="{0EA48E7E-8B36-412C-9310-7F48D0302EC7}" srcOrd="0" destOrd="0" presId="urn:microsoft.com/office/officeart/2005/8/layout/hierarchy1"/>
    <dgm:cxn modelId="{8F28E31B-F30D-4863-935B-AF65B9E8C692}" type="presOf" srcId="{2F901003-2554-4A52-8C7A-A342BCD31B5F}" destId="{B0DDCFDD-5EE7-47EC-997B-75B9C1C65689}" srcOrd="0" destOrd="0" presId="urn:microsoft.com/office/officeart/2005/8/layout/hierarchy1"/>
    <dgm:cxn modelId="{00B4CDB2-ECD4-4D4D-A4B5-45B82386E6B1}" srcId="{D85B1AB3-F466-42CF-B2F2-BBB61C7F6B1C}" destId="{2F901003-2554-4A52-8C7A-A342BCD31B5F}" srcOrd="0" destOrd="0" parTransId="{4D4F7636-DA38-4D78-AD2E-84D489E6C7E2}" sibTransId="{FAFE3F1F-8A7A-4B82-9579-68AE109B46DE}"/>
    <dgm:cxn modelId="{726F5EBE-C4C8-43E4-AA28-C4215C6860F1}" srcId="{D85B1AB3-F466-42CF-B2F2-BBB61C7F6B1C}" destId="{981B539C-AD3A-4E9E-9C6B-5FC1480E46E4}" srcOrd="1" destOrd="0" parTransId="{1784D87A-F7BC-4146-A363-8EA11D99F6F6}" sibTransId="{4D16482B-719F-4B4F-866B-E9C07B5FD458}"/>
    <dgm:cxn modelId="{5FC234C5-9292-48F7-A473-B71502A878B8}" type="presOf" srcId="{981B539C-AD3A-4E9E-9C6B-5FC1480E46E4}" destId="{3B994F77-1D1F-44AB-872D-778CD6DB0CB2}" srcOrd="0" destOrd="0" presId="urn:microsoft.com/office/officeart/2005/8/layout/hierarchy1"/>
    <dgm:cxn modelId="{5E2E8E0C-7144-4D53-8B15-CF646F5F9BFF}" type="presParOf" srcId="{0EA48E7E-8B36-412C-9310-7F48D0302EC7}" destId="{3D37D672-4C56-40FA-BED1-B7244242A4C4}" srcOrd="0" destOrd="0" presId="urn:microsoft.com/office/officeart/2005/8/layout/hierarchy1"/>
    <dgm:cxn modelId="{9AF253DC-3E92-454D-9C98-948136FF53DE}" type="presParOf" srcId="{3D37D672-4C56-40FA-BED1-B7244242A4C4}" destId="{E9617B00-1EB2-45FD-BE20-39552C6A9A82}" srcOrd="0" destOrd="0" presId="urn:microsoft.com/office/officeart/2005/8/layout/hierarchy1"/>
    <dgm:cxn modelId="{CDA6DCEC-7D0C-4406-BAF7-63D96378865E}" type="presParOf" srcId="{E9617B00-1EB2-45FD-BE20-39552C6A9A82}" destId="{091668FE-B663-4FC4-B68C-27B26CA6524F}" srcOrd="0" destOrd="0" presId="urn:microsoft.com/office/officeart/2005/8/layout/hierarchy1"/>
    <dgm:cxn modelId="{0FF92966-B1F2-486C-B0DA-12911CC25734}" type="presParOf" srcId="{E9617B00-1EB2-45FD-BE20-39552C6A9A82}" destId="{B0DDCFDD-5EE7-47EC-997B-75B9C1C65689}" srcOrd="1" destOrd="0" presId="urn:microsoft.com/office/officeart/2005/8/layout/hierarchy1"/>
    <dgm:cxn modelId="{18DC9F3B-F4C3-4D14-AC39-9E384285281B}" type="presParOf" srcId="{3D37D672-4C56-40FA-BED1-B7244242A4C4}" destId="{01ADFF06-15C2-4C32-961E-AE3420760E01}" srcOrd="1" destOrd="0" presId="urn:microsoft.com/office/officeart/2005/8/layout/hierarchy1"/>
    <dgm:cxn modelId="{2A6F80D3-4780-452F-9198-2AE123E80F3F}" type="presParOf" srcId="{0EA48E7E-8B36-412C-9310-7F48D0302EC7}" destId="{5264A954-D60E-4081-BCEB-3962F9614A7F}" srcOrd="1" destOrd="0" presId="urn:microsoft.com/office/officeart/2005/8/layout/hierarchy1"/>
    <dgm:cxn modelId="{38718C40-F96F-4DB0-B906-D88B1D9E83DC}" type="presParOf" srcId="{5264A954-D60E-4081-BCEB-3962F9614A7F}" destId="{6C88CB66-4C7F-45F3-9B46-2ED51763883A}" srcOrd="0" destOrd="0" presId="urn:microsoft.com/office/officeart/2005/8/layout/hierarchy1"/>
    <dgm:cxn modelId="{BE1182D1-7171-4290-9DAC-5A0050143247}" type="presParOf" srcId="{6C88CB66-4C7F-45F3-9B46-2ED51763883A}" destId="{5919D24B-D03F-4F06-BC32-DF8B2CC78F36}" srcOrd="0" destOrd="0" presId="urn:microsoft.com/office/officeart/2005/8/layout/hierarchy1"/>
    <dgm:cxn modelId="{D46D0B53-83FA-4379-8B48-1621577FB5A7}" type="presParOf" srcId="{6C88CB66-4C7F-45F3-9B46-2ED51763883A}" destId="{3B994F77-1D1F-44AB-872D-778CD6DB0CB2}" srcOrd="1" destOrd="0" presId="urn:microsoft.com/office/officeart/2005/8/layout/hierarchy1"/>
    <dgm:cxn modelId="{FD32479F-B7B3-488B-BD18-2F8811CB2890}" type="presParOf" srcId="{5264A954-D60E-4081-BCEB-3962F9614A7F}" destId="{DECB0779-7370-41A6-9BA5-05090790B67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651482-4CA8-430F-A0CC-8523DD10AFA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9BBCA6B5-60B2-468D-8D87-284B3D0BC4B4}">
      <dgm:prSet/>
      <dgm:spPr/>
      <dgm:t>
        <a:bodyPr/>
        <a:lstStyle/>
        <a:p>
          <a:pPr algn="ctr"/>
          <a:r>
            <a:rPr lang="en-US" b="1" dirty="0">
              <a:solidFill>
                <a:schemeClr val="accent1"/>
              </a:solidFill>
            </a:rPr>
            <a:t>EXAMPLES</a:t>
          </a:r>
          <a:r>
            <a:rPr lang="en-US" dirty="0"/>
            <a:t>:</a:t>
          </a:r>
        </a:p>
      </dgm:t>
    </dgm:pt>
    <dgm:pt modelId="{27D8E424-38D6-4CE3-87A8-76DC06C78321}" type="parTrans" cxnId="{5E14BAD9-E3D8-4A05-93AD-085D11307B69}">
      <dgm:prSet/>
      <dgm:spPr/>
      <dgm:t>
        <a:bodyPr/>
        <a:lstStyle/>
        <a:p>
          <a:endParaRPr lang="en-US"/>
        </a:p>
      </dgm:t>
    </dgm:pt>
    <dgm:pt modelId="{5C8CF60A-C98A-48D8-88F6-CA10B22D0463}" type="sibTrans" cxnId="{5E14BAD9-E3D8-4A05-93AD-085D11307B69}">
      <dgm:prSet/>
      <dgm:spPr/>
      <dgm:t>
        <a:bodyPr/>
        <a:lstStyle/>
        <a:p>
          <a:endParaRPr lang="en-US"/>
        </a:p>
      </dgm:t>
    </dgm:pt>
    <dgm:pt modelId="{B8EC6170-C8AF-43CC-92C6-BC5BEA0B308C}">
      <dgm:prSet/>
      <dgm:spPr/>
      <dgm:t>
        <a:bodyPr/>
        <a:lstStyle/>
        <a:p>
          <a:r>
            <a:rPr lang="en-US" b="1"/>
            <a:t>A messy room</a:t>
          </a:r>
          <a:r>
            <a:rPr lang="en-US"/>
            <a:t>: how students see it versus how parents see it</a:t>
          </a:r>
        </a:p>
      </dgm:t>
    </dgm:pt>
    <dgm:pt modelId="{D97AA86E-05B4-490C-B530-CC59758AAF45}" type="parTrans" cxnId="{17793B94-221B-4236-BE5F-0F70C9666C3B}">
      <dgm:prSet/>
      <dgm:spPr/>
      <dgm:t>
        <a:bodyPr/>
        <a:lstStyle/>
        <a:p>
          <a:endParaRPr lang="en-US"/>
        </a:p>
      </dgm:t>
    </dgm:pt>
    <dgm:pt modelId="{62C15141-3327-46D9-9BA1-9CA835275CDC}" type="sibTrans" cxnId="{17793B94-221B-4236-BE5F-0F70C9666C3B}">
      <dgm:prSet/>
      <dgm:spPr/>
      <dgm:t>
        <a:bodyPr/>
        <a:lstStyle/>
        <a:p>
          <a:endParaRPr lang="en-US"/>
        </a:p>
      </dgm:t>
    </dgm:pt>
    <dgm:pt modelId="{1EB80473-009C-4EF6-9C26-C32605F9229A}">
      <dgm:prSet/>
      <dgm:spPr/>
      <dgm:t>
        <a:bodyPr/>
        <a:lstStyle/>
        <a:p>
          <a:r>
            <a:rPr lang="en-US" b="1"/>
            <a:t>Homework</a:t>
          </a:r>
          <a:r>
            <a:rPr lang="en-US"/>
            <a:t>: how teachers see it versus how students see it</a:t>
          </a:r>
        </a:p>
      </dgm:t>
    </dgm:pt>
    <dgm:pt modelId="{7B37F0E0-6A72-4C4F-B56C-AEC6C2B423C6}" type="parTrans" cxnId="{3AF8A584-06AC-4D51-9019-783D1711F0B5}">
      <dgm:prSet/>
      <dgm:spPr/>
      <dgm:t>
        <a:bodyPr/>
        <a:lstStyle/>
        <a:p>
          <a:endParaRPr lang="en-US"/>
        </a:p>
      </dgm:t>
    </dgm:pt>
    <dgm:pt modelId="{880201E6-1F7C-405D-90E4-7AB05C2E0BA4}" type="sibTrans" cxnId="{3AF8A584-06AC-4D51-9019-783D1711F0B5}">
      <dgm:prSet/>
      <dgm:spPr/>
      <dgm:t>
        <a:bodyPr/>
        <a:lstStyle/>
        <a:p>
          <a:endParaRPr lang="en-US"/>
        </a:p>
      </dgm:t>
    </dgm:pt>
    <dgm:pt modelId="{CA07EDB6-B68A-4B42-843F-7B4BD93F16C3}">
      <dgm:prSet/>
      <dgm:spPr/>
      <dgm:t>
        <a:bodyPr/>
        <a:lstStyle/>
        <a:p>
          <a:r>
            <a:rPr lang="en-US" b="1"/>
            <a:t>A favorite song, book, or movie</a:t>
          </a:r>
          <a:r>
            <a:rPr lang="en-US"/>
            <a:t>: how you see it versus how your siblings see it </a:t>
          </a:r>
        </a:p>
      </dgm:t>
    </dgm:pt>
    <dgm:pt modelId="{7DA64FDE-540C-4B3E-A37B-4708852089AD}" type="parTrans" cxnId="{F368C656-FE1C-4ABC-AA53-F72A33BDF524}">
      <dgm:prSet/>
      <dgm:spPr/>
      <dgm:t>
        <a:bodyPr/>
        <a:lstStyle/>
        <a:p>
          <a:endParaRPr lang="en-US"/>
        </a:p>
      </dgm:t>
    </dgm:pt>
    <dgm:pt modelId="{DC0162D0-DB7A-4329-8599-C3A6B67BE19C}" type="sibTrans" cxnId="{F368C656-FE1C-4ABC-AA53-F72A33BDF524}">
      <dgm:prSet/>
      <dgm:spPr/>
      <dgm:t>
        <a:bodyPr/>
        <a:lstStyle/>
        <a:p>
          <a:endParaRPr lang="en-US"/>
        </a:p>
      </dgm:t>
    </dgm:pt>
    <dgm:pt modelId="{D4DFF976-7A30-4891-ADDB-62986C3A9CA5}" type="pres">
      <dgm:prSet presAssocID="{EC651482-4CA8-430F-A0CC-8523DD10AFA5}" presName="vert0" presStyleCnt="0">
        <dgm:presLayoutVars>
          <dgm:dir/>
          <dgm:animOne val="branch"/>
          <dgm:animLvl val="lvl"/>
        </dgm:presLayoutVars>
      </dgm:prSet>
      <dgm:spPr/>
    </dgm:pt>
    <dgm:pt modelId="{F94C631C-AB4C-489F-8223-F7ABC718E2F2}" type="pres">
      <dgm:prSet presAssocID="{9BBCA6B5-60B2-468D-8D87-284B3D0BC4B4}" presName="thickLine" presStyleLbl="alignNode1" presStyleIdx="0" presStyleCnt="4"/>
      <dgm:spPr/>
    </dgm:pt>
    <dgm:pt modelId="{2EB8DE06-8C0D-41E5-B9CE-939BC027CF7D}" type="pres">
      <dgm:prSet presAssocID="{9BBCA6B5-60B2-468D-8D87-284B3D0BC4B4}" presName="horz1" presStyleCnt="0"/>
      <dgm:spPr/>
    </dgm:pt>
    <dgm:pt modelId="{BFF31A3C-78A0-4D7E-B274-CD302A2945E1}" type="pres">
      <dgm:prSet presAssocID="{9BBCA6B5-60B2-468D-8D87-284B3D0BC4B4}" presName="tx1" presStyleLbl="revTx" presStyleIdx="0" presStyleCnt="4"/>
      <dgm:spPr/>
    </dgm:pt>
    <dgm:pt modelId="{1D02C7E3-AC60-48E8-830E-F1491DCBB03E}" type="pres">
      <dgm:prSet presAssocID="{9BBCA6B5-60B2-468D-8D87-284B3D0BC4B4}" presName="vert1" presStyleCnt="0"/>
      <dgm:spPr/>
    </dgm:pt>
    <dgm:pt modelId="{3A9D3E05-7FB7-41DA-9349-0748C0DACCFE}" type="pres">
      <dgm:prSet presAssocID="{B8EC6170-C8AF-43CC-92C6-BC5BEA0B308C}" presName="thickLine" presStyleLbl="alignNode1" presStyleIdx="1" presStyleCnt="4"/>
      <dgm:spPr/>
    </dgm:pt>
    <dgm:pt modelId="{C135C240-CFE8-4FA4-AB99-CB80BF5E21E3}" type="pres">
      <dgm:prSet presAssocID="{B8EC6170-C8AF-43CC-92C6-BC5BEA0B308C}" presName="horz1" presStyleCnt="0"/>
      <dgm:spPr/>
    </dgm:pt>
    <dgm:pt modelId="{2DF86BBC-CDE3-4DB5-8C4A-B854213E3296}" type="pres">
      <dgm:prSet presAssocID="{B8EC6170-C8AF-43CC-92C6-BC5BEA0B308C}" presName="tx1" presStyleLbl="revTx" presStyleIdx="1" presStyleCnt="4"/>
      <dgm:spPr/>
    </dgm:pt>
    <dgm:pt modelId="{417C4C35-E2A8-414C-A738-857AAC7C1C3D}" type="pres">
      <dgm:prSet presAssocID="{B8EC6170-C8AF-43CC-92C6-BC5BEA0B308C}" presName="vert1" presStyleCnt="0"/>
      <dgm:spPr/>
    </dgm:pt>
    <dgm:pt modelId="{ED9E837C-C9B5-40DA-81C7-D03243C8577A}" type="pres">
      <dgm:prSet presAssocID="{1EB80473-009C-4EF6-9C26-C32605F9229A}" presName="thickLine" presStyleLbl="alignNode1" presStyleIdx="2" presStyleCnt="4"/>
      <dgm:spPr/>
    </dgm:pt>
    <dgm:pt modelId="{DAC97F38-8696-414C-8A22-95EA3B04FA83}" type="pres">
      <dgm:prSet presAssocID="{1EB80473-009C-4EF6-9C26-C32605F9229A}" presName="horz1" presStyleCnt="0"/>
      <dgm:spPr/>
    </dgm:pt>
    <dgm:pt modelId="{81A01486-D80D-4B09-9AC7-2081BC46AB6F}" type="pres">
      <dgm:prSet presAssocID="{1EB80473-009C-4EF6-9C26-C32605F9229A}" presName="tx1" presStyleLbl="revTx" presStyleIdx="2" presStyleCnt="4"/>
      <dgm:spPr/>
    </dgm:pt>
    <dgm:pt modelId="{9B7BD4D3-25AA-4C3F-BF9A-72B164D5AF32}" type="pres">
      <dgm:prSet presAssocID="{1EB80473-009C-4EF6-9C26-C32605F9229A}" presName="vert1" presStyleCnt="0"/>
      <dgm:spPr/>
    </dgm:pt>
    <dgm:pt modelId="{B3D126F5-C8CA-4063-9B6A-EE4FB4DFC8A1}" type="pres">
      <dgm:prSet presAssocID="{CA07EDB6-B68A-4B42-843F-7B4BD93F16C3}" presName="thickLine" presStyleLbl="alignNode1" presStyleIdx="3" presStyleCnt="4"/>
      <dgm:spPr/>
    </dgm:pt>
    <dgm:pt modelId="{0ED8B340-A717-4BAB-B3F9-EAAB44FA6630}" type="pres">
      <dgm:prSet presAssocID="{CA07EDB6-B68A-4B42-843F-7B4BD93F16C3}" presName="horz1" presStyleCnt="0"/>
      <dgm:spPr/>
    </dgm:pt>
    <dgm:pt modelId="{DACE9367-09C1-495A-A776-B7704F695CDB}" type="pres">
      <dgm:prSet presAssocID="{CA07EDB6-B68A-4B42-843F-7B4BD93F16C3}" presName="tx1" presStyleLbl="revTx" presStyleIdx="3" presStyleCnt="4"/>
      <dgm:spPr/>
    </dgm:pt>
    <dgm:pt modelId="{86814207-7E68-4729-9D0B-5C180283D202}" type="pres">
      <dgm:prSet presAssocID="{CA07EDB6-B68A-4B42-843F-7B4BD93F16C3}" presName="vert1" presStyleCnt="0"/>
      <dgm:spPr/>
    </dgm:pt>
  </dgm:ptLst>
  <dgm:cxnLst>
    <dgm:cxn modelId="{C9D78B1E-5610-4BFC-A7D8-1798A9E7E4C9}" type="presOf" srcId="{1EB80473-009C-4EF6-9C26-C32605F9229A}" destId="{81A01486-D80D-4B09-9AC7-2081BC46AB6F}" srcOrd="0" destOrd="0" presId="urn:microsoft.com/office/officeart/2008/layout/LinedList"/>
    <dgm:cxn modelId="{6C461629-0B76-40AC-B845-D6CB98010D36}" type="presOf" srcId="{CA07EDB6-B68A-4B42-843F-7B4BD93F16C3}" destId="{DACE9367-09C1-495A-A776-B7704F695CDB}" srcOrd="0" destOrd="0" presId="urn:microsoft.com/office/officeart/2008/layout/LinedList"/>
    <dgm:cxn modelId="{F368C656-FE1C-4ABC-AA53-F72A33BDF524}" srcId="{EC651482-4CA8-430F-A0CC-8523DD10AFA5}" destId="{CA07EDB6-B68A-4B42-843F-7B4BD93F16C3}" srcOrd="3" destOrd="0" parTransId="{7DA64FDE-540C-4B3E-A37B-4708852089AD}" sibTransId="{DC0162D0-DB7A-4329-8599-C3A6B67BE19C}"/>
    <dgm:cxn modelId="{3AF8A584-06AC-4D51-9019-783D1711F0B5}" srcId="{EC651482-4CA8-430F-A0CC-8523DD10AFA5}" destId="{1EB80473-009C-4EF6-9C26-C32605F9229A}" srcOrd="2" destOrd="0" parTransId="{7B37F0E0-6A72-4C4F-B56C-AEC6C2B423C6}" sibTransId="{880201E6-1F7C-405D-90E4-7AB05C2E0BA4}"/>
    <dgm:cxn modelId="{17793B94-221B-4236-BE5F-0F70C9666C3B}" srcId="{EC651482-4CA8-430F-A0CC-8523DD10AFA5}" destId="{B8EC6170-C8AF-43CC-92C6-BC5BEA0B308C}" srcOrd="1" destOrd="0" parTransId="{D97AA86E-05B4-490C-B530-CC59758AAF45}" sibTransId="{62C15141-3327-46D9-9BA1-9CA835275CDC}"/>
    <dgm:cxn modelId="{09428BCA-CA97-458E-9984-1525CEFBF4D6}" type="presOf" srcId="{9BBCA6B5-60B2-468D-8D87-284B3D0BC4B4}" destId="{BFF31A3C-78A0-4D7E-B274-CD302A2945E1}" srcOrd="0" destOrd="0" presId="urn:microsoft.com/office/officeart/2008/layout/LinedList"/>
    <dgm:cxn modelId="{5E14BAD9-E3D8-4A05-93AD-085D11307B69}" srcId="{EC651482-4CA8-430F-A0CC-8523DD10AFA5}" destId="{9BBCA6B5-60B2-468D-8D87-284B3D0BC4B4}" srcOrd="0" destOrd="0" parTransId="{27D8E424-38D6-4CE3-87A8-76DC06C78321}" sibTransId="{5C8CF60A-C98A-48D8-88F6-CA10B22D0463}"/>
    <dgm:cxn modelId="{3CDC8EE8-15FF-49E9-AD06-E413E7B6E954}" type="presOf" srcId="{B8EC6170-C8AF-43CC-92C6-BC5BEA0B308C}" destId="{2DF86BBC-CDE3-4DB5-8C4A-B854213E3296}" srcOrd="0" destOrd="0" presId="urn:microsoft.com/office/officeart/2008/layout/LinedList"/>
    <dgm:cxn modelId="{533568FB-B9B9-4FE5-B6E2-58350465389E}" type="presOf" srcId="{EC651482-4CA8-430F-A0CC-8523DD10AFA5}" destId="{D4DFF976-7A30-4891-ADDB-62986C3A9CA5}" srcOrd="0" destOrd="0" presId="urn:microsoft.com/office/officeart/2008/layout/LinedList"/>
    <dgm:cxn modelId="{E5FC48C6-9BE8-42D1-B4AB-B5A727E84F9C}" type="presParOf" srcId="{D4DFF976-7A30-4891-ADDB-62986C3A9CA5}" destId="{F94C631C-AB4C-489F-8223-F7ABC718E2F2}" srcOrd="0" destOrd="0" presId="urn:microsoft.com/office/officeart/2008/layout/LinedList"/>
    <dgm:cxn modelId="{EB0C59ED-15D1-481D-8A77-C0D192F897E9}" type="presParOf" srcId="{D4DFF976-7A30-4891-ADDB-62986C3A9CA5}" destId="{2EB8DE06-8C0D-41E5-B9CE-939BC027CF7D}" srcOrd="1" destOrd="0" presId="urn:microsoft.com/office/officeart/2008/layout/LinedList"/>
    <dgm:cxn modelId="{3236C88D-33DD-4418-B3EF-602C828A8135}" type="presParOf" srcId="{2EB8DE06-8C0D-41E5-B9CE-939BC027CF7D}" destId="{BFF31A3C-78A0-4D7E-B274-CD302A2945E1}" srcOrd="0" destOrd="0" presId="urn:microsoft.com/office/officeart/2008/layout/LinedList"/>
    <dgm:cxn modelId="{CA6E9408-BCE3-4EF4-B066-E0BABF39D9CB}" type="presParOf" srcId="{2EB8DE06-8C0D-41E5-B9CE-939BC027CF7D}" destId="{1D02C7E3-AC60-48E8-830E-F1491DCBB03E}" srcOrd="1" destOrd="0" presId="urn:microsoft.com/office/officeart/2008/layout/LinedList"/>
    <dgm:cxn modelId="{5C927099-21EF-481B-A1E1-F7CE70ABC375}" type="presParOf" srcId="{D4DFF976-7A30-4891-ADDB-62986C3A9CA5}" destId="{3A9D3E05-7FB7-41DA-9349-0748C0DACCFE}" srcOrd="2" destOrd="0" presId="urn:microsoft.com/office/officeart/2008/layout/LinedList"/>
    <dgm:cxn modelId="{F4DE4D8E-4C72-42C9-807F-9765821BE886}" type="presParOf" srcId="{D4DFF976-7A30-4891-ADDB-62986C3A9CA5}" destId="{C135C240-CFE8-4FA4-AB99-CB80BF5E21E3}" srcOrd="3" destOrd="0" presId="urn:microsoft.com/office/officeart/2008/layout/LinedList"/>
    <dgm:cxn modelId="{1615015C-D321-43D8-857B-780F9FF87BB4}" type="presParOf" srcId="{C135C240-CFE8-4FA4-AB99-CB80BF5E21E3}" destId="{2DF86BBC-CDE3-4DB5-8C4A-B854213E3296}" srcOrd="0" destOrd="0" presId="urn:microsoft.com/office/officeart/2008/layout/LinedList"/>
    <dgm:cxn modelId="{741D8B91-CDEB-4580-BF34-2C77580FCA6F}" type="presParOf" srcId="{C135C240-CFE8-4FA4-AB99-CB80BF5E21E3}" destId="{417C4C35-E2A8-414C-A738-857AAC7C1C3D}" srcOrd="1" destOrd="0" presId="urn:microsoft.com/office/officeart/2008/layout/LinedList"/>
    <dgm:cxn modelId="{6F4D2C46-A928-4680-8F9B-53B250F272DA}" type="presParOf" srcId="{D4DFF976-7A30-4891-ADDB-62986C3A9CA5}" destId="{ED9E837C-C9B5-40DA-81C7-D03243C8577A}" srcOrd="4" destOrd="0" presId="urn:microsoft.com/office/officeart/2008/layout/LinedList"/>
    <dgm:cxn modelId="{0E56906B-5974-4958-B519-998482C80B1A}" type="presParOf" srcId="{D4DFF976-7A30-4891-ADDB-62986C3A9CA5}" destId="{DAC97F38-8696-414C-8A22-95EA3B04FA83}" srcOrd="5" destOrd="0" presId="urn:microsoft.com/office/officeart/2008/layout/LinedList"/>
    <dgm:cxn modelId="{7C617841-7314-4491-AAA8-5F687D0B1A10}" type="presParOf" srcId="{DAC97F38-8696-414C-8A22-95EA3B04FA83}" destId="{81A01486-D80D-4B09-9AC7-2081BC46AB6F}" srcOrd="0" destOrd="0" presId="urn:microsoft.com/office/officeart/2008/layout/LinedList"/>
    <dgm:cxn modelId="{A50A350C-11A3-4105-9D91-3A9A50904977}" type="presParOf" srcId="{DAC97F38-8696-414C-8A22-95EA3B04FA83}" destId="{9B7BD4D3-25AA-4C3F-BF9A-72B164D5AF32}" srcOrd="1" destOrd="0" presId="urn:microsoft.com/office/officeart/2008/layout/LinedList"/>
    <dgm:cxn modelId="{F42E8306-85EF-4671-AB42-FC68A2578DF4}" type="presParOf" srcId="{D4DFF976-7A30-4891-ADDB-62986C3A9CA5}" destId="{B3D126F5-C8CA-4063-9B6A-EE4FB4DFC8A1}" srcOrd="6" destOrd="0" presId="urn:microsoft.com/office/officeart/2008/layout/LinedList"/>
    <dgm:cxn modelId="{6F707EFC-12F4-49BC-BB7F-519BA0A2E7BE}" type="presParOf" srcId="{D4DFF976-7A30-4891-ADDB-62986C3A9CA5}" destId="{0ED8B340-A717-4BAB-B3F9-EAAB44FA6630}" srcOrd="7" destOrd="0" presId="urn:microsoft.com/office/officeart/2008/layout/LinedList"/>
    <dgm:cxn modelId="{21579B9C-B481-4298-99AE-50188311646A}" type="presParOf" srcId="{0ED8B340-A717-4BAB-B3F9-EAAB44FA6630}" destId="{DACE9367-09C1-495A-A776-B7704F695CDB}" srcOrd="0" destOrd="0" presId="urn:microsoft.com/office/officeart/2008/layout/LinedList"/>
    <dgm:cxn modelId="{F504C28A-1980-4DAC-B67F-D86C172D6ADF}" type="presParOf" srcId="{0ED8B340-A717-4BAB-B3F9-EAAB44FA6630}" destId="{86814207-7E68-4729-9D0B-5C180283D20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668FE-B663-4FC4-B68C-27B26CA6524F}">
      <dsp:nvSpPr>
        <dsp:cNvPr id="0" name=""/>
        <dsp:cNvSpPr/>
      </dsp:nvSpPr>
      <dsp:spPr>
        <a:xfrm>
          <a:off x="1332" y="7648"/>
          <a:ext cx="4677087" cy="296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DCFDD-5EE7-47EC-997B-75B9C1C65689}">
      <dsp:nvSpPr>
        <dsp:cNvPr id="0" name=""/>
        <dsp:cNvSpPr/>
      </dsp:nvSpPr>
      <dsp:spPr>
        <a:xfrm>
          <a:off x="521008" y="501341"/>
          <a:ext cx="4677087" cy="29699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b="1" kern="1200" dirty="0"/>
            <a:t>exiled</a:t>
          </a:r>
          <a:r>
            <a:rPr lang="en-US" sz="6400" kern="1200" dirty="0"/>
            <a:t>, adj., away from one’s homeland</a:t>
          </a:r>
        </a:p>
      </dsp:txBody>
      <dsp:txXfrm>
        <a:off x="607995" y="588328"/>
        <a:ext cx="4503113" cy="2795976"/>
      </dsp:txXfrm>
    </dsp:sp>
    <dsp:sp modelId="{5919D24B-D03F-4F06-BC32-DF8B2CC78F36}">
      <dsp:nvSpPr>
        <dsp:cNvPr id="0" name=""/>
        <dsp:cNvSpPr/>
      </dsp:nvSpPr>
      <dsp:spPr>
        <a:xfrm>
          <a:off x="5717772" y="7648"/>
          <a:ext cx="4677087" cy="296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994F77-1D1F-44AB-872D-778CD6DB0CB2}">
      <dsp:nvSpPr>
        <dsp:cNvPr id="0" name=""/>
        <dsp:cNvSpPr/>
      </dsp:nvSpPr>
      <dsp:spPr>
        <a:xfrm>
          <a:off x="6237449" y="501341"/>
          <a:ext cx="4677087" cy="29699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b="1" kern="1200" dirty="0"/>
            <a:t>transfixed</a:t>
          </a:r>
          <a:r>
            <a:rPr lang="en-US" sz="6400" kern="1200" dirty="0"/>
            <a:t>, adj., intensely focused</a:t>
          </a:r>
        </a:p>
      </dsp:txBody>
      <dsp:txXfrm>
        <a:off x="6324436" y="588328"/>
        <a:ext cx="4503113" cy="2795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C631C-AB4C-489F-8223-F7ABC718E2F2}">
      <dsp:nvSpPr>
        <dsp:cNvPr id="0" name=""/>
        <dsp:cNvSpPr/>
      </dsp:nvSpPr>
      <dsp:spPr>
        <a:xfrm>
          <a:off x="0" y="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F31A3C-78A0-4D7E-B274-CD302A2945E1}">
      <dsp:nvSpPr>
        <dsp:cNvPr id="0" name=""/>
        <dsp:cNvSpPr/>
      </dsp:nvSpPr>
      <dsp:spPr>
        <a:xfrm>
          <a:off x="0" y="0"/>
          <a:ext cx="10515600" cy="106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ctr" defTabSz="1911350">
            <a:lnSpc>
              <a:spcPct val="90000"/>
            </a:lnSpc>
            <a:spcBef>
              <a:spcPct val="0"/>
            </a:spcBef>
            <a:spcAft>
              <a:spcPct val="35000"/>
            </a:spcAft>
            <a:buNone/>
          </a:pPr>
          <a:r>
            <a:rPr lang="en-US" sz="4300" b="1" kern="1200" dirty="0">
              <a:solidFill>
                <a:schemeClr val="accent1"/>
              </a:solidFill>
            </a:rPr>
            <a:t>EXAMPLES</a:t>
          </a:r>
          <a:r>
            <a:rPr lang="en-US" sz="4300" kern="1200" dirty="0"/>
            <a:t>:</a:t>
          </a:r>
        </a:p>
      </dsp:txBody>
      <dsp:txXfrm>
        <a:off x="0" y="0"/>
        <a:ext cx="10515600" cy="1063228"/>
      </dsp:txXfrm>
    </dsp:sp>
    <dsp:sp modelId="{3A9D3E05-7FB7-41DA-9349-0748C0DACCFE}">
      <dsp:nvSpPr>
        <dsp:cNvPr id="0" name=""/>
        <dsp:cNvSpPr/>
      </dsp:nvSpPr>
      <dsp:spPr>
        <a:xfrm>
          <a:off x="0" y="1063228"/>
          <a:ext cx="10515600" cy="0"/>
        </a:xfrm>
        <a:prstGeom prst="line">
          <a:avLst/>
        </a:prstGeom>
        <a:solidFill>
          <a:schemeClr val="accent2">
            <a:hueOff val="-816517"/>
            <a:satOff val="-3771"/>
            <a:lumOff val="-785"/>
            <a:alphaOff val="0"/>
          </a:schemeClr>
        </a:solidFill>
        <a:ln w="12700" cap="flat" cmpd="sng" algn="ctr">
          <a:solidFill>
            <a:schemeClr val="accent2">
              <a:hueOff val="-816517"/>
              <a:satOff val="-3771"/>
              <a:lumOff val="-7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F86BBC-CDE3-4DB5-8C4A-B854213E3296}">
      <dsp:nvSpPr>
        <dsp:cNvPr id="0" name=""/>
        <dsp:cNvSpPr/>
      </dsp:nvSpPr>
      <dsp:spPr>
        <a:xfrm>
          <a:off x="0" y="1063228"/>
          <a:ext cx="10515600" cy="106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A messy room</a:t>
          </a:r>
          <a:r>
            <a:rPr lang="en-US" sz="4300" kern="1200"/>
            <a:t>: how students see it versus how parents see it</a:t>
          </a:r>
        </a:p>
      </dsp:txBody>
      <dsp:txXfrm>
        <a:off x="0" y="1063228"/>
        <a:ext cx="10515600" cy="1063228"/>
      </dsp:txXfrm>
    </dsp:sp>
    <dsp:sp modelId="{ED9E837C-C9B5-40DA-81C7-D03243C8577A}">
      <dsp:nvSpPr>
        <dsp:cNvPr id="0" name=""/>
        <dsp:cNvSpPr/>
      </dsp:nvSpPr>
      <dsp:spPr>
        <a:xfrm>
          <a:off x="0" y="2126456"/>
          <a:ext cx="10515600" cy="0"/>
        </a:xfrm>
        <a:prstGeom prst="line">
          <a:avLst/>
        </a:prstGeom>
        <a:solidFill>
          <a:schemeClr val="accent2">
            <a:hueOff val="-1633033"/>
            <a:satOff val="-7543"/>
            <a:lumOff val="-1569"/>
            <a:alphaOff val="0"/>
          </a:schemeClr>
        </a:solidFill>
        <a:ln w="12700" cap="flat" cmpd="sng" algn="ctr">
          <a:solidFill>
            <a:schemeClr val="accent2">
              <a:hueOff val="-1633033"/>
              <a:satOff val="-7543"/>
              <a:lumOff val="-15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A01486-D80D-4B09-9AC7-2081BC46AB6F}">
      <dsp:nvSpPr>
        <dsp:cNvPr id="0" name=""/>
        <dsp:cNvSpPr/>
      </dsp:nvSpPr>
      <dsp:spPr>
        <a:xfrm>
          <a:off x="0" y="2126456"/>
          <a:ext cx="10515600" cy="106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Homework</a:t>
          </a:r>
          <a:r>
            <a:rPr lang="en-US" sz="4300" kern="1200"/>
            <a:t>: how teachers see it versus how students see it</a:t>
          </a:r>
        </a:p>
      </dsp:txBody>
      <dsp:txXfrm>
        <a:off x="0" y="2126456"/>
        <a:ext cx="10515600" cy="1063228"/>
      </dsp:txXfrm>
    </dsp:sp>
    <dsp:sp modelId="{B3D126F5-C8CA-4063-9B6A-EE4FB4DFC8A1}">
      <dsp:nvSpPr>
        <dsp:cNvPr id="0" name=""/>
        <dsp:cNvSpPr/>
      </dsp:nvSpPr>
      <dsp:spPr>
        <a:xfrm>
          <a:off x="0" y="3189683"/>
          <a:ext cx="10515600" cy="0"/>
        </a:xfrm>
        <a:prstGeom prst="line">
          <a:avLst/>
        </a:prstGeom>
        <a:solidFill>
          <a:schemeClr val="accent2">
            <a:hueOff val="-2449550"/>
            <a:satOff val="-11314"/>
            <a:lumOff val="-2354"/>
            <a:alphaOff val="0"/>
          </a:schemeClr>
        </a:solidFill>
        <a:ln w="12700" cap="flat" cmpd="sng" algn="ctr">
          <a:solidFill>
            <a:schemeClr val="accent2">
              <a:hueOff val="-2449550"/>
              <a:satOff val="-11314"/>
              <a:lumOff val="-23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E9367-09C1-495A-A776-B7704F695CDB}">
      <dsp:nvSpPr>
        <dsp:cNvPr id="0" name=""/>
        <dsp:cNvSpPr/>
      </dsp:nvSpPr>
      <dsp:spPr>
        <a:xfrm>
          <a:off x="0" y="3189683"/>
          <a:ext cx="10515600" cy="106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A favorite song, book, or movie</a:t>
          </a:r>
          <a:r>
            <a:rPr lang="en-US" sz="4300" kern="1200"/>
            <a:t>: how you see it versus how your siblings see it </a:t>
          </a:r>
        </a:p>
      </dsp:txBody>
      <dsp:txXfrm>
        <a:off x="0" y="3189683"/>
        <a:ext cx="10515600" cy="106322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11/25/2020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Introduce the Poem </a:t>
            </a:r>
            <a:endParaRPr lang="en-US" dirty="0"/>
          </a:p>
          <a:p>
            <a:pPr marL="171450" indent="-171450">
              <a:buFont typeface="Arial" panose="020B0604020202020204" pitchFamily="34" charset="0"/>
              <a:buChar char="•"/>
            </a:pPr>
            <a:r>
              <a:rPr lang="en-US" dirty="0"/>
              <a:t>Tell students that the poem in this lesson is about a boy who feels isolated or alone after moving to a new country where he does not yet speak the language.</a:t>
            </a:r>
          </a:p>
          <a:p>
            <a:pPr marL="171450" indent="-171450">
              <a:buFont typeface="Arial" panose="020B0604020202020204" pitchFamily="34" charset="0"/>
              <a:buChar char="•"/>
            </a:pPr>
            <a:r>
              <a:rPr lang="en-US" dirty="0"/>
              <a:t>Explain that Virgil Suárez, the poet, was born in Cuba, so his first language was Spanish. In this poem he uses several Spanish words to help lend detail to the scene he describes. Direct students to the note with translations for these words and review them prior to reading the poem. </a:t>
            </a:r>
          </a:p>
          <a:p>
            <a:pPr marL="171450" indent="-171450">
              <a:buFont typeface="Arial" panose="020B0604020202020204" pitchFamily="34" charset="0"/>
              <a:buChar char="•"/>
            </a:pPr>
            <a:r>
              <a:rPr lang="en-US" dirty="0"/>
              <a:t>As they listen to and read the poem, students should pay attention and try to notice what the speaker connects with in his new country.</a:t>
            </a:r>
            <a:endParaRPr lang="en-GB" dirty="0"/>
          </a:p>
        </p:txBody>
      </p:sp>
      <p:sp>
        <p:nvSpPr>
          <p:cNvPr id="4" name="Slide Number Placeholder 3"/>
          <p:cNvSpPr>
            <a:spLocks noGrp="1"/>
          </p:cNvSpPr>
          <p:nvPr>
            <p:ph type="sldNum" sz="quarter" idx="5"/>
          </p:nvPr>
        </p:nvSpPr>
        <p:spPr/>
        <p:txBody>
          <a:bodyPr/>
          <a:lstStyle/>
          <a:p>
            <a:fld id="{2E6DE88F-1F85-4A27-9D34-D74A50E7B0DA}" type="slidenum">
              <a:rPr lang="en-US" smtClean="0"/>
              <a:t>5</a:t>
            </a:fld>
            <a:endParaRPr lang="en-US" dirty="0"/>
          </a:p>
        </p:txBody>
      </p:sp>
    </p:spTree>
    <p:extLst>
      <p:ext uri="{BB962C8B-B14F-4D97-AF65-F5344CB8AC3E}">
        <p14:creationId xmlns:p14="http://schemas.microsoft.com/office/powerpoint/2010/main" val="4251312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He is in Los Angeles.</a:t>
            </a:r>
          </a:p>
          <a:p>
            <a:pPr marL="228600" indent="-228600">
              <a:buFont typeface="+mj-lt"/>
              <a:buAutoNum type="arabicPeriod"/>
            </a:pPr>
            <a:r>
              <a:rPr lang="en-US" dirty="0"/>
              <a:t>It is an island in the Caribbean. </a:t>
            </a:r>
          </a:p>
          <a:p>
            <a:pPr marL="228600" indent="-228600">
              <a:buFont typeface="+mj-lt"/>
              <a:buAutoNum type="arabicPeriod"/>
            </a:pPr>
            <a:r>
              <a:rPr lang="en-US" dirty="0"/>
              <a:t>He likes to watch The Three Stooges, The Little Rascals, Speed Racer, and the Godzilla movies.</a:t>
            </a:r>
          </a:p>
          <a:p>
            <a:pPr marL="228600" indent="-228600">
              <a:buFont typeface="+mj-lt"/>
              <a:buAutoNum type="arabicPeriod"/>
            </a:pPr>
            <a:r>
              <a:rPr lang="en-US" dirty="0"/>
              <a:t>Nobody wants him; nobody knows him; he does not yet speak English.</a:t>
            </a:r>
          </a:p>
          <a:p>
            <a:pPr marL="228600" indent="-228600">
              <a:buFont typeface="+mj-lt"/>
              <a:buAutoNum type="arabicPeriod"/>
            </a:pPr>
            <a:endParaRPr lang="en-US" dirty="0"/>
          </a:p>
          <a:p>
            <a:pPr marL="228600" indent="-228600">
              <a:buFont typeface="Arial" panose="020B0604020202020204" pitchFamily="34" charset="0"/>
              <a:buChar char="•"/>
            </a:pPr>
            <a:r>
              <a:rPr lang="en-US" dirty="0"/>
              <a:t>You may wish to allow students to share what they know of the Godzilla movies; they may not realize that though there have been more recent films featuring Godzilla, Suárez is referring to the original Japanese films from the 1950s and ‘60s. In some of these films Godzilla even helps humans by protecting them from other giant monsters. If possible, show an image or movie clip of the iconic figure. </a:t>
            </a:r>
          </a:p>
          <a:p>
            <a:pPr marL="228600" indent="-228600">
              <a:buFont typeface="Arial" panose="020B0604020202020204" pitchFamily="34" charset="0"/>
              <a:buChar char="•"/>
            </a:pPr>
            <a:r>
              <a:rPr lang="en-US" dirty="0"/>
              <a:t>Explain that writing about difficult things is one way some people deal with them. Some writers also look to writing as a way to express or explore the many different emotions people may feel. </a:t>
            </a:r>
          </a:p>
          <a:p>
            <a:pPr marL="228600" indent="-228600">
              <a:buFont typeface="Arial" panose="020B0604020202020204" pitchFamily="34" charset="0"/>
              <a:buChar char="•"/>
            </a:pPr>
            <a:endParaRPr lang="en-US" dirty="0"/>
          </a:p>
          <a:p>
            <a:pPr marL="228600" indent="-228600">
              <a:buFont typeface="+mj-lt"/>
              <a:buAutoNum type="arabicPeriod" startAt="5"/>
            </a:pPr>
            <a:r>
              <a:rPr lang="en-US" dirty="0"/>
              <a:t>He throws a pillow and screams.</a:t>
            </a:r>
            <a:endParaRPr lang="en-GB" dirty="0"/>
          </a:p>
        </p:txBody>
      </p:sp>
      <p:sp>
        <p:nvSpPr>
          <p:cNvPr id="4" name="Slide Number Placeholder 3"/>
          <p:cNvSpPr>
            <a:spLocks noGrp="1"/>
          </p:cNvSpPr>
          <p:nvPr>
            <p:ph type="sldNum" sz="quarter" idx="5"/>
          </p:nvPr>
        </p:nvSpPr>
        <p:spPr/>
        <p:txBody>
          <a:bodyPr/>
          <a:lstStyle/>
          <a:p>
            <a:fld id="{2E6DE88F-1F85-4A27-9D34-D74A50E7B0DA}" type="slidenum">
              <a:rPr lang="en-US" smtClean="0"/>
              <a:t>8</a:t>
            </a:fld>
            <a:endParaRPr lang="en-US" dirty="0"/>
          </a:p>
        </p:txBody>
      </p:sp>
    </p:spTree>
    <p:extLst>
      <p:ext uri="{BB962C8B-B14F-4D97-AF65-F5344CB8AC3E}">
        <p14:creationId xmlns:p14="http://schemas.microsoft.com/office/powerpoint/2010/main" val="315757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6DE88F-1F85-4A27-9D34-D74A50E7B0DA}" type="slidenum">
              <a:rPr lang="en-US" smtClean="0"/>
              <a:t>9</a:t>
            </a:fld>
            <a:endParaRPr lang="en-US" dirty="0"/>
          </a:p>
        </p:txBody>
      </p:sp>
    </p:spTree>
    <p:extLst>
      <p:ext uri="{BB962C8B-B14F-4D97-AF65-F5344CB8AC3E}">
        <p14:creationId xmlns:p14="http://schemas.microsoft.com/office/powerpoint/2010/main" val="2314633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Allow student volunteers to share answers to questions 1–3. Make sure students understand this material before asking students to complete questions 4–7. </a:t>
            </a:r>
          </a:p>
          <a:p>
            <a:pPr marL="171450" indent="-171450">
              <a:buFont typeface="Arial" panose="020B0604020202020204" pitchFamily="34" charset="0"/>
              <a:buChar char="•"/>
            </a:pPr>
            <a:r>
              <a:rPr lang="en-US" dirty="0"/>
              <a:t>Allow students to volunteer their answers to questions 4–7. Allow time if needed for discussion to make sure students see the difference between the speaker’s feelings and the mother’s reaction. </a:t>
            </a:r>
            <a:endParaRPr lang="en-GB" dirty="0"/>
          </a:p>
        </p:txBody>
      </p:sp>
      <p:sp>
        <p:nvSpPr>
          <p:cNvPr id="4" name="Slide Number Placeholder 3"/>
          <p:cNvSpPr>
            <a:spLocks noGrp="1"/>
          </p:cNvSpPr>
          <p:nvPr>
            <p:ph type="sldNum" sz="quarter" idx="5"/>
          </p:nvPr>
        </p:nvSpPr>
        <p:spPr/>
        <p:txBody>
          <a:bodyPr/>
          <a:lstStyle/>
          <a:p>
            <a:fld id="{2E6DE88F-1F85-4A27-9D34-D74A50E7B0DA}" type="slidenum">
              <a:rPr lang="en-US" smtClean="0"/>
              <a:t>10</a:t>
            </a:fld>
            <a:endParaRPr lang="en-US" dirty="0"/>
          </a:p>
        </p:txBody>
      </p:sp>
    </p:spTree>
    <p:extLst>
      <p:ext uri="{BB962C8B-B14F-4D97-AF65-F5344CB8AC3E}">
        <p14:creationId xmlns:p14="http://schemas.microsoft.com/office/powerpoint/2010/main" val="1432676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6DE88F-1F85-4A27-9D34-D74A50E7B0DA}" type="slidenum">
              <a:rPr lang="en-US" smtClean="0"/>
              <a:t>11</a:t>
            </a:fld>
            <a:endParaRPr lang="en-US" dirty="0"/>
          </a:p>
        </p:txBody>
      </p:sp>
    </p:spTree>
    <p:extLst>
      <p:ext uri="{BB962C8B-B14F-4D97-AF65-F5344CB8AC3E}">
        <p14:creationId xmlns:p14="http://schemas.microsoft.com/office/powerpoint/2010/main" val="2016074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Tell students that in this writing exercise, they will compose poems that show how two different characters feel about the same thing.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Allow </a:t>
            </a:r>
            <a:r>
              <a:rPr lang="en-US" dirty="0"/>
              <a:t>students to work in small groups to list other things that people view in different ways, then ask each group to share some of its suggestions with the class</a:t>
            </a:r>
            <a:r>
              <a:rPr lang="en-US"/>
              <a:t>. </a:t>
            </a:r>
          </a:p>
          <a:p>
            <a:pPr marL="171450" indent="-171450">
              <a:buFont typeface="Arial" panose="020B0604020202020204" pitchFamily="34" charset="0"/>
              <a:buChar char="•"/>
            </a:pPr>
            <a:r>
              <a:rPr lang="en-US" dirty="0"/>
              <a:t>Tell students to each pick the thing they want to write about in their poem.</a:t>
            </a:r>
            <a:endParaRPr lang="en-GB" dirty="0"/>
          </a:p>
        </p:txBody>
      </p:sp>
      <p:sp>
        <p:nvSpPr>
          <p:cNvPr id="4" name="Slide Number Placeholder 3"/>
          <p:cNvSpPr>
            <a:spLocks noGrp="1"/>
          </p:cNvSpPr>
          <p:nvPr>
            <p:ph type="sldNum" sz="quarter" idx="5"/>
          </p:nvPr>
        </p:nvSpPr>
        <p:spPr/>
        <p:txBody>
          <a:bodyPr/>
          <a:lstStyle/>
          <a:p>
            <a:fld id="{2E6DE88F-1F85-4A27-9D34-D74A50E7B0DA}" type="slidenum">
              <a:rPr lang="en-US" smtClean="0"/>
              <a:t>14</a:t>
            </a:fld>
            <a:endParaRPr lang="en-US" dirty="0"/>
          </a:p>
        </p:txBody>
      </p:sp>
    </p:spTree>
    <p:extLst>
      <p:ext uri="{BB962C8B-B14F-4D97-AF65-F5344CB8AC3E}">
        <p14:creationId xmlns:p14="http://schemas.microsoft.com/office/powerpoint/2010/main" val="3644241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11/25/2020</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36293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06386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64296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4472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25517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40217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51549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624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2203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51622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11/25/2020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88102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11/25/2020</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4683324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88" r:id="rId6"/>
    <p:sldLayoutId id="2147483793" r:id="rId7"/>
    <p:sldLayoutId id="2147483789" r:id="rId8"/>
    <p:sldLayoutId id="2147483790" r:id="rId9"/>
    <p:sldLayoutId id="2147483791" r:id="rId10"/>
    <p:sldLayoutId id="2147483792"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r="25"/>
          <a:stretch/>
        </p:blipFill>
        <p:spPr>
          <a:xfrm>
            <a:off x="20" y="10"/>
            <a:ext cx="12188931"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527048" y="1124712"/>
            <a:ext cx="9144000" cy="3063240"/>
          </a:xfrm>
        </p:spPr>
        <p:txBody>
          <a:bodyPr>
            <a:normAutofit/>
          </a:bodyPr>
          <a:lstStyle/>
          <a:p>
            <a:pPr algn="ctr"/>
            <a:r>
              <a:rPr lang="en-US" dirty="0"/>
              <a:t>“Isla”</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527048" y="4599432"/>
            <a:ext cx="9144000" cy="1227520"/>
          </a:xfrm>
        </p:spPr>
        <p:txBody>
          <a:bodyPr>
            <a:normAutofit/>
          </a:bodyPr>
          <a:lstStyle/>
          <a:p>
            <a:pPr algn="ctr"/>
            <a:r>
              <a:rPr lang="en-US" sz="3200" dirty="0"/>
              <a:t>Unit 3 Lesson 11</a:t>
            </a:r>
          </a:p>
        </p:txBody>
      </p:sp>
      <p:sp>
        <p:nvSpPr>
          <p:cNvPr id="12"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571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788423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62216-CDC8-4625-A8C6-DF26FE3F9261}"/>
              </a:ext>
            </a:extLst>
          </p:cNvPr>
          <p:cNvSpPr>
            <a:spLocks noGrp="1"/>
          </p:cNvSpPr>
          <p:nvPr>
            <p:ph type="title"/>
          </p:nvPr>
        </p:nvSpPr>
        <p:spPr/>
        <p:txBody>
          <a:bodyPr/>
          <a:lstStyle/>
          <a:p>
            <a:r>
              <a:rPr lang="en-US" dirty="0"/>
              <a:t>“Isla”</a:t>
            </a:r>
          </a:p>
        </p:txBody>
      </p:sp>
      <p:graphicFrame>
        <p:nvGraphicFramePr>
          <p:cNvPr id="4" name="Table 4">
            <a:extLst>
              <a:ext uri="{FF2B5EF4-FFF2-40B4-BE49-F238E27FC236}">
                <a16:creationId xmlns:a16="http://schemas.microsoft.com/office/drawing/2014/main" id="{E45A99EA-6B7A-4BC7-9B2B-FF6D648EF547}"/>
              </a:ext>
            </a:extLst>
          </p:cNvPr>
          <p:cNvGraphicFramePr>
            <a:graphicFrameLocks noGrp="1"/>
          </p:cNvGraphicFramePr>
          <p:nvPr>
            <p:ph idx="1"/>
            <p:extLst>
              <p:ext uri="{D42A27DB-BD31-4B8C-83A1-F6EECF244321}">
                <p14:modId xmlns:p14="http://schemas.microsoft.com/office/powerpoint/2010/main" val="4106183543"/>
              </p:ext>
            </p:extLst>
          </p:nvPr>
        </p:nvGraphicFramePr>
        <p:xfrm>
          <a:off x="139147" y="1497496"/>
          <a:ext cx="11913706" cy="5216960"/>
        </p:xfrm>
        <a:graphic>
          <a:graphicData uri="http://schemas.openxmlformats.org/drawingml/2006/table">
            <a:tbl>
              <a:tblPr firstRow="1" bandRow="1">
                <a:tableStyleId>{5C22544A-7EE6-4342-B048-85BDC9FD1C3A}</a:tableStyleId>
              </a:tblPr>
              <a:tblGrid>
                <a:gridCol w="5956853">
                  <a:extLst>
                    <a:ext uri="{9D8B030D-6E8A-4147-A177-3AD203B41FA5}">
                      <a16:colId xmlns:a16="http://schemas.microsoft.com/office/drawing/2014/main" val="1584145804"/>
                    </a:ext>
                  </a:extLst>
                </a:gridCol>
                <a:gridCol w="5956853">
                  <a:extLst>
                    <a:ext uri="{9D8B030D-6E8A-4147-A177-3AD203B41FA5}">
                      <a16:colId xmlns:a16="http://schemas.microsoft.com/office/drawing/2014/main" val="1413007455"/>
                    </a:ext>
                  </a:extLst>
                </a:gridCol>
              </a:tblGrid>
              <a:tr h="385405">
                <a:tc>
                  <a:txBody>
                    <a:bodyPr/>
                    <a:lstStyle/>
                    <a:p>
                      <a:r>
                        <a:rPr lang="en-US" sz="2400" dirty="0"/>
                        <a:t>I WONDER….</a:t>
                      </a:r>
                    </a:p>
                  </a:txBody>
                  <a:tcPr/>
                </a:tc>
                <a:tc>
                  <a:txBody>
                    <a:bodyPr/>
                    <a:lstStyle/>
                    <a:p>
                      <a:r>
                        <a:rPr lang="en-US" sz="2400" dirty="0"/>
                        <a:t>I LEARNED…</a:t>
                      </a:r>
                    </a:p>
                  </a:txBody>
                  <a:tcPr/>
                </a:tc>
                <a:extLst>
                  <a:ext uri="{0D108BD9-81ED-4DB2-BD59-A6C34878D82A}">
                    <a16:rowId xmlns:a16="http://schemas.microsoft.com/office/drawing/2014/main" val="1792710316"/>
                  </a:ext>
                </a:extLst>
              </a:tr>
              <a:tr h="475976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245250191"/>
                  </a:ext>
                </a:extLst>
              </a:tr>
            </a:tbl>
          </a:graphicData>
        </a:graphic>
      </p:graphicFrame>
    </p:spTree>
    <p:extLst>
      <p:ext uri="{BB962C8B-B14F-4D97-AF65-F5344CB8AC3E}">
        <p14:creationId xmlns:p14="http://schemas.microsoft.com/office/powerpoint/2010/main" val="1364453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0D34-5D6F-40B2-92F5-E966B106914B}"/>
              </a:ext>
            </a:extLst>
          </p:cNvPr>
          <p:cNvSpPr>
            <a:spLocks noGrp="1"/>
          </p:cNvSpPr>
          <p:nvPr>
            <p:ph type="title"/>
          </p:nvPr>
        </p:nvSpPr>
        <p:spPr/>
        <p:txBody>
          <a:bodyPr/>
          <a:lstStyle/>
          <a:p>
            <a:r>
              <a:rPr lang="en-US" dirty="0"/>
              <a:t>Standards &amp; Objectives</a:t>
            </a:r>
          </a:p>
        </p:txBody>
      </p:sp>
      <p:sp>
        <p:nvSpPr>
          <p:cNvPr id="3" name="Content Placeholder 2">
            <a:extLst>
              <a:ext uri="{FF2B5EF4-FFF2-40B4-BE49-F238E27FC236}">
                <a16:creationId xmlns:a16="http://schemas.microsoft.com/office/drawing/2014/main" id="{C0A22059-B14A-4BFD-96F9-22E53221BF72}"/>
              </a:ext>
            </a:extLst>
          </p:cNvPr>
          <p:cNvSpPr>
            <a:spLocks noGrp="1"/>
          </p:cNvSpPr>
          <p:nvPr>
            <p:ph idx="1"/>
          </p:nvPr>
        </p:nvSpPr>
        <p:spPr>
          <a:xfrm>
            <a:off x="838200" y="1929383"/>
            <a:ext cx="10515600" cy="4829225"/>
          </a:xfrm>
        </p:spPr>
        <p:txBody>
          <a:bodyPr>
            <a:noAutofit/>
          </a:bodyPr>
          <a:lstStyle/>
          <a:p>
            <a:r>
              <a:rPr lang="en-US" sz="4000" dirty="0"/>
              <a:t>5.RL.KID.1 Quote accurately from a text when explaining what the text says explicitly and when drawing inferences from the text.</a:t>
            </a:r>
          </a:p>
          <a:p>
            <a:r>
              <a:rPr lang="en-US" sz="4000" dirty="0"/>
              <a:t>5.RL.KID.3 Compare and contrast two or more characters, settings, or events in a story or drama, drawing on specific details in a text.</a:t>
            </a:r>
          </a:p>
          <a:p>
            <a:pPr marL="0" indent="0" algn="ctr">
              <a:buNone/>
            </a:pPr>
            <a:r>
              <a:rPr lang="en-US" sz="5400" dirty="0">
                <a:solidFill>
                  <a:schemeClr val="accent1"/>
                </a:solidFill>
              </a:rPr>
              <a:t>Use textual evidence to compare and contrast </a:t>
            </a:r>
            <a:r>
              <a:rPr lang="en-US" sz="5400" dirty="0" err="1">
                <a:solidFill>
                  <a:schemeClr val="accent1"/>
                </a:solidFill>
              </a:rPr>
              <a:t>characters’s</a:t>
            </a:r>
            <a:r>
              <a:rPr lang="en-US" sz="5400" dirty="0">
                <a:solidFill>
                  <a:schemeClr val="accent1"/>
                </a:solidFill>
              </a:rPr>
              <a:t> reactions in a poem.</a:t>
            </a:r>
          </a:p>
        </p:txBody>
      </p:sp>
    </p:spTree>
    <p:extLst>
      <p:ext uri="{BB962C8B-B14F-4D97-AF65-F5344CB8AC3E}">
        <p14:creationId xmlns:p14="http://schemas.microsoft.com/office/powerpoint/2010/main" val="279859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0" name="Rectangle 9">
            <a:extLst>
              <a:ext uri="{FF2B5EF4-FFF2-40B4-BE49-F238E27FC236}">
                <a16:creationId xmlns:a16="http://schemas.microsoft.com/office/drawing/2014/main" id="{ED8E54F9-849C-4865-8C5E-FD967B81D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91AE6B3-1D2D-4C67-A4DB-888635B52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CC1BB3F-EAC2-439D-A7C9-3D835E4CF96C}"/>
              </a:ext>
            </a:extLst>
          </p:cNvPr>
          <p:cNvSpPr>
            <a:spLocks noGrp="1"/>
          </p:cNvSpPr>
          <p:nvPr>
            <p:ph type="title"/>
          </p:nvPr>
        </p:nvSpPr>
        <p:spPr>
          <a:xfrm>
            <a:off x="1524000" y="929452"/>
            <a:ext cx="9144000" cy="2526738"/>
          </a:xfrm>
        </p:spPr>
        <p:txBody>
          <a:bodyPr vert="horz" lIns="91440" tIns="45720" rIns="91440" bIns="45720" rtlCol="0" anchor="b">
            <a:normAutofit/>
          </a:bodyPr>
          <a:lstStyle/>
          <a:p>
            <a:pPr algn="ctr">
              <a:lnSpc>
                <a:spcPct val="90000"/>
              </a:lnSpc>
            </a:pPr>
            <a:r>
              <a:rPr lang="en-US" sz="4200" dirty="0">
                <a:solidFill>
                  <a:srgbClr val="FFFFFF"/>
                </a:solidFill>
              </a:rPr>
              <a:t>Read to determine how figurative language and literary devices enhance a poem.</a:t>
            </a:r>
          </a:p>
        </p:txBody>
      </p:sp>
      <p:sp>
        <p:nvSpPr>
          <p:cNvPr id="3" name="Content Placeholder 2">
            <a:extLst>
              <a:ext uri="{FF2B5EF4-FFF2-40B4-BE49-F238E27FC236}">
                <a16:creationId xmlns:a16="http://schemas.microsoft.com/office/drawing/2014/main" id="{F03C11CE-475B-416F-9789-4005F21AE61D}"/>
              </a:ext>
            </a:extLst>
          </p:cNvPr>
          <p:cNvSpPr>
            <a:spLocks noGrp="1"/>
          </p:cNvSpPr>
          <p:nvPr>
            <p:ph idx="1"/>
          </p:nvPr>
        </p:nvSpPr>
        <p:spPr>
          <a:xfrm>
            <a:off x="1524000" y="3695230"/>
            <a:ext cx="9144000" cy="1626541"/>
          </a:xfrm>
        </p:spPr>
        <p:txBody>
          <a:bodyPr vert="horz" lIns="91440" tIns="45720" rIns="91440" bIns="45720" rtlCol="0">
            <a:noAutofit/>
          </a:bodyPr>
          <a:lstStyle/>
          <a:p>
            <a:pPr marL="0" indent="0" algn="ctr">
              <a:buNone/>
            </a:pPr>
            <a:r>
              <a:rPr lang="en-US" sz="7200" dirty="0">
                <a:solidFill>
                  <a:srgbClr val="FFFFFF"/>
                </a:solidFill>
              </a:rPr>
              <a:t>What skills or traits does someone need to write poetry?</a:t>
            </a:r>
          </a:p>
        </p:txBody>
      </p:sp>
      <p:sp>
        <p:nvSpPr>
          <p:cNvPr id="14" name="Rectangle 6">
            <a:extLst>
              <a:ext uri="{FF2B5EF4-FFF2-40B4-BE49-F238E27FC236}">
                <a16:creationId xmlns:a16="http://schemas.microsoft.com/office/drawing/2014/main" id="{08FD86A2-82CE-48F4-B78A-8B9CA7BA2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3542284"/>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732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BF53774F-8E04-4BC3-B226-168609D17259}"/>
              </a:ext>
            </a:extLst>
          </p:cNvPr>
          <p:cNvSpPr>
            <a:spLocks noGrp="1"/>
          </p:cNvSpPr>
          <p:nvPr>
            <p:ph idx="1"/>
          </p:nvPr>
        </p:nvSpPr>
        <p:spPr>
          <a:xfrm>
            <a:off x="5297762" y="533400"/>
            <a:ext cx="6251110" cy="5657088"/>
          </a:xfrm>
          <a:solidFill>
            <a:schemeClr val="bg1"/>
          </a:solidFill>
        </p:spPr>
        <p:txBody>
          <a:bodyPr>
            <a:normAutofit fontScale="92500" lnSpcReduction="20000"/>
          </a:bodyPr>
          <a:lstStyle/>
          <a:p>
            <a:pPr marL="0" indent="0">
              <a:lnSpc>
                <a:spcPct val="100000"/>
              </a:lnSpc>
              <a:buNone/>
            </a:pPr>
            <a:r>
              <a:rPr lang="en-US" sz="3200" dirty="0"/>
              <a:t>Virgil Suárez was born in Havana, Cuba, in 1962. His family moved several times, and when he was an adolescent, they immigrated to the United States. In his new home Suárez sought to find acceptance by learning to share his voice. He was influenced by the music, culture, and stories of his friends and family. As a professor today, Suárez teaches his students “to listen to the voices in their lives, the present, the past, whatever speaks to them,” as a source of inspiration in their writing. </a:t>
            </a:r>
          </a:p>
          <a:p>
            <a:pPr marL="0" indent="0">
              <a:lnSpc>
                <a:spcPct val="100000"/>
              </a:lnSpc>
              <a:buNone/>
            </a:pPr>
            <a:r>
              <a:rPr lang="en-US" sz="3200" dirty="0"/>
              <a:t>As both a poet and a novelist, Suárez focuses on the experience of migrant peoples seeking to find a home in a new culture. His works Latin Jazz, </a:t>
            </a:r>
            <a:r>
              <a:rPr lang="en-US" sz="3200" dirty="0" err="1"/>
              <a:t>Garabato</a:t>
            </a:r>
            <a:r>
              <a:rPr lang="en-US" sz="3200" dirty="0"/>
              <a:t> Poems, Spared Angola: Memories of Cuban-American Childhood, and many others highlight the themes of identity, culture, and language. Virgil Suárez continues to write novels and poetry and lives in Florida.</a:t>
            </a:r>
            <a:endParaRPr lang="en-GB" sz="3200" dirty="0"/>
          </a:p>
        </p:txBody>
      </p:sp>
      <p:pic>
        <p:nvPicPr>
          <p:cNvPr id="9" name="Picture 8">
            <a:extLst>
              <a:ext uri="{FF2B5EF4-FFF2-40B4-BE49-F238E27FC236}">
                <a16:creationId xmlns:a16="http://schemas.microsoft.com/office/drawing/2014/main" id="{FFC3B4B9-ABCD-4C82-A05C-C16CB820E96B}"/>
              </a:ext>
            </a:extLst>
          </p:cNvPr>
          <p:cNvPicPr>
            <a:picLocks noChangeAspect="1"/>
          </p:cNvPicPr>
          <p:nvPr/>
        </p:nvPicPr>
        <p:blipFill rotWithShape="1">
          <a:blip r:embed="rId3"/>
          <a:srcRect l="19578" r="1808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69754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419E81-58A9-4BCB-8848-29ED766FA79C}"/>
              </a:ext>
            </a:extLst>
          </p:cNvPr>
          <p:cNvSpPr>
            <a:spLocks noGrp="1"/>
          </p:cNvSpPr>
          <p:nvPr>
            <p:ph type="title"/>
          </p:nvPr>
        </p:nvSpPr>
        <p:spPr>
          <a:xfrm>
            <a:off x="635000" y="634029"/>
            <a:ext cx="10921640" cy="1314698"/>
          </a:xfrm>
        </p:spPr>
        <p:txBody>
          <a:bodyPr anchor="ctr">
            <a:normAutofit/>
          </a:bodyPr>
          <a:lstStyle/>
          <a:p>
            <a:pPr algn="ctr"/>
            <a:r>
              <a:rPr lang="en-US" sz="7200"/>
              <a:t>Challenging Words</a:t>
            </a:r>
          </a:p>
        </p:txBody>
      </p:sp>
      <p:sp>
        <p:nvSpPr>
          <p:cNvPr id="19"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ontent Placeholder 2">
            <a:extLst>
              <a:ext uri="{FF2B5EF4-FFF2-40B4-BE49-F238E27FC236}">
                <a16:creationId xmlns:a16="http://schemas.microsoft.com/office/drawing/2014/main" id="{173AB6B3-D4C3-4C5B-8CC4-D4B6817C6F67}"/>
              </a:ext>
            </a:extLst>
          </p:cNvPr>
          <p:cNvGraphicFramePr>
            <a:graphicFrameLocks noGrp="1"/>
          </p:cNvGraphicFramePr>
          <p:nvPr>
            <p:ph idx="1"/>
            <p:extLst>
              <p:ext uri="{D42A27DB-BD31-4B8C-83A1-F6EECF244321}">
                <p14:modId xmlns:p14="http://schemas.microsoft.com/office/powerpoint/2010/main" val="320765303"/>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322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A92071-C5F5-419F-B361-B4839C42DBD1}"/>
              </a:ext>
            </a:extLst>
          </p:cNvPr>
          <p:cNvPicPr>
            <a:picLocks noChangeAspect="1"/>
          </p:cNvPicPr>
          <p:nvPr/>
        </p:nvPicPr>
        <p:blipFill>
          <a:blip r:embed="rId2"/>
          <a:stretch>
            <a:fillRect/>
          </a:stretch>
        </p:blipFill>
        <p:spPr>
          <a:xfrm>
            <a:off x="185372" y="218778"/>
            <a:ext cx="5730012" cy="6353472"/>
          </a:xfrm>
          <a:prstGeom prst="rect">
            <a:avLst/>
          </a:prstGeom>
        </p:spPr>
      </p:pic>
      <p:pic>
        <p:nvPicPr>
          <p:cNvPr id="5" name="Picture 4">
            <a:extLst>
              <a:ext uri="{FF2B5EF4-FFF2-40B4-BE49-F238E27FC236}">
                <a16:creationId xmlns:a16="http://schemas.microsoft.com/office/drawing/2014/main" id="{BD94C1FA-ACD2-44F4-B8EB-6E0C365591C6}"/>
              </a:ext>
            </a:extLst>
          </p:cNvPr>
          <p:cNvPicPr>
            <a:picLocks noChangeAspect="1"/>
          </p:cNvPicPr>
          <p:nvPr/>
        </p:nvPicPr>
        <p:blipFill>
          <a:blip r:embed="rId3"/>
          <a:stretch>
            <a:fillRect/>
          </a:stretch>
        </p:blipFill>
        <p:spPr>
          <a:xfrm>
            <a:off x="5915385" y="218778"/>
            <a:ext cx="6117360" cy="6353472"/>
          </a:xfrm>
          <a:prstGeom prst="rect">
            <a:avLst/>
          </a:prstGeom>
        </p:spPr>
      </p:pic>
    </p:spTree>
    <p:extLst>
      <p:ext uri="{BB962C8B-B14F-4D97-AF65-F5344CB8AC3E}">
        <p14:creationId xmlns:p14="http://schemas.microsoft.com/office/powerpoint/2010/main" val="935287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346ACD-246A-4177-93DA-4D6E076AA284}"/>
              </a:ext>
            </a:extLst>
          </p:cNvPr>
          <p:cNvSpPr>
            <a:spLocks noGrp="1"/>
          </p:cNvSpPr>
          <p:nvPr>
            <p:ph type="title"/>
          </p:nvPr>
        </p:nvSpPr>
        <p:spPr>
          <a:xfrm>
            <a:off x="838200" y="365125"/>
            <a:ext cx="10515600" cy="1325563"/>
          </a:xfrm>
        </p:spPr>
        <p:txBody>
          <a:bodyPr>
            <a:normAutofit/>
          </a:bodyPr>
          <a:lstStyle/>
          <a:p>
            <a:pPr>
              <a:lnSpc>
                <a:spcPct val="90000"/>
              </a:lnSpc>
            </a:pPr>
            <a:r>
              <a:rPr lang="en-US" sz="5100"/>
              <a:t>Discussion and Comprehension</a:t>
            </a:r>
          </a:p>
        </p:txBody>
      </p:sp>
      <p:sp>
        <p:nvSpPr>
          <p:cNvPr id="3" name="Content Placeholder 2">
            <a:extLst>
              <a:ext uri="{FF2B5EF4-FFF2-40B4-BE49-F238E27FC236}">
                <a16:creationId xmlns:a16="http://schemas.microsoft.com/office/drawing/2014/main" id="{0F5306E7-9F8C-4DD1-ACE4-348AE53C2938}"/>
              </a:ext>
            </a:extLst>
          </p:cNvPr>
          <p:cNvSpPr>
            <a:spLocks noGrp="1"/>
          </p:cNvSpPr>
          <p:nvPr>
            <p:ph idx="1"/>
          </p:nvPr>
        </p:nvSpPr>
        <p:spPr>
          <a:xfrm>
            <a:off x="838200" y="1929384"/>
            <a:ext cx="10515600" cy="4251960"/>
          </a:xfrm>
        </p:spPr>
        <p:txBody>
          <a:bodyPr>
            <a:normAutofit/>
          </a:bodyPr>
          <a:lstStyle/>
          <a:p>
            <a:pPr marL="514350" indent="-514350">
              <a:buFont typeface="+mj-lt"/>
              <a:buAutoNum type="arabicPeriod"/>
            </a:pPr>
            <a:r>
              <a:rPr lang="en-US" sz="4000" dirty="0"/>
              <a:t>Where is the speaker? </a:t>
            </a:r>
          </a:p>
          <a:p>
            <a:pPr marL="514350" indent="-514350">
              <a:buFont typeface="+mj-lt"/>
              <a:buAutoNum type="arabicPeriod"/>
            </a:pPr>
            <a:r>
              <a:rPr lang="en-US" sz="4000" dirty="0"/>
              <a:t>What does the poem tell us about the speaker’s home country?</a:t>
            </a:r>
          </a:p>
          <a:p>
            <a:pPr marL="514350" indent="-514350">
              <a:buFont typeface="+mj-lt"/>
              <a:buAutoNum type="arabicPeriod"/>
            </a:pPr>
            <a:r>
              <a:rPr lang="en-US" sz="4000" dirty="0"/>
              <a:t>What television shows and movies does the speaker like to watch? </a:t>
            </a:r>
          </a:p>
          <a:p>
            <a:pPr marL="514350" indent="-514350">
              <a:buFont typeface="+mj-lt"/>
              <a:buAutoNum type="arabicPeriod"/>
            </a:pPr>
            <a:r>
              <a:rPr lang="en-US" sz="4000" dirty="0"/>
              <a:t>According to the poem, why does the speaker feel isolated in his new country?</a:t>
            </a:r>
          </a:p>
          <a:p>
            <a:pPr marL="514350" indent="-514350">
              <a:buFont typeface="+mj-lt"/>
              <a:buAutoNum type="arabicPeriod"/>
            </a:pPr>
            <a:r>
              <a:rPr lang="en-US" sz="4000" dirty="0"/>
              <a:t>What does the speaker of the poem do to express his emotions?</a:t>
            </a:r>
          </a:p>
        </p:txBody>
      </p:sp>
    </p:spTree>
    <p:extLst>
      <p:ext uri="{BB962C8B-B14F-4D97-AF65-F5344CB8AC3E}">
        <p14:creationId xmlns:p14="http://schemas.microsoft.com/office/powerpoint/2010/main" val="156512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D19C5A-B60C-4A23-A520-3026289E4E96}"/>
              </a:ext>
            </a:extLst>
          </p:cNvPr>
          <p:cNvPicPr>
            <a:picLocks noChangeAspect="1"/>
          </p:cNvPicPr>
          <p:nvPr/>
        </p:nvPicPr>
        <p:blipFill>
          <a:blip r:embed="rId3"/>
          <a:stretch>
            <a:fillRect/>
          </a:stretch>
        </p:blipFill>
        <p:spPr>
          <a:xfrm>
            <a:off x="1363947" y="328169"/>
            <a:ext cx="9464105" cy="62016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AF79269D-AC3B-41F3-BA4D-603F1F975557}"/>
              </a:ext>
            </a:extLst>
          </p:cNvPr>
          <p:cNvSpPr txBox="1"/>
          <p:nvPr/>
        </p:nvSpPr>
        <p:spPr>
          <a:xfrm>
            <a:off x="3250770" y="2951946"/>
            <a:ext cx="2080647" cy="954107"/>
          </a:xfrm>
          <a:prstGeom prst="rect">
            <a:avLst/>
          </a:prstGeom>
          <a:noFill/>
        </p:spPr>
        <p:txBody>
          <a:bodyPr wrap="square">
            <a:spAutoFit/>
          </a:bodyPr>
          <a:lstStyle/>
          <a:p>
            <a:r>
              <a:rPr lang="en-US" sz="2800" dirty="0">
                <a:solidFill>
                  <a:srgbClr val="FF0000"/>
                </a:solidFill>
              </a:rPr>
              <a:t>Woken up after centuries of sleep</a:t>
            </a:r>
            <a:endParaRPr lang="en-GB" sz="2800" dirty="0">
              <a:solidFill>
                <a:srgbClr val="FF0000"/>
              </a:solidFill>
            </a:endParaRPr>
          </a:p>
        </p:txBody>
      </p:sp>
      <p:sp>
        <p:nvSpPr>
          <p:cNvPr id="6" name="TextBox 5">
            <a:extLst>
              <a:ext uri="{FF2B5EF4-FFF2-40B4-BE49-F238E27FC236}">
                <a16:creationId xmlns:a16="http://schemas.microsoft.com/office/drawing/2014/main" id="{91A1490D-D00E-4C5B-8CAB-3CF703490E98}"/>
              </a:ext>
            </a:extLst>
          </p:cNvPr>
          <p:cNvSpPr txBox="1"/>
          <p:nvPr/>
        </p:nvSpPr>
        <p:spPr>
          <a:xfrm>
            <a:off x="5820261" y="2951946"/>
            <a:ext cx="2080647" cy="523220"/>
          </a:xfrm>
          <a:prstGeom prst="rect">
            <a:avLst/>
          </a:prstGeom>
          <a:noFill/>
        </p:spPr>
        <p:txBody>
          <a:bodyPr wrap="square">
            <a:spAutoFit/>
          </a:bodyPr>
          <a:lstStyle/>
          <a:p>
            <a:r>
              <a:rPr lang="en-US" sz="2800" dirty="0">
                <a:solidFill>
                  <a:srgbClr val="FF0000"/>
                </a:solidFill>
              </a:rPr>
              <a:t>Rejected, cursed</a:t>
            </a:r>
            <a:endParaRPr lang="en-GB" sz="2800" dirty="0">
              <a:solidFill>
                <a:srgbClr val="FF0000"/>
              </a:solidFill>
            </a:endParaRPr>
          </a:p>
        </p:txBody>
      </p:sp>
      <p:sp>
        <p:nvSpPr>
          <p:cNvPr id="7" name="TextBox 6">
            <a:extLst>
              <a:ext uri="{FF2B5EF4-FFF2-40B4-BE49-F238E27FC236}">
                <a16:creationId xmlns:a16="http://schemas.microsoft.com/office/drawing/2014/main" id="{4AC19B27-5B87-488B-A47E-EC1FD7E80958}"/>
              </a:ext>
            </a:extLst>
          </p:cNvPr>
          <p:cNvSpPr txBox="1"/>
          <p:nvPr/>
        </p:nvSpPr>
        <p:spPr>
          <a:xfrm>
            <a:off x="7900908" y="2567225"/>
            <a:ext cx="2080647" cy="1815882"/>
          </a:xfrm>
          <a:prstGeom prst="rect">
            <a:avLst/>
          </a:prstGeom>
          <a:noFill/>
        </p:spPr>
        <p:txBody>
          <a:bodyPr wrap="square">
            <a:spAutoFit/>
          </a:bodyPr>
          <a:lstStyle/>
          <a:p>
            <a:r>
              <a:rPr lang="en-US" sz="2800" dirty="0">
                <a:solidFill>
                  <a:srgbClr val="FF0000"/>
                </a:solidFill>
              </a:rPr>
              <a:t>Destroyed buildings,</a:t>
            </a:r>
          </a:p>
          <a:p>
            <a:r>
              <a:rPr lang="en-US" sz="2800" dirty="0">
                <a:solidFill>
                  <a:srgbClr val="FF0000"/>
                </a:solidFill>
              </a:rPr>
              <a:t>cars, people; growled,</a:t>
            </a:r>
          </a:p>
          <a:p>
            <a:r>
              <a:rPr lang="en-US" sz="2800" dirty="0">
                <a:solidFill>
                  <a:srgbClr val="FF0000"/>
                </a:solidFill>
              </a:rPr>
              <a:t>bellowed, whipped</a:t>
            </a:r>
          </a:p>
          <a:p>
            <a:r>
              <a:rPr lang="en-US" sz="2800" dirty="0">
                <a:solidFill>
                  <a:srgbClr val="FF0000"/>
                </a:solidFill>
              </a:rPr>
              <a:t>its tail</a:t>
            </a:r>
            <a:endParaRPr lang="en-GB" sz="2800" dirty="0">
              <a:solidFill>
                <a:srgbClr val="FF0000"/>
              </a:solidFill>
            </a:endParaRPr>
          </a:p>
        </p:txBody>
      </p:sp>
      <p:sp>
        <p:nvSpPr>
          <p:cNvPr id="8" name="TextBox 7">
            <a:extLst>
              <a:ext uri="{FF2B5EF4-FFF2-40B4-BE49-F238E27FC236}">
                <a16:creationId xmlns:a16="http://schemas.microsoft.com/office/drawing/2014/main" id="{A2DC29A2-2059-4151-8876-A6A99AE28673}"/>
              </a:ext>
            </a:extLst>
          </p:cNvPr>
          <p:cNvSpPr txBox="1"/>
          <p:nvPr/>
        </p:nvSpPr>
        <p:spPr>
          <a:xfrm>
            <a:off x="3433521" y="4963814"/>
            <a:ext cx="2080647" cy="954107"/>
          </a:xfrm>
          <a:prstGeom prst="rect">
            <a:avLst/>
          </a:prstGeom>
          <a:noFill/>
        </p:spPr>
        <p:txBody>
          <a:bodyPr wrap="square">
            <a:spAutoFit/>
          </a:bodyPr>
          <a:lstStyle/>
          <a:p>
            <a:r>
              <a:rPr lang="en-US" sz="2800" dirty="0">
                <a:solidFill>
                  <a:srgbClr val="FF0000"/>
                </a:solidFill>
              </a:rPr>
              <a:t>Moved to a</a:t>
            </a:r>
          </a:p>
          <a:p>
            <a:r>
              <a:rPr lang="en-US" sz="2800" dirty="0">
                <a:solidFill>
                  <a:srgbClr val="FF0000"/>
                </a:solidFill>
              </a:rPr>
              <a:t>new country</a:t>
            </a:r>
            <a:endParaRPr lang="en-GB" sz="2800" dirty="0">
              <a:solidFill>
                <a:srgbClr val="FF0000"/>
              </a:solidFill>
            </a:endParaRPr>
          </a:p>
        </p:txBody>
      </p:sp>
      <p:sp>
        <p:nvSpPr>
          <p:cNvPr id="9" name="TextBox 8">
            <a:extLst>
              <a:ext uri="{FF2B5EF4-FFF2-40B4-BE49-F238E27FC236}">
                <a16:creationId xmlns:a16="http://schemas.microsoft.com/office/drawing/2014/main" id="{D87A0DBC-FC04-4FF6-9933-3102A56E25C6}"/>
              </a:ext>
            </a:extLst>
          </p:cNvPr>
          <p:cNvSpPr txBox="1"/>
          <p:nvPr/>
        </p:nvSpPr>
        <p:spPr>
          <a:xfrm>
            <a:off x="5637510" y="5002335"/>
            <a:ext cx="2080647" cy="954107"/>
          </a:xfrm>
          <a:prstGeom prst="rect">
            <a:avLst/>
          </a:prstGeom>
          <a:noFill/>
        </p:spPr>
        <p:txBody>
          <a:bodyPr wrap="square">
            <a:spAutoFit/>
          </a:bodyPr>
          <a:lstStyle/>
          <a:p>
            <a:r>
              <a:rPr lang="en-US" sz="2800" dirty="0">
                <a:solidFill>
                  <a:srgbClr val="FF0000"/>
                </a:solidFill>
              </a:rPr>
              <a:t>Unwanted, exiled,</a:t>
            </a:r>
          </a:p>
          <a:p>
            <a:r>
              <a:rPr lang="en-US" sz="2800" dirty="0">
                <a:solidFill>
                  <a:srgbClr val="FF0000"/>
                </a:solidFill>
              </a:rPr>
              <a:t>rejected, cursed</a:t>
            </a:r>
            <a:endParaRPr lang="en-GB" sz="2800" dirty="0">
              <a:solidFill>
                <a:srgbClr val="FF0000"/>
              </a:solidFill>
            </a:endParaRPr>
          </a:p>
        </p:txBody>
      </p:sp>
      <p:sp>
        <p:nvSpPr>
          <p:cNvPr id="10" name="TextBox 9">
            <a:extLst>
              <a:ext uri="{FF2B5EF4-FFF2-40B4-BE49-F238E27FC236}">
                <a16:creationId xmlns:a16="http://schemas.microsoft.com/office/drawing/2014/main" id="{ECA13E42-C165-4718-B49E-DA130C401EBA}"/>
              </a:ext>
            </a:extLst>
          </p:cNvPr>
          <p:cNvSpPr txBox="1"/>
          <p:nvPr/>
        </p:nvSpPr>
        <p:spPr>
          <a:xfrm>
            <a:off x="7900907" y="5002335"/>
            <a:ext cx="2080647" cy="954107"/>
          </a:xfrm>
          <a:prstGeom prst="rect">
            <a:avLst/>
          </a:prstGeom>
          <a:noFill/>
        </p:spPr>
        <p:txBody>
          <a:bodyPr wrap="square">
            <a:spAutoFit/>
          </a:bodyPr>
          <a:lstStyle/>
          <a:p>
            <a:r>
              <a:rPr lang="en-US" sz="2800" dirty="0">
                <a:solidFill>
                  <a:srgbClr val="FF0000"/>
                </a:solidFill>
              </a:rPr>
              <a:t>Screamed, threw</a:t>
            </a:r>
          </a:p>
          <a:p>
            <a:r>
              <a:rPr lang="en-US" sz="2800" dirty="0">
                <a:solidFill>
                  <a:srgbClr val="FF0000"/>
                </a:solidFill>
              </a:rPr>
              <a:t>a pillow</a:t>
            </a:r>
            <a:endParaRPr lang="en-GB" sz="2800" dirty="0">
              <a:solidFill>
                <a:srgbClr val="FF0000"/>
              </a:solidFill>
            </a:endParaRPr>
          </a:p>
        </p:txBody>
      </p:sp>
    </p:spTree>
    <p:extLst>
      <p:ext uri="{BB962C8B-B14F-4D97-AF65-F5344CB8AC3E}">
        <p14:creationId xmlns:p14="http://schemas.microsoft.com/office/powerpoint/2010/main" val="123794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imeline&#10;&#10;Description automatically generated">
            <a:extLst>
              <a:ext uri="{FF2B5EF4-FFF2-40B4-BE49-F238E27FC236}">
                <a16:creationId xmlns:a16="http://schemas.microsoft.com/office/drawing/2014/main" id="{D1C8560A-04D4-4CAC-B7C9-98DB701B9F84}"/>
              </a:ext>
            </a:extLst>
          </p:cNvPr>
          <p:cNvPicPr>
            <a:picLocks noChangeAspect="1"/>
          </p:cNvPicPr>
          <p:nvPr/>
        </p:nvPicPr>
        <p:blipFill rotWithShape="1">
          <a:blip r:embed="rId3"/>
          <a:srcRect r="1" b="9802"/>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E92263D3-AA14-49DC-9E89-AE769779BDD1}"/>
              </a:ext>
            </a:extLst>
          </p:cNvPr>
          <p:cNvSpPr txBox="1"/>
          <p:nvPr/>
        </p:nvSpPr>
        <p:spPr>
          <a:xfrm>
            <a:off x="892201" y="861469"/>
            <a:ext cx="10403237" cy="646331"/>
          </a:xfrm>
          <a:prstGeom prst="rect">
            <a:avLst/>
          </a:prstGeom>
          <a:noFill/>
        </p:spPr>
        <p:txBody>
          <a:bodyPr wrap="square">
            <a:spAutoFit/>
          </a:bodyPr>
          <a:lstStyle/>
          <a:p>
            <a:r>
              <a:rPr lang="en-US" sz="3600" dirty="0">
                <a:solidFill>
                  <a:srgbClr val="FF0000"/>
                </a:solidFill>
              </a:rPr>
              <a:t>Both Godzilla and the speaker are unlike the creatures around them. They both are unwanted.</a:t>
            </a:r>
            <a:endParaRPr lang="en-GB" sz="3600" dirty="0">
              <a:solidFill>
                <a:srgbClr val="FF0000"/>
              </a:solidFill>
            </a:endParaRPr>
          </a:p>
        </p:txBody>
      </p:sp>
      <p:sp>
        <p:nvSpPr>
          <p:cNvPr id="9" name="TextBox 8">
            <a:extLst>
              <a:ext uri="{FF2B5EF4-FFF2-40B4-BE49-F238E27FC236}">
                <a16:creationId xmlns:a16="http://schemas.microsoft.com/office/drawing/2014/main" id="{51D8C698-34D4-47D3-AC50-F040A6C934B4}"/>
              </a:ext>
            </a:extLst>
          </p:cNvPr>
          <p:cNvSpPr txBox="1"/>
          <p:nvPr/>
        </p:nvSpPr>
        <p:spPr>
          <a:xfrm>
            <a:off x="892201" y="4733462"/>
            <a:ext cx="10403237" cy="646331"/>
          </a:xfrm>
          <a:prstGeom prst="rect">
            <a:avLst/>
          </a:prstGeom>
          <a:noFill/>
        </p:spPr>
        <p:txBody>
          <a:bodyPr wrap="square">
            <a:spAutoFit/>
          </a:bodyPr>
          <a:lstStyle/>
          <a:p>
            <a:r>
              <a:rPr lang="en-US" sz="3600" dirty="0">
                <a:solidFill>
                  <a:srgbClr val="FF0000"/>
                </a:solidFill>
              </a:rPr>
              <a:t> Because he does not fit in, the speaker feels like a monster rather than like a boy.</a:t>
            </a:r>
            <a:endParaRPr lang="en-GB" sz="3600" dirty="0">
              <a:solidFill>
                <a:srgbClr val="FF0000"/>
              </a:solidFill>
            </a:endParaRPr>
          </a:p>
        </p:txBody>
      </p:sp>
    </p:spTree>
    <p:extLst>
      <p:ext uri="{BB962C8B-B14F-4D97-AF65-F5344CB8AC3E}">
        <p14:creationId xmlns:p14="http://schemas.microsoft.com/office/powerpoint/2010/main" val="17516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C76F1D-3D36-4306-913A-6B6325FFC91D}"/>
              </a:ext>
            </a:extLst>
          </p:cNvPr>
          <p:cNvPicPr>
            <a:picLocks noChangeAspect="1"/>
          </p:cNvPicPr>
          <p:nvPr/>
        </p:nvPicPr>
        <p:blipFill>
          <a:blip r:embed="rId3"/>
          <a:stretch>
            <a:fillRect/>
          </a:stretch>
        </p:blipFill>
        <p:spPr>
          <a:xfrm>
            <a:off x="527467" y="382111"/>
            <a:ext cx="10910282" cy="2671056"/>
          </a:xfrm>
          <a:prstGeom prst="rect">
            <a:avLst/>
          </a:prstGeom>
        </p:spPr>
      </p:pic>
      <p:pic>
        <p:nvPicPr>
          <p:cNvPr id="5" name="Picture 4">
            <a:extLst>
              <a:ext uri="{FF2B5EF4-FFF2-40B4-BE49-F238E27FC236}">
                <a16:creationId xmlns:a16="http://schemas.microsoft.com/office/drawing/2014/main" id="{5438EE5F-9E9E-47EC-BEAF-19CF11BC1C93}"/>
              </a:ext>
            </a:extLst>
          </p:cNvPr>
          <p:cNvPicPr>
            <a:picLocks noChangeAspect="1"/>
          </p:cNvPicPr>
          <p:nvPr/>
        </p:nvPicPr>
        <p:blipFill>
          <a:blip r:embed="rId4"/>
          <a:stretch>
            <a:fillRect/>
          </a:stretch>
        </p:blipFill>
        <p:spPr>
          <a:xfrm>
            <a:off x="527467" y="3053167"/>
            <a:ext cx="10910282" cy="2326611"/>
          </a:xfrm>
          <a:prstGeom prst="rect">
            <a:avLst/>
          </a:prstGeom>
        </p:spPr>
      </p:pic>
      <p:pic>
        <p:nvPicPr>
          <p:cNvPr id="7" name="Picture 6">
            <a:extLst>
              <a:ext uri="{FF2B5EF4-FFF2-40B4-BE49-F238E27FC236}">
                <a16:creationId xmlns:a16="http://schemas.microsoft.com/office/drawing/2014/main" id="{9435715A-5B04-425C-AC4C-C26962918431}"/>
              </a:ext>
            </a:extLst>
          </p:cNvPr>
          <p:cNvPicPr>
            <a:picLocks noChangeAspect="1"/>
          </p:cNvPicPr>
          <p:nvPr/>
        </p:nvPicPr>
        <p:blipFill>
          <a:blip r:embed="rId5"/>
          <a:stretch>
            <a:fillRect/>
          </a:stretch>
        </p:blipFill>
        <p:spPr>
          <a:xfrm>
            <a:off x="527467" y="5200419"/>
            <a:ext cx="10910282" cy="1657581"/>
          </a:xfrm>
          <a:prstGeom prst="rect">
            <a:avLst/>
          </a:prstGeom>
        </p:spPr>
      </p:pic>
      <p:sp>
        <p:nvSpPr>
          <p:cNvPr id="8" name="TextBox 7">
            <a:extLst>
              <a:ext uri="{FF2B5EF4-FFF2-40B4-BE49-F238E27FC236}">
                <a16:creationId xmlns:a16="http://schemas.microsoft.com/office/drawing/2014/main" id="{756BFAFC-BF0C-47A5-AC22-7092A7D8B2A5}"/>
              </a:ext>
            </a:extLst>
          </p:cNvPr>
          <p:cNvSpPr txBox="1"/>
          <p:nvPr/>
        </p:nvSpPr>
        <p:spPr>
          <a:xfrm>
            <a:off x="1261296" y="610913"/>
            <a:ext cx="10403237" cy="584775"/>
          </a:xfrm>
          <a:prstGeom prst="rect">
            <a:avLst/>
          </a:prstGeom>
          <a:noFill/>
        </p:spPr>
        <p:txBody>
          <a:bodyPr wrap="square">
            <a:spAutoFit/>
          </a:bodyPr>
          <a:lstStyle/>
          <a:p>
            <a:r>
              <a:rPr lang="en-US" sz="3200" dirty="0">
                <a:solidFill>
                  <a:srgbClr val="FF0000"/>
                </a:solidFill>
              </a:rPr>
              <a:t>She storms into the room and asks why he throws things at the walls.</a:t>
            </a:r>
            <a:endParaRPr lang="en-GB" sz="3200" dirty="0">
              <a:solidFill>
                <a:srgbClr val="FF0000"/>
              </a:solidFill>
            </a:endParaRPr>
          </a:p>
        </p:txBody>
      </p:sp>
      <p:sp>
        <p:nvSpPr>
          <p:cNvPr id="9" name="TextBox 8">
            <a:extLst>
              <a:ext uri="{FF2B5EF4-FFF2-40B4-BE49-F238E27FC236}">
                <a16:creationId xmlns:a16="http://schemas.microsoft.com/office/drawing/2014/main" id="{58C4BA3F-A853-4BCA-AC59-BFD3E12BBC66}"/>
              </a:ext>
            </a:extLst>
          </p:cNvPr>
          <p:cNvSpPr txBox="1"/>
          <p:nvPr/>
        </p:nvSpPr>
        <p:spPr>
          <a:xfrm>
            <a:off x="1261295" y="2250247"/>
            <a:ext cx="10403237" cy="584775"/>
          </a:xfrm>
          <a:prstGeom prst="rect">
            <a:avLst/>
          </a:prstGeom>
          <a:noFill/>
        </p:spPr>
        <p:txBody>
          <a:bodyPr wrap="square">
            <a:spAutoFit/>
          </a:bodyPr>
          <a:lstStyle/>
          <a:p>
            <a:r>
              <a:rPr lang="en-US" sz="3200" dirty="0">
                <a:solidFill>
                  <a:srgbClr val="FF0000"/>
                </a:solidFill>
              </a:rPr>
              <a:t>She calls their home country the monster. </a:t>
            </a:r>
            <a:endParaRPr lang="en-GB" sz="3200" dirty="0">
              <a:solidFill>
                <a:srgbClr val="FF0000"/>
              </a:solidFill>
            </a:endParaRPr>
          </a:p>
        </p:txBody>
      </p:sp>
      <p:sp>
        <p:nvSpPr>
          <p:cNvPr id="10" name="TextBox 9">
            <a:extLst>
              <a:ext uri="{FF2B5EF4-FFF2-40B4-BE49-F238E27FC236}">
                <a16:creationId xmlns:a16="http://schemas.microsoft.com/office/drawing/2014/main" id="{6B69EF5C-13BE-48A7-9641-1F02F9E336ED}"/>
              </a:ext>
            </a:extLst>
          </p:cNvPr>
          <p:cNvSpPr txBox="1"/>
          <p:nvPr/>
        </p:nvSpPr>
        <p:spPr>
          <a:xfrm>
            <a:off x="1261295" y="4179354"/>
            <a:ext cx="9200061" cy="1077218"/>
          </a:xfrm>
          <a:prstGeom prst="rect">
            <a:avLst/>
          </a:prstGeom>
          <a:noFill/>
        </p:spPr>
        <p:txBody>
          <a:bodyPr wrap="square">
            <a:spAutoFit/>
          </a:bodyPr>
          <a:lstStyle/>
          <a:p>
            <a:r>
              <a:rPr lang="en-US" sz="3200" dirty="0">
                <a:solidFill>
                  <a:srgbClr val="FF0000"/>
                </a:solidFill>
              </a:rPr>
              <a:t>The mother blames the home country for their current isolation and for the problems in their lives.</a:t>
            </a:r>
            <a:endParaRPr lang="en-GB" sz="3200" dirty="0">
              <a:solidFill>
                <a:srgbClr val="FF0000"/>
              </a:solidFill>
            </a:endParaRPr>
          </a:p>
        </p:txBody>
      </p:sp>
      <p:sp>
        <p:nvSpPr>
          <p:cNvPr id="11" name="TextBox 10">
            <a:extLst>
              <a:ext uri="{FF2B5EF4-FFF2-40B4-BE49-F238E27FC236}">
                <a16:creationId xmlns:a16="http://schemas.microsoft.com/office/drawing/2014/main" id="{8BB888F9-A935-473A-B2B1-ACD5DCC7A2FC}"/>
              </a:ext>
            </a:extLst>
          </p:cNvPr>
          <p:cNvSpPr txBox="1"/>
          <p:nvPr/>
        </p:nvSpPr>
        <p:spPr>
          <a:xfrm>
            <a:off x="1261295" y="5614639"/>
            <a:ext cx="10403237" cy="584775"/>
          </a:xfrm>
          <a:prstGeom prst="rect">
            <a:avLst/>
          </a:prstGeom>
          <a:noFill/>
        </p:spPr>
        <p:txBody>
          <a:bodyPr wrap="square">
            <a:spAutoFit/>
          </a:bodyPr>
          <a:lstStyle/>
          <a:p>
            <a:r>
              <a:rPr lang="en-US" sz="3200" dirty="0">
                <a:solidFill>
                  <a:srgbClr val="FF0000"/>
                </a:solidFill>
              </a:rPr>
              <a:t>The boy blames himself. The mother blames their origins. </a:t>
            </a:r>
            <a:endParaRPr lang="en-GB" sz="3200" dirty="0">
              <a:solidFill>
                <a:srgbClr val="FF0000"/>
              </a:solidFill>
            </a:endParaRPr>
          </a:p>
        </p:txBody>
      </p:sp>
    </p:spTree>
    <p:extLst>
      <p:ext uri="{BB962C8B-B14F-4D97-AF65-F5344CB8AC3E}">
        <p14:creationId xmlns:p14="http://schemas.microsoft.com/office/powerpoint/2010/main" val="325268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CEFD21-36C1-4263-BF19-494CF83143CA}"/>
              </a:ext>
            </a:extLst>
          </p:cNvPr>
          <p:cNvSpPr>
            <a:spLocks noGrp="1"/>
          </p:cNvSpPr>
          <p:nvPr>
            <p:ph type="title"/>
          </p:nvPr>
        </p:nvSpPr>
        <p:spPr>
          <a:xfrm>
            <a:off x="841248" y="548640"/>
            <a:ext cx="3419540" cy="5431536"/>
          </a:xfrm>
        </p:spPr>
        <p:txBody>
          <a:bodyPr>
            <a:normAutofit/>
          </a:bodyPr>
          <a:lstStyle/>
          <a:p>
            <a:pPr algn="ctr">
              <a:lnSpc>
                <a:spcPct val="90000"/>
              </a:lnSpc>
            </a:pPr>
            <a:r>
              <a:rPr lang="en-US" sz="4400" dirty="0">
                <a:latin typeface="Aldhabi" panose="01000000000000000000" pitchFamily="2" charset="-78"/>
                <a:cs typeface="Aldhabi" panose="01000000000000000000" pitchFamily="2" charset="-78"/>
              </a:rPr>
              <a:t>Check for Understanding:  </a:t>
            </a:r>
            <a:r>
              <a:rPr lang="en-US" sz="3300" dirty="0">
                <a:solidFill>
                  <a:srgbClr val="FF0000"/>
                </a:solidFill>
                <a:latin typeface="Aldhabi" panose="01000000000000000000" pitchFamily="2" charset="-78"/>
                <a:cs typeface="Aldhabi" panose="01000000000000000000" pitchFamily="2" charset="-78"/>
              </a:rPr>
              <a:t>Thumbs-Up, Thumbs-Down</a:t>
            </a:r>
            <a:endParaRPr lang="en-GB" sz="3300" dirty="0">
              <a:solidFill>
                <a:srgbClr val="FF0000"/>
              </a:solidFill>
              <a:latin typeface="Aldhabi" panose="01000000000000000000" pitchFamily="2" charset="-78"/>
              <a:cs typeface="Aldhabi" panose="01000000000000000000" pitchFamily="2" charset="-78"/>
            </a:endParaRPr>
          </a:p>
        </p:txBody>
      </p:sp>
      <p:sp>
        <p:nvSpPr>
          <p:cNvPr id="10" name="Rectangle 6">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39411"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accent1"/>
          </a:solidFill>
          <a:ln w="41275"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BD5E3F-A833-4F26-A428-02B02E56122D}"/>
              </a:ext>
            </a:extLst>
          </p:cNvPr>
          <p:cNvSpPr>
            <a:spLocks noGrp="1"/>
          </p:cNvSpPr>
          <p:nvPr>
            <p:ph idx="1"/>
          </p:nvPr>
        </p:nvSpPr>
        <p:spPr>
          <a:xfrm>
            <a:off x="5298595" y="552091"/>
            <a:ext cx="6052158" cy="5431536"/>
          </a:xfrm>
        </p:spPr>
        <p:txBody>
          <a:bodyPr anchor="ctr">
            <a:normAutofit/>
          </a:bodyPr>
          <a:lstStyle/>
          <a:p>
            <a:pPr marL="514350" indent="-514350">
              <a:buFont typeface="+mj-lt"/>
              <a:buAutoNum type="arabicPeriod"/>
            </a:pPr>
            <a:r>
              <a:rPr lang="en-US" sz="3600" dirty="0"/>
              <a:t>The characters in the poem see things similarly.</a:t>
            </a:r>
          </a:p>
          <a:p>
            <a:pPr marL="514350" indent="-514350">
              <a:buFont typeface="+mj-lt"/>
              <a:buAutoNum type="arabicPeriod"/>
            </a:pPr>
            <a:r>
              <a:rPr lang="en-US" sz="3600" dirty="0"/>
              <a:t>The character feels isolated, which means he feels surrounded by people. </a:t>
            </a:r>
          </a:p>
          <a:p>
            <a:pPr marL="514350" indent="-514350">
              <a:buFont typeface="+mj-lt"/>
              <a:buAutoNum type="arabicPeriod"/>
            </a:pPr>
            <a:r>
              <a:rPr lang="en-US" sz="3600" dirty="0"/>
              <a:t>The speaker does not feel like he “fits in”, which is why he compares himself to Godzilla.</a:t>
            </a:r>
            <a:endParaRPr lang="en-GB" sz="3600" dirty="0"/>
          </a:p>
        </p:txBody>
      </p:sp>
    </p:spTree>
    <p:extLst>
      <p:ext uri="{BB962C8B-B14F-4D97-AF65-F5344CB8AC3E}">
        <p14:creationId xmlns:p14="http://schemas.microsoft.com/office/powerpoint/2010/main" val="74951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0D34-5D6F-40B2-92F5-E966B106914B}"/>
              </a:ext>
            </a:extLst>
          </p:cNvPr>
          <p:cNvSpPr>
            <a:spLocks noGrp="1"/>
          </p:cNvSpPr>
          <p:nvPr>
            <p:ph type="title"/>
          </p:nvPr>
        </p:nvSpPr>
        <p:spPr/>
        <p:txBody>
          <a:bodyPr/>
          <a:lstStyle/>
          <a:p>
            <a:r>
              <a:rPr lang="en-US" dirty="0"/>
              <a:t>Standards &amp; Objectives</a:t>
            </a:r>
          </a:p>
        </p:txBody>
      </p:sp>
      <p:sp>
        <p:nvSpPr>
          <p:cNvPr id="3" name="Content Placeholder 2">
            <a:extLst>
              <a:ext uri="{FF2B5EF4-FFF2-40B4-BE49-F238E27FC236}">
                <a16:creationId xmlns:a16="http://schemas.microsoft.com/office/drawing/2014/main" id="{C0A22059-B14A-4BFD-96F9-22E53221BF72}"/>
              </a:ext>
            </a:extLst>
          </p:cNvPr>
          <p:cNvSpPr>
            <a:spLocks noGrp="1"/>
          </p:cNvSpPr>
          <p:nvPr>
            <p:ph idx="1"/>
          </p:nvPr>
        </p:nvSpPr>
        <p:spPr>
          <a:xfrm>
            <a:off x="838200" y="1929383"/>
            <a:ext cx="10515600" cy="4829225"/>
          </a:xfrm>
        </p:spPr>
        <p:txBody>
          <a:bodyPr>
            <a:noAutofit/>
          </a:bodyPr>
          <a:lstStyle/>
          <a:p>
            <a:r>
              <a:rPr lang="en-US" dirty="0"/>
              <a:t>5.W.TTP.3 Write narratives to develop real or imagined experiences or events using an effective technique, such as descriptive details and clear event sequences. </a:t>
            </a:r>
          </a:p>
          <a:p>
            <a:pPr marL="457200" lvl="1" indent="0">
              <a:buNone/>
            </a:pPr>
            <a:r>
              <a:rPr lang="en-US" dirty="0"/>
              <a:t>c. Use narrative techniques, such as dialogue, pacing, and description to develop experiences and events or show the responses of characters to situations.</a:t>
            </a:r>
          </a:p>
          <a:p>
            <a:r>
              <a:rPr lang="en-US" dirty="0"/>
              <a:t>5.W.RBPK.9 Draw evidence from literary or informational texts to support analysis, reflection, and research, applying grade 5 standards for reading.</a:t>
            </a:r>
          </a:p>
          <a:p>
            <a:pPr marL="457200" lvl="1" indent="0" algn="ctr">
              <a:buNone/>
            </a:pPr>
            <a:r>
              <a:rPr lang="en-US" sz="5000" dirty="0">
                <a:solidFill>
                  <a:schemeClr val="accent1"/>
                </a:solidFill>
              </a:rPr>
              <a:t>Compose an original poem in which two characters respond differently to the same circumstance.</a:t>
            </a:r>
          </a:p>
        </p:txBody>
      </p:sp>
    </p:spTree>
    <p:extLst>
      <p:ext uri="{BB962C8B-B14F-4D97-AF65-F5344CB8AC3E}">
        <p14:creationId xmlns:p14="http://schemas.microsoft.com/office/powerpoint/2010/main" val="28792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251D1-4C36-4879-BA51-57B150AFF01F}"/>
              </a:ext>
            </a:extLst>
          </p:cNvPr>
          <p:cNvSpPr>
            <a:spLocks noGrp="1"/>
          </p:cNvSpPr>
          <p:nvPr>
            <p:ph type="title"/>
          </p:nvPr>
        </p:nvSpPr>
        <p:spPr>
          <a:xfrm>
            <a:off x="838199" y="365125"/>
            <a:ext cx="10801027" cy="1325563"/>
          </a:xfrm>
        </p:spPr>
        <p:txBody>
          <a:bodyPr anchor="ctr">
            <a:normAutofit fontScale="90000"/>
          </a:bodyPr>
          <a:lstStyle/>
          <a:p>
            <a:pPr algn="ctr">
              <a:lnSpc>
                <a:spcPct val="90000"/>
              </a:lnSpc>
            </a:pPr>
            <a:r>
              <a:rPr lang="en-US" sz="4200" dirty="0">
                <a:latin typeface="Aharoni" panose="02010803020104030203" pitchFamily="2" charset="-79"/>
                <a:cs typeface="Aharoni" panose="02010803020104030203" pitchFamily="2" charset="-79"/>
              </a:rPr>
              <a:t>Compose a poem that shows how two different characters feel about the same thing. </a:t>
            </a:r>
          </a:p>
        </p:txBody>
      </p:sp>
      <p:graphicFrame>
        <p:nvGraphicFramePr>
          <p:cNvPr id="5" name="Content Placeholder 2">
            <a:extLst>
              <a:ext uri="{FF2B5EF4-FFF2-40B4-BE49-F238E27FC236}">
                <a16:creationId xmlns:a16="http://schemas.microsoft.com/office/drawing/2014/main" id="{927775F5-DA88-47C8-8DAA-4FEAE5C10CEC}"/>
              </a:ext>
            </a:extLst>
          </p:cNvPr>
          <p:cNvGraphicFramePr>
            <a:graphicFrameLocks noGrp="1"/>
          </p:cNvGraphicFramePr>
          <p:nvPr>
            <p:ph idx="1"/>
            <p:extLst>
              <p:ext uri="{D42A27DB-BD31-4B8C-83A1-F6EECF244321}">
                <p14:modId xmlns:p14="http://schemas.microsoft.com/office/powerpoint/2010/main" val="492934053"/>
              </p:ext>
            </p:extLst>
          </p:nvPr>
        </p:nvGraphicFramePr>
        <p:xfrm>
          <a:off x="838200" y="1928813"/>
          <a:ext cx="10515600" cy="4252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7010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0453D-7627-4A78-B89B-7C5C76EAFD38}"/>
              </a:ext>
            </a:extLst>
          </p:cNvPr>
          <p:cNvSpPr>
            <a:spLocks noGrp="1"/>
          </p:cNvSpPr>
          <p:nvPr>
            <p:ph type="title"/>
          </p:nvPr>
        </p:nvSpPr>
        <p:spPr/>
        <p:txBody>
          <a:bodyPr/>
          <a:lstStyle/>
          <a:p>
            <a:r>
              <a:rPr lang="en-US" dirty="0">
                <a:solidFill>
                  <a:schemeClr val="accent1"/>
                </a:solidFill>
              </a:rPr>
              <a:t>Write your poem</a:t>
            </a:r>
          </a:p>
        </p:txBody>
      </p:sp>
      <p:sp>
        <p:nvSpPr>
          <p:cNvPr id="3" name="Content Placeholder 2">
            <a:extLst>
              <a:ext uri="{FF2B5EF4-FFF2-40B4-BE49-F238E27FC236}">
                <a16:creationId xmlns:a16="http://schemas.microsoft.com/office/drawing/2014/main" id="{CED2B147-67CD-4B02-BC15-FB952789FBE5}"/>
              </a:ext>
            </a:extLst>
          </p:cNvPr>
          <p:cNvSpPr>
            <a:spLocks noGrp="1"/>
          </p:cNvSpPr>
          <p:nvPr>
            <p:ph idx="1"/>
          </p:nvPr>
        </p:nvSpPr>
        <p:spPr/>
        <p:txBody>
          <a:bodyPr>
            <a:normAutofit fontScale="92500"/>
          </a:bodyPr>
          <a:lstStyle/>
          <a:p>
            <a:pPr marL="514350" indent="-514350">
              <a:buFont typeface="+mj-lt"/>
              <a:buAutoNum type="arabicPeriod"/>
            </a:pPr>
            <a:r>
              <a:rPr lang="en-US" sz="4800" dirty="0"/>
              <a:t> Name the situation or object your characters will react to in the poem.</a:t>
            </a:r>
          </a:p>
          <a:p>
            <a:pPr marL="514350" indent="-514350">
              <a:buFont typeface="+mj-lt"/>
              <a:buAutoNum type="arabicPeriod"/>
            </a:pPr>
            <a:r>
              <a:rPr lang="en-US" sz="4800" dirty="0"/>
              <a:t>Name the two characters who will be reacting.</a:t>
            </a:r>
          </a:p>
          <a:p>
            <a:pPr marL="514350" indent="-514350">
              <a:buFont typeface="+mj-lt"/>
              <a:buAutoNum type="arabicPeriod"/>
            </a:pPr>
            <a:r>
              <a:rPr lang="en-US" sz="4800" dirty="0"/>
              <a:t>Describe character 1’s reaction.</a:t>
            </a:r>
          </a:p>
          <a:p>
            <a:pPr marL="514350" indent="-514350">
              <a:buFont typeface="+mj-lt"/>
              <a:buAutoNum type="arabicPeriod"/>
            </a:pPr>
            <a:r>
              <a:rPr lang="en-US" sz="4800" dirty="0"/>
              <a:t>What details about character 1 help shape his or her reaction? </a:t>
            </a:r>
          </a:p>
          <a:p>
            <a:pPr marL="514350" indent="-514350">
              <a:buFont typeface="+mj-lt"/>
              <a:buAutoNum type="arabicPeriod"/>
            </a:pPr>
            <a:r>
              <a:rPr lang="en-US" sz="4800" dirty="0"/>
              <a:t>What details about character 2 help shape his or her reaction? </a:t>
            </a:r>
          </a:p>
        </p:txBody>
      </p:sp>
    </p:spTree>
    <p:extLst>
      <p:ext uri="{BB962C8B-B14F-4D97-AF65-F5344CB8AC3E}">
        <p14:creationId xmlns:p14="http://schemas.microsoft.com/office/powerpoint/2010/main" val="2926362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6BE0EA4-7940-4A51-A0A7-A446CFF147E3}"/>
              </a:ext>
            </a:extLst>
          </p:cNvPr>
          <p:cNvSpPr>
            <a:spLocks noGrp="1"/>
          </p:cNvSpPr>
          <p:nvPr>
            <p:ph type="body" idx="1"/>
          </p:nvPr>
        </p:nvSpPr>
        <p:spPr>
          <a:xfrm>
            <a:off x="839787" y="695353"/>
            <a:ext cx="5157787" cy="823912"/>
          </a:xfrm>
        </p:spPr>
        <p:txBody>
          <a:bodyPr/>
          <a:lstStyle/>
          <a:p>
            <a:r>
              <a:rPr lang="en-US" dirty="0">
                <a:solidFill>
                  <a:schemeClr val="accent1"/>
                </a:solidFill>
                <a:latin typeface="+mj-lt"/>
              </a:rPr>
              <a:t>REFLECTION</a:t>
            </a:r>
          </a:p>
        </p:txBody>
      </p:sp>
      <p:sp>
        <p:nvSpPr>
          <p:cNvPr id="7" name="Text Placeholder 6">
            <a:extLst>
              <a:ext uri="{FF2B5EF4-FFF2-40B4-BE49-F238E27FC236}">
                <a16:creationId xmlns:a16="http://schemas.microsoft.com/office/drawing/2014/main" id="{81B3B6CC-1883-4180-8113-9C090CB3A178}"/>
              </a:ext>
            </a:extLst>
          </p:cNvPr>
          <p:cNvSpPr>
            <a:spLocks noGrp="1"/>
          </p:cNvSpPr>
          <p:nvPr>
            <p:ph type="body" sz="quarter" idx="3"/>
          </p:nvPr>
        </p:nvSpPr>
        <p:spPr>
          <a:xfrm>
            <a:off x="6096000" y="695353"/>
            <a:ext cx="5183188" cy="823912"/>
          </a:xfrm>
        </p:spPr>
        <p:txBody>
          <a:bodyPr>
            <a:normAutofit/>
          </a:bodyPr>
          <a:lstStyle/>
          <a:p>
            <a:r>
              <a:rPr lang="en-US" sz="4000" dirty="0">
                <a:solidFill>
                  <a:schemeClr val="accent1"/>
                </a:solidFill>
                <a:latin typeface="+mj-lt"/>
              </a:rPr>
              <a:t>EXIT SLIP</a:t>
            </a:r>
          </a:p>
        </p:txBody>
      </p:sp>
      <p:sp>
        <p:nvSpPr>
          <p:cNvPr id="8" name="Content Placeholder 7">
            <a:extLst>
              <a:ext uri="{FF2B5EF4-FFF2-40B4-BE49-F238E27FC236}">
                <a16:creationId xmlns:a16="http://schemas.microsoft.com/office/drawing/2014/main" id="{7CEA93FD-B7F7-4352-B9A6-54D0440189BD}"/>
              </a:ext>
            </a:extLst>
          </p:cNvPr>
          <p:cNvSpPr>
            <a:spLocks noGrp="1"/>
          </p:cNvSpPr>
          <p:nvPr>
            <p:ph sz="quarter" idx="4"/>
          </p:nvPr>
        </p:nvSpPr>
        <p:spPr>
          <a:xfrm>
            <a:off x="6172200" y="2565190"/>
            <a:ext cx="5183188" cy="3625298"/>
          </a:xfrm>
        </p:spPr>
        <p:txBody>
          <a:bodyPr>
            <a:normAutofit/>
          </a:bodyPr>
          <a:lstStyle/>
          <a:p>
            <a:pPr marL="0" indent="0" algn="ctr">
              <a:buNone/>
            </a:pPr>
            <a:r>
              <a:rPr lang="en-US" sz="3600" dirty="0"/>
              <a:t>Think about the differences between the speaker’s point of view and the mother’s perspective. How might this poem change if it were told from the mother’s perspective? In what ways might it stay the same?</a:t>
            </a:r>
            <a:endParaRPr lang="en-US" sz="5400" dirty="0"/>
          </a:p>
        </p:txBody>
      </p:sp>
      <mc:AlternateContent xmlns:mc="http://schemas.openxmlformats.org/markup-compatibility/2006" xmlns:pslz="http://schemas.microsoft.com/office/powerpoint/2016/slidezoom">
        <mc:Choice Requires="pslz">
          <p:graphicFrame>
            <p:nvGraphicFramePr>
              <p:cNvPr id="10" name="Slide Zoom 9">
                <a:extLst>
                  <a:ext uri="{FF2B5EF4-FFF2-40B4-BE49-F238E27FC236}">
                    <a16:creationId xmlns:a16="http://schemas.microsoft.com/office/drawing/2014/main" id="{9DE41CF4-9521-435E-B810-4595B8D9B105}"/>
                  </a:ext>
                </a:extLst>
              </p:cNvPr>
              <p:cNvGraphicFramePr>
                <a:graphicFrameLocks noChangeAspect="1"/>
              </p:cNvGraphicFramePr>
              <p:nvPr>
                <p:extLst>
                  <p:ext uri="{D42A27DB-BD31-4B8C-83A1-F6EECF244321}">
                    <p14:modId xmlns:p14="http://schemas.microsoft.com/office/powerpoint/2010/main" val="3213854961"/>
                  </p:ext>
                </p:extLst>
              </p:nvPr>
            </p:nvGraphicFramePr>
            <p:xfrm>
              <a:off x="401654" y="2565190"/>
              <a:ext cx="5144736" cy="2893914"/>
            </p:xfrm>
            <a:graphic>
              <a:graphicData uri="http://schemas.microsoft.com/office/powerpoint/2016/slidezoom">
                <pslz:sldZm>
                  <pslz:sldZmObj sldId="279" cId="1364453530">
                    <pslz:zmPr id="{B91751BB-3420-449E-8310-1128DE1C526E}" returnToParent="0" transitionDur="1000">
                      <p166:blipFill xmlns:p166="http://schemas.microsoft.com/office/powerpoint/2016/6/main">
                        <a:blip r:embed="rId2"/>
                        <a:stretch>
                          <a:fillRect/>
                        </a:stretch>
                      </p166:blipFill>
                      <p166:spPr xmlns:p166="http://schemas.microsoft.com/office/powerpoint/2016/6/main">
                        <a:xfrm>
                          <a:off x="0" y="0"/>
                          <a:ext cx="5144736" cy="2893914"/>
                        </a:xfrm>
                        <a:prstGeom prst="rect">
                          <a:avLst/>
                        </a:prstGeom>
                        <a:ln w="3175">
                          <a:solidFill>
                            <a:prstClr val="ltGray"/>
                          </a:solidFill>
                        </a:ln>
                      </p166:spPr>
                    </pslz:zmPr>
                  </pslz:sldZmObj>
                </pslz:sldZm>
              </a:graphicData>
            </a:graphic>
          </p:graphicFrame>
        </mc:Choice>
        <mc:Fallback xmlns="">
          <p:pic>
            <p:nvPicPr>
              <p:cNvPr id="10" name="Slide Zoom 9">
                <a:extLst>
                  <a:ext uri="{FF2B5EF4-FFF2-40B4-BE49-F238E27FC236}">
                    <a16:creationId xmlns:a16="http://schemas.microsoft.com/office/drawing/2014/main" id="{9DE41CF4-9521-435E-B810-4595B8D9B105}"/>
                  </a:ext>
                </a:extLst>
              </p:cNvPr>
              <p:cNvPicPr>
                <a:picLocks noGrp="1" noRot="1" noChangeAspect="1" noMove="1" noResize="1" noEditPoints="1" noAdjustHandles="1" noChangeArrowheads="1" noChangeShapeType="1"/>
              </p:cNvPicPr>
              <p:nvPr/>
            </p:nvPicPr>
            <p:blipFill>
              <a:blip r:embed="rId3"/>
              <a:stretch>
                <a:fillRect/>
              </a:stretch>
            </p:blipFill>
            <p:spPr>
              <a:xfrm>
                <a:off x="401654" y="2565190"/>
                <a:ext cx="5144736" cy="2893914"/>
              </a:xfrm>
              <a:prstGeom prst="rect">
                <a:avLst/>
              </a:prstGeom>
              <a:ln w="3175">
                <a:solidFill>
                  <a:prstClr val="ltGray"/>
                </a:solidFill>
              </a:ln>
            </p:spPr>
          </p:pic>
        </mc:Fallback>
      </mc:AlternateContent>
    </p:spTree>
    <p:extLst>
      <p:ext uri="{BB962C8B-B14F-4D97-AF65-F5344CB8AC3E}">
        <p14:creationId xmlns:p14="http://schemas.microsoft.com/office/powerpoint/2010/main" val="581647256"/>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3.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otalTime>15</TotalTime>
  <Words>1230</Words>
  <Application>Microsoft Office PowerPoint</Application>
  <PresentationFormat>Widescreen</PresentationFormat>
  <Paragraphs>88</Paragraphs>
  <Slides>16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Aharoni</vt:lpstr>
      <vt:lpstr>Aldhabi</vt:lpstr>
      <vt:lpstr>Arial</vt:lpstr>
      <vt:lpstr>Calibri</vt:lpstr>
      <vt:lpstr>Modern Love</vt:lpstr>
      <vt:lpstr>The Hand</vt:lpstr>
      <vt:lpstr>SketchyVTI</vt:lpstr>
      <vt:lpstr>“Isla”</vt:lpstr>
      <vt:lpstr>“Isla”</vt:lpstr>
      <vt:lpstr>Standards &amp; Objectives</vt:lpstr>
      <vt:lpstr>Read to determine how figurative language and literary devices enhance a poem.</vt:lpstr>
      <vt:lpstr>PowerPoint Presentation</vt:lpstr>
      <vt:lpstr>Challenging Words</vt:lpstr>
      <vt:lpstr>PowerPoint Presentation</vt:lpstr>
      <vt:lpstr>Discussion and Comprehension</vt:lpstr>
      <vt:lpstr>PowerPoint Presentation</vt:lpstr>
      <vt:lpstr>PowerPoint Presentation</vt:lpstr>
      <vt:lpstr>PowerPoint Presentation</vt:lpstr>
      <vt:lpstr>Check for Understanding:  Thumbs-Up, Thumbs-Down</vt:lpstr>
      <vt:lpstr>Standards &amp; Objectives</vt:lpstr>
      <vt:lpstr>Compose a poem that shows how two different characters feel about the same thing. </vt:lpstr>
      <vt:lpstr>Write your poem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dc:title>
  <dc:creator>Rhonda Sexton</dc:creator>
  <cp:lastModifiedBy>Rhonda Sexton</cp:lastModifiedBy>
  <cp:revision>1</cp:revision>
  <dcterms:created xsi:type="dcterms:W3CDTF">2020-11-25T16:49:42Z</dcterms:created>
  <dcterms:modified xsi:type="dcterms:W3CDTF">2020-11-25T17:04:59Z</dcterms:modified>
</cp:coreProperties>
</file>