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79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80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88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5" r:id="rId4"/>
    <p:sldMasterId id="214748368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</p:sldIdLst>
  <p:sldSz cy="6858000" cx="9144000"/>
  <p:notesSz cx="6858000" cy="9144000"/>
  <p:embeddedFontLst>
    <p:embeddedFont>
      <p:font typeface="Century Gothic"/>
      <p:regular r:id="rId95"/>
      <p:bold r:id="rId96"/>
      <p:italic r:id="rId97"/>
      <p:boldItalic r:id="rId9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99" roundtripDataSignature="AMtx7miAmPnVMF2FY44CMcphAVYhcVro6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95" Type="http://schemas.openxmlformats.org/officeDocument/2006/relationships/font" Target="fonts/CenturyGothic-regular.fntdata"/><Relationship Id="rId94" Type="http://schemas.openxmlformats.org/officeDocument/2006/relationships/slide" Target="slides/slide88.xml"/><Relationship Id="rId97" Type="http://schemas.openxmlformats.org/officeDocument/2006/relationships/font" Target="fonts/CenturyGothic-italic.fntdata"/><Relationship Id="rId96" Type="http://schemas.openxmlformats.org/officeDocument/2006/relationships/font" Target="fonts/CenturyGothic-bold.fntdata"/><Relationship Id="rId11" Type="http://schemas.openxmlformats.org/officeDocument/2006/relationships/slide" Target="slides/slide5.xml"/><Relationship Id="rId99" Type="http://customschemas.google.com/relationships/presentationmetadata" Target="metadata"/><Relationship Id="rId10" Type="http://schemas.openxmlformats.org/officeDocument/2006/relationships/slide" Target="slides/slide4.xml"/><Relationship Id="rId98" Type="http://schemas.openxmlformats.org/officeDocument/2006/relationships/font" Target="fonts/CenturyGothic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91" Type="http://schemas.openxmlformats.org/officeDocument/2006/relationships/slide" Target="slides/slide85.xml"/><Relationship Id="rId90" Type="http://schemas.openxmlformats.org/officeDocument/2006/relationships/slide" Target="slides/slide84.xml"/><Relationship Id="rId93" Type="http://schemas.openxmlformats.org/officeDocument/2006/relationships/slide" Target="slides/slide87.xml"/><Relationship Id="rId92" Type="http://schemas.openxmlformats.org/officeDocument/2006/relationships/slide" Target="slides/slide8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84" Type="http://schemas.openxmlformats.org/officeDocument/2006/relationships/slide" Target="slides/slide78.xml"/><Relationship Id="rId83" Type="http://schemas.openxmlformats.org/officeDocument/2006/relationships/slide" Target="slides/slide77.xml"/><Relationship Id="rId86" Type="http://schemas.openxmlformats.org/officeDocument/2006/relationships/slide" Target="slides/slide80.xml"/><Relationship Id="rId85" Type="http://schemas.openxmlformats.org/officeDocument/2006/relationships/slide" Target="slides/slide79.xml"/><Relationship Id="rId88" Type="http://schemas.openxmlformats.org/officeDocument/2006/relationships/slide" Target="slides/slide82.xml"/><Relationship Id="rId87" Type="http://schemas.openxmlformats.org/officeDocument/2006/relationships/slide" Target="slides/slide81.xml"/><Relationship Id="rId89" Type="http://schemas.openxmlformats.org/officeDocument/2006/relationships/slide" Target="slides/slide83.xml"/><Relationship Id="rId80" Type="http://schemas.openxmlformats.org/officeDocument/2006/relationships/slide" Target="slides/slide74.xml"/><Relationship Id="rId82" Type="http://schemas.openxmlformats.org/officeDocument/2006/relationships/slide" Target="slides/slide76.xml"/><Relationship Id="rId81" Type="http://schemas.openxmlformats.org/officeDocument/2006/relationships/slide" Target="slides/slide75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3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slide" Target="slides/slide67.xml"/><Relationship Id="rId72" Type="http://schemas.openxmlformats.org/officeDocument/2006/relationships/slide" Target="slides/slide66.xml"/><Relationship Id="rId75" Type="http://schemas.openxmlformats.org/officeDocument/2006/relationships/slide" Target="slides/slide69.xml"/><Relationship Id="rId74" Type="http://schemas.openxmlformats.org/officeDocument/2006/relationships/slide" Target="slides/slide68.xml"/><Relationship Id="rId77" Type="http://schemas.openxmlformats.org/officeDocument/2006/relationships/slide" Target="slides/slide71.xml"/><Relationship Id="rId76" Type="http://schemas.openxmlformats.org/officeDocument/2006/relationships/slide" Target="slides/slide70.xml"/><Relationship Id="rId79" Type="http://schemas.openxmlformats.org/officeDocument/2006/relationships/slide" Target="slides/slide73.xml"/><Relationship Id="rId78" Type="http://schemas.openxmlformats.org/officeDocument/2006/relationships/slide" Target="slides/slide72.xml"/><Relationship Id="rId71" Type="http://schemas.openxmlformats.org/officeDocument/2006/relationships/slide" Target="slides/slide65.xml"/><Relationship Id="rId70" Type="http://schemas.openxmlformats.org/officeDocument/2006/relationships/slide" Target="slides/slide64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66" Type="http://schemas.openxmlformats.org/officeDocument/2006/relationships/slide" Target="slides/slide60.xml"/><Relationship Id="rId65" Type="http://schemas.openxmlformats.org/officeDocument/2006/relationships/slide" Target="slides/slide59.xml"/><Relationship Id="rId68" Type="http://schemas.openxmlformats.org/officeDocument/2006/relationships/slide" Target="slides/slide62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69" Type="http://schemas.openxmlformats.org/officeDocument/2006/relationships/slide" Target="slides/slide6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55" Type="http://schemas.openxmlformats.org/officeDocument/2006/relationships/slide" Target="slides/slide49.xml"/><Relationship Id="rId54" Type="http://schemas.openxmlformats.org/officeDocument/2006/relationships/slide" Target="slides/slide48.xml"/><Relationship Id="rId57" Type="http://schemas.openxmlformats.org/officeDocument/2006/relationships/slide" Target="slides/slide51.xml"/><Relationship Id="rId56" Type="http://schemas.openxmlformats.org/officeDocument/2006/relationships/slide" Target="slides/slide50.xml"/><Relationship Id="rId59" Type="http://schemas.openxmlformats.org/officeDocument/2006/relationships/slide" Target="slides/slide53.xml"/><Relationship Id="rId58" Type="http://schemas.openxmlformats.org/officeDocument/2006/relationships/slide" Target="slides/slide5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6" name="Google Shape;30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ufliteracy.org</a:t>
            </a:r>
            <a:endParaRPr/>
          </a:p>
        </p:txBody>
      </p:sp>
      <p:sp>
        <p:nvSpPr>
          <p:cNvPr id="307" name="Google Shape;307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5" name="Google Shape;32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i="0" lang="en-US"/>
              <a:t>See </a:t>
            </a:r>
            <a:r>
              <a:rPr i="1" lang="en-US"/>
              <a:t>UFLI Foundations</a:t>
            </a:r>
            <a:r>
              <a:rPr i="0" lang="en-US"/>
              <a:t> lesson plan Step 1 for phonemic awareness activity.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4" name="Google Shape;33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i="0" lang="en-US"/>
              <a:t>See </a:t>
            </a:r>
            <a:r>
              <a:rPr i="1" lang="en-US"/>
              <a:t>UFLI Foundations </a:t>
            </a:r>
            <a:r>
              <a:rPr i="0" lang="en-US"/>
              <a:t>lesson plan Step 2 for student phoneme responses.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1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1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1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1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1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1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1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1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1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1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2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2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2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2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2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2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2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2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2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2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8" name="Google Shape;438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See </a:t>
            </a:r>
            <a:r>
              <a:rPr i="1" lang="en-US"/>
              <a:t>UFLI Foundations </a:t>
            </a:r>
            <a:r>
              <a:rPr i="0" lang="en-US"/>
              <a:t>lesson plan Step 3 for auditory drill activity. </a:t>
            </a:r>
            <a:endParaRPr/>
          </a:p>
        </p:txBody>
      </p:sp>
      <p:sp>
        <p:nvSpPr>
          <p:cNvPr id="439" name="Google Shape;439;p2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3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3" name="Google Shape;443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No slides needed for auditory drill. </a:t>
            </a:r>
            <a:endParaRPr/>
          </a:p>
        </p:txBody>
      </p:sp>
      <p:sp>
        <p:nvSpPr>
          <p:cNvPr id="444" name="Google Shape;444;p3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3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3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2" name="Google Shape;452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See </a:t>
            </a:r>
            <a:r>
              <a:rPr i="1" lang="en-US"/>
              <a:t>UFLI Foundations </a:t>
            </a:r>
            <a:r>
              <a:rPr i="0" lang="en-US"/>
              <a:t>lesson plan Step 4 for blending drill word chain and grid.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/>
              <a:t>Visit ufliteracy.org to access the Blending Board app.</a:t>
            </a:r>
            <a:endParaRPr/>
          </a:p>
        </p:txBody>
      </p:sp>
      <p:sp>
        <p:nvSpPr>
          <p:cNvPr id="453" name="Google Shape;453;p3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3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3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1" name="Google Shape;461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See </a:t>
            </a:r>
            <a:r>
              <a:rPr i="1" lang="en-US"/>
              <a:t>UFLI Foundations </a:t>
            </a:r>
            <a:r>
              <a:rPr i="0" lang="en-US"/>
              <a:t>lesson plan Step 5 for recommended teacher language and activities to introduce the new concept.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3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3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6" name="Google Shape;466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67" name="Google Shape;467;p3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3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3" name="Google Shape;473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74" name="Google Shape;474;p3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3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7" name="Google Shape;487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88" name="Google Shape;488;p3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3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0" name="Google Shape;500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501" name="Google Shape;501;p3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3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7" name="Google Shape;507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508" name="Google Shape;508;p3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4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fdc5120bf2_0_25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2" name="Google Shape;522;gfdc5120bf2_0_25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gfdc5120bf2_0_25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fdc5120bf2_0_25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9" name="Google Shape;529;gfdc5120bf2_0_25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gfdc5120bf2_0_25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4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6" name="Google Shape;536;p4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Handwriting paper for letter formation practice. Use as needed.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See </a:t>
            </a:r>
            <a:r>
              <a:rPr i="1" lang="en-US"/>
              <a:t>UFLI Foundations </a:t>
            </a:r>
            <a:r>
              <a:rPr i="0" lang="en-US"/>
              <a:t>manual for more information about letter formation. </a:t>
            </a:r>
            <a:endParaRPr/>
          </a:p>
        </p:txBody>
      </p:sp>
      <p:sp>
        <p:nvSpPr>
          <p:cNvPr id="537" name="Google Shape;537;p4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4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" name="Google Shape;541;p4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4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4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4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4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4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3" name="Google Shape;563;p4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See </a:t>
            </a:r>
            <a:r>
              <a:rPr i="1" lang="en-US"/>
              <a:t>UFLI Foundations </a:t>
            </a:r>
            <a:r>
              <a:rPr lang="en-US"/>
              <a:t>lesson plan Step 5 for words to spell.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Handwriting paper to model spelling.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p4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4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8" name="Google Shape;568;p4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See </a:t>
            </a:r>
            <a:r>
              <a:rPr i="1" lang="en-US"/>
              <a:t>UFLI Foundations </a:t>
            </a:r>
            <a:r>
              <a:rPr lang="en-US"/>
              <a:t>lesson plan Step 5 for words to spell.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Handwriting paper for guided spelling practice. </a:t>
            </a:r>
            <a:endParaRPr/>
          </a:p>
        </p:txBody>
      </p:sp>
      <p:sp>
        <p:nvSpPr>
          <p:cNvPr id="569" name="Google Shape;569;p4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4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3" name="Google Shape;573;p4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5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7" name="Google Shape;577;p5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5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p5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5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" name="Google Shape;587;p5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5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1" name="Google Shape;591;p5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See </a:t>
            </a:r>
            <a:r>
              <a:rPr i="1" lang="en-US"/>
              <a:t>UFLI Foundations </a:t>
            </a:r>
            <a:r>
              <a:rPr i="0" lang="en-US"/>
              <a:t>lesson plan Step 5 for recommended teacher language and activities to review the new concept.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2" name="Google Shape;592;p5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5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0" name="Google Shape;600;p5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601" name="Google Shape;601;p5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5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7" name="Google Shape;607;p5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608" name="Google Shape;608;p5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5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1" name="Google Shape;621;p5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622" name="Google Shape;622;p5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5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4" name="Google Shape;634;p5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635" name="Google Shape;635;p5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5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1" name="Google Shape;641;p5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642" name="Google Shape;642;p5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5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5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gfdc5120bf2_0_12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6" name="Google Shape;656;gfdc5120bf2_0_12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gfdc5120bf2_0_12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fdc5120bf2_0_24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3" name="Google Shape;663;gfdc5120bf2_0_24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4" name="Google Shape;664;gfdc5120bf2_0_24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6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0" name="Google Shape;670;p6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6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6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6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2" name="Google Shape;682;p6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6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6" name="Google Shape;686;p6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See </a:t>
            </a:r>
            <a:r>
              <a:rPr i="1" lang="en-US"/>
              <a:t>UFLI Foundations </a:t>
            </a:r>
            <a:r>
              <a:rPr i="0" lang="en-US"/>
              <a:t>lesson plan Step 6 for word work activity.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/>
              <a:t>Visit ufliteracy.org to access the Word Work Mat apps.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6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6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6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6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5" name="Google Shape;695;p6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See </a:t>
            </a:r>
            <a:r>
              <a:rPr i="1" lang="en-US"/>
              <a:t>UFLI Foundations </a:t>
            </a:r>
            <a:r>
              <a:rPr i="0" lang="en-US"/>
              <a:t>lesson plan Step 7 for irregular word activities.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i="0" lang="en-US"/>
              <a:t>The white rectangle under each word may be used in editing mode. Cover the heart and square icons then reveal them one at a time during instruction.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6" name="Google Shape;696;p6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6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0" name="Google Shape;700;p6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See </a:t>
            </a:r>
            <a:r>
              <a:rPr i="1" lang="en-US"/>
              <a:t>UFLI Foundations </a:t>
            </a:r>
            <a:r>
              <a:rPr i="0" lang="en-US"/>
              <a:t>manual for more information about reviewing irregular words.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1" name="Google Shape;701;p6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6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5" name="Google Shape;705;p6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Lesson 72+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 O represents the /ō/ sound. Since both is a CVC (closed syllable) word, it should be /</a:t>
            </a:r>
            <a:r>
              <a:rPr b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ŏ/.</a:t>
            </a:r>
            <a:br>
              <a:rPr b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i="0" lang="en-US"/>
              <a:t>The white rectangle under the word may be used in editing mode. Cover the heart and square icons then reveal them one at a time during instruction. </a:t>
            </a:r>
            <a:endParaRPr b="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7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5" name="Google Shape;715;p7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Lesson 73+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OUR represents the /or/ sound.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i="0" lang="en-US"/>
              <a:t>The white rectangle under the word may be used in editing mode. Cover the heart and square icons then reveal them one at a time during instruction. </a:t>
            </a:r>
            <a:endParaRPr b="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7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4" name="Google Shape;724;p7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Lesson 73+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OUR represents the /or/ sound.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i="0" lang="en-US"/>
              <a:t>The white rectangle under the word may be used in editing mode. Cover the heart and square icons then reveal them one at a time during instruction. </a:t>
            </a:r>
            <a:endParaRPr b="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7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4" name="Google Shape;734;p7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Lesson 74+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This spelling is not irregular, but it can be confusing once a student has learned to spell FOUR and FOURTH.  FORTY is often misspelled FOURTY.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Also, T may be pronounced /d/ depending on dialect.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i="0" lang="en-US"/>
              <a:t>The white rectangle under the word may be used in editing mode. Cover the heart and square icons then reveal them one at a time during instruction. </a:t>
            </a:r>
            <a:endParaRPr b="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7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5" name="Google Shape;745;p7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Handwriting paper for irregular word spelling practice. Use as needed.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See </a:t>
            </a:r>
            <a:r>
              <a:rPr i="1" lang="en-US"/>
              <a:t>UFLI Foundations </a:t>
            </a:r>
            <a:r>
              <a:rPr i="0" lang="en-US"/>
              <a:t>manual for more information about reviewing irregular words.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6" name="Google Shape;746;p7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7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0" name="Google Shape;750;p7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orange star indicates these are new irregular words that need to be introduced.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See </a:t>
            </a:r>
            <a:r>
              <a:rPr i="1" lang="en-US"/>
              <a:t>UFLI Foundations </a:t>
            </a:r>
            <a:r>
              <a:rPr i="0" lang="en-US"/>
              <a:t>manual for more information about teaching irregular words. </a:t>
            </a:r>
            <a:endParaRPr/>
          </a:p>
        </p:txBody>
      </p:sp>
      <p:sp>
        <p:nvSpPr>
          <p:cNvPr id="751" name="Google Shape;751;p7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p7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9" name="Google Shape;759;p7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Lesson 75+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EO represents the /ē/ sound.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i="0" lang="en-US"/>
              <a:t>The white rectangle under the word may be used in editing mode. Cover the heart and square icons then reveal them one at a time during instruction. </a:t>
            </a:r>
            <a:endParaRPr b="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7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2" name="Google Shape;772;p7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Handwriting paper for irregular word spelling practice. Use as needed.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See </a:t>
            </a:r>
            <a:r>
              <a:rPr i="1" lang="en-US"/>
              <a:t>UFLI Foundations </a:t>
            </a:r>
            <a:r>
              <a:rPr i="0" lang="en-US"/>
              <a:t>manual for more information about teaching irregular words.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3" name="Google Shape;773;p7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7" name="Google Shape;777;p7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7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1" name="Google Shape;781;p7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See </a:t>
            </a:r>
            <a:r>
              <a:rPr i="1" lang="en-US"/>
              <a:t>UFLI Foundations </a:t>
            </a:r>
            <a:r>
              <a:rPr i="0" lang="en-US"/>
              <a:t>lesson plan Step 8 for connected text activities.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2" name="Google Shape;782;p7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7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6" name="Google Shape;786;p7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8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1" name="Google Shape;791;p8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8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6" name="Google Shape;796;p8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8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1" name="Google Shape;801;p8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See </a:t>
            </a:r>
            <a:r>
              <a:rPr i="1" lang="en-US"/>
              <a:t>UFLI Foundations </a:t>
            </a:r>
            <a:r>
              <a:rPr lang="en-US"/>
              <a:t>lesson plan Step 8 for sentences to write.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2" name="Google Shape;802;p8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8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6" name="Google Shape;806;p8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The </a:t>
            </a:r>
            <a:r>
              <a:rPr i="1" lang="en-US"/>
              <a:t>UFLI Foundations </a:t>
            </a:r>
            <a:r>
              <a:rPr i="0" lang="en-US"/>
              <a:t>decodable text is provided here. </a:t>
            </a:r>
            <a:r>
              <a:rPr lang="en-US"/>
              <a:t>See </a:t>
            </a:r>
            <a:r>
              <a:rPr i="1" lang="en-US"/>
              <a:t>UFLI Foundations </a:t>
            </a:r>
            <a:r>
              <a:rPr i="0" lang="en-US"/>
              <a:t>decodable text guide for additional text options. </a:t>
            </a:r>
            <a:endParaRPr/>
          </a:p>
        </p:txBody>
      </p:sp>
      <p:sp>
        <p:nvSpPr>
          <p:cNvPr id="807" name="Google Shape;807;p8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8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1" name="Google Shape;811;p8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2" name="Google Shape;812;p8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8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p8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0" name="Google Shape;820;p8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1" name="Google Shape;821;p8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8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8" name="Google Shape;828;p8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9" name="Google Shape;829;p8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8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6" name="Google Shape;836;p8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8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p8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0" name="Google Shape;840;p8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6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wlogo">
  <p:cSld name="newlogo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0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90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90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9" name="Google Shape;19;p9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261617" y="112541"/>
            <a:ext cx="2620762" cy="28207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9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9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ogo_slideshow">
  <p:cSld name="logo_slideshow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9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9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8" name="Google Shape;28;p9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1754" y="6263148"/>
            <a:ext cx="444721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00870" y="6361587"/>
            <a:ext cx="341376" cy="365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ogo_square">
  <p:cSld name="logo_square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93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93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9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4" name="Google Shape;34;p9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1754" y="6263148"/>
            <a:ext cx="444721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94775" y="6345444"/>
            <a:ext cx="343366" cy="365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ogo_normal">
  <p:cSld name="logo_normal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8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98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98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0" name="Google Shape;40;p9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1754" y="6263148"/>
            <a:ext cx="444721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41;p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00870" y="6361587"/>
            <a:ext cx="341376" cy="365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1"/>
          <p:cNvSpPr txBox="1"/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01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45" name="Google Shape;45;p10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0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0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2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02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10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3"/>
          <p:cNvSpPr txBox="1"/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3"/>
          <p:cNvSpPr txBox="1"/>
          <p:nvPr>
            <p:ph idx="1" type="body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7" name="Google Shape;57;p103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03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4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04"/>
          <p:cNvSpPr txBox="1"/>
          <p:nvPr>
            <p:ph idx="1" type="body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104"/>
          <p:cNvSpPr txBox="1"/>
          <p:nvPr>
            <p:ph idx="2" type="body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4" name="Google Shape;64;p104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4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4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05"/>
          <p:cNvSpPr txBox="1"/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05"/>
          <p:cNvSpPr txBox="1"/>
          <p:nvPr>
            <p:ph idx="1" type="body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0" name="Google Shape;70;p105"/>
          <p:cNvSpPr txBox="1"/>
          <p:nvPr>
            <p:ph idx="2" type="body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05"/>
          <p:cNvSpPr txBox="1"/>
          <p:nvPr>
            <p:ph idx="3" type="body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2" name="Google Shape;72;p105"/>
          <p:cNvSpPr txBox="1"/>
          <p:nvPr>
            <p:ph idx="4" type="body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105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05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05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06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06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06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06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pheme placement">
  <p:cSld name="grapheme placemen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07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07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07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85" name="Google Shape;85;p10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1754" y="6263148"/>
            <a:ext cx="444721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07"/>
          <p:cNvSpPr/>
          <p:nvPr/>
        </p:nvSpPr>
        <p:spPr>
          <a:xfrm>
            <a:off x="3569480" y="4664508"/>
            <a:ext cx="2005038" cy="83324"/>
          </a:xfrm>
          <a:prstGeom prst="rect">
            <a:avLst/>
          </a:prstGeom>
          <a:solidFill>
            <a:srgbClr val="2C629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07"/>
          <p:cNvSpPr/>
          <p:nvPr/>
        </p:nvSpPr>
        <p:spPr>
          <a:xfrm>
            <a:off x="6030811" y="4664508"/>
            <a:ext cx="2005038" cy="83324"/>
          </a:xfrm>
          <a:prstGeom prst="rect">
            <a:avLst/>
          </a:prstGeom>
          <a:solidFill>
            <a:srgbClr val="2C629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07"/>
          <p:cNvSpPr/>
          <p:nvPr/>
        </p:nvSpPr>
        <p:spPr>
          <a:xfrm>
            <a:off x="1144010" y="4668556"/>
            <a:ext cx="2005038" cy="83324"/>
          </a:xfrm>
          <a:prstGeom prst="rect">
            <a:avLst/>
          </a:prstGeom>
          <a:solidFill>
            <a:srgbClr val="2C629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07"/>
          <p:cNvSpPr txBox="1"/>
          <p:nvPr/>
        </p:nvSpPr>
        <p:spPr>
          <a:xfrm>
            <a:off x="1486733" y="4770053"/>
            <a:ext cx="131959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beginning</a:t>
            </a:r>
            <a:endParaRPr/>
          </a:p>
        </p:txBody>
      </p:sp>
      <p:sp>
        <p:nvSpPr>
          <p:cNvPr id="90" name="Google Shape;90;p107"/>
          <p:cNvSpPr txBox="1"/>
          <p:nvPr/>
        </p:nvSpPr>
        <p:spPr>
          <a:xfrm>
            <a:off x="4090938" y="4770053"/>
            <a:ext cx="96212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middle</a:t>
            </a:r>
            <a:endParaRPr/>
          </a:p>
        </p:txBody>
      </p:sp>
      <p:sp>
        <p:nvSpPr>
          <p:cNvPr id="91" name="Google Shape;91;p107"/>
          <p:cNvSpPr txBox="1"/>
          <p:nvPr/>
        </p:nvSpPr>
        <p:spPr>
          <a:xfrm>
            <a:off x="6715775" y="4781626"/>
            <a:ext cx="63511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end</a:t>
            </a:r>
            <a:endParaRPr/>
          </a:p>
        </p:txBody>
      </p:sp>
      <p:pic>
        <p:nvPicPr>
          <p:cNvPr id="92" name="Google Shape;92;p10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00870" y="6361587"/>
            <a:ext cx="341376" cy="365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08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08"/>
          <p:cNvSpPr txBox="1"/>
          <p:nvPr>
            <p:ph idx="1" type="body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96" name="Google Shape;96;p108"/>
          <p:cNvSpPr txBox="1"/>
          <p:nvPr>
            <p:ph idx="2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7" name="Google Shape;97;p108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08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08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09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09"/>
          <p:cNvSpPr/>
          <p:nvPr>
            <p:ph idx="2" type="pic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109"/>
          <p:cNvSpPr txBox="1"/>
          <p:nvPr>
            <p:ph idx="1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4" name="Google Shape;104;p109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09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09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10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10"/>
          <p:cNvSpPr txBox="1"/>
          <p:nvPr>
            <p:ph idx="1" type="body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0" name="Google Shape;110;p110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10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110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11"/>
          <p:cNvSpPr txBox="1"/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111"/>
          <p:cNvSpPr txBox="1"/>
          <p:nvPr>
            <p:ph idx="1" type="body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11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1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11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ogo_presenter">
  <p:cSld name="logo_presenter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95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95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95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29" name="Google Shape;129;p9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1754" y="6263148"/>
            <a:ext cx="444721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00870" y="6361587"/>
            <a:ext cx="341376" cy="365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ogo_slideshow">
  <p:cSld name="logo_slideshow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96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96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96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35" name="Google Shape;135;p9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1754" y="6263148"/>
            <a:ext cx="444721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00870" y="6361587"/>
            <a:ext cx="341376" cy="365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97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97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97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12"/>
          <p:cNvSpPr txBox="1"/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112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4" name="Google Shape;144;p11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11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11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13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113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113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113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11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14"/>
          <p:cNvSpPr txBox="1"/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114"/>
          <p:cNvSpPr txBox="1"/>
          <p:nvPr>
            <p:ph idx="1" type="body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56" name="Google Shape;156;p114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114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114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15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115"/>
          <p:cNvSpPr txBox="1"/>
          <p:nvPr>
            <p:ph idx="1" type="body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2" name="Google Shape;162;p115"/>
          <p:cNvSpPr txBox="1"/>
          <p:nvPr>
            <p:ph idx="2" type="body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3" name="Google Shape;163;p115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115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" name="Google Shape;165;p115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16"/>
          <p:cNvSpPr txBox="1"/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116"/>
          <p:cNvSpPr txBox="1"/>
          <p:nvPr>
            <p:ph idx="1" type="body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9" name="Google Shape;169;p116"/>
          <p:cNvSpPr txBox="1"/>
          <p:nvPr>
            <p:ph idx="2" type="body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0" name="Google Shape;170;p116"/>
          <p:cNvSpPr txBox="1"/>
          <p:nvPr>
            <p:ph idx="3" type="body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71" name="Google Shape;171;p116"/>
          <p:cNvSpPr txBox="1"/>
          <p:nvPr>
            <p:ph idx="4" type="body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2" name="Google Shape;172;p116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116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116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17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117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117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117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18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p118"/>
          <p:cNvSpPr txBox="1"/>
          <p:nvPr>
            <p:ph idx="1" type="body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83" name="Google Shape;183;p118"/>
          <p:cNvSpPr txBox="1"/>
          <p:nvPr>
            <p:ph idx="2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84" name="Google Shape;184;p118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5" name="Google Shape;185;p118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6" name="Google Shape;186;p118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19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9" name="Google Shape;189;p119"/>
          <p:cNvSpPr/>
          <p:nvPr>
            <p:ph idx="2" type="pic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90" name="Google Shape;190;p119"/>
          <p:cNvSpPr txBox="1"/>
          <p:nvPr>
            <p:ph idx="1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91" name="Google Shape;191;p119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p119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119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20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6" name="Google Shape;196;p120"/>
          <p:cNvSpPr txBox="1"/>
          <p:nvPr>
            <p:ph idx="1" type="body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7" name="Google Shape;197;p120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8" name="Google Shape;198;p120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9" name="Google Shape;199;p120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21"/>
          <p:cNvSpPr txBox="1"/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2" name="Google Shape;202;p121"/>
          <p:cNvSpPr txBox="1"/>
          <p:nvPr>
            <p:ph idx="1" type="body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3" name="Google Shape;203;p12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4" name="Google Shape;204;p12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5" name="Google Shape;205;p12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pheme placement">
  <p:cSld name="grapheme placement"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2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8" name="Google Shape;208;p12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9" name="Google Shape;209;p12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10" name="Google Shape;210;p1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1754" y="6263148"/>
            <a:ext cx="444721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122"/>
          <p:cNvSpPr/>
          <p:nvPr/>
        </p:nvSpPr>
        <p:spPr>
          <a:xfrm>
            <a:off x="3569480" y="4664508"/>
            <a:ext cx="2005038" cy="83324"/>
          </a:xfrm>
          <a:prstGeom prst="rect">
            <a:avLst/>
          </a:prstGeom>
          <a:solidFill>
            <a:srgbClr val="2C629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22"/>
          <p:cNvSpPr/>
          <p:nvPr/>
        </p:nvSpPr>
        <p:spPr>
          <a:xfrm>
            <a:off x="6030811" y="4664508"/>
            <a:ext cx="2005038" cy="83324"/>
          </a:xfrm>
          <a:prstGeom prst="rect">
            <a:avLst/>
          </a:prstGeom>
          <a:solidFill>
            <a:srgbClr val="2C629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22"/>
          <p:cNvSpPr/>
          <p:nvPr/>
        </p:nvSpPr>
        <p:spPr>
          <a:xfrm>
            <a:off x="1144010" y="4668556"/>
            <a:ext cx="2005038" cy="83324"/>
          </a:xfrm>
          <a:prstGeom prst="rect">
            <a:avLst/>
          </a:prstGeom>
          <a:solidFill>
            <a:srgbClr val="2C629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22"/>
          <p:cNvSpPr txBox="1"/>
          <p:nvPr/>
        </p:nvSpPr>
        <p:spPr>
          <a:xfrm>
            <a:off x="1486733" y="4770053"/>
            <a:ext cx="131959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beginning</a:t>
            </a:r>
            <a:endParaRPr/>
          </a:p>
        </p:txBody>
      </p:sp>
      <p:sp>
        <p:nvSpPr>
          <p:cNvPr id="215" name="Google Shape;215;p122"/>
          <p:cNvSpPr txBox="1"/>
          <p:nvPr/>
        </p:nvSpPr>
        <p:spPr>
          <a:xfrm>
            <a:off x="4090938" y="4770053"/>
            <a:ext cx="96212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middle</a:t>
            </a:r>
            <a:endParaRPr/>
          </a:p>
        </p:txBody>
      </p:sp>
      <p:sp>
        <p:nvSpPr>
          <p:cNvPr id="216" name="Google Shape;216;p122"/>
          <p:cNvSpPr txBox="1"/>
          <p:nvPr/>
        </p:nvSpPr>
        <p:spPr>
          <a:xfrm>
            <a:off x="6715775" y="4781626"/>
            <a:ext cx="63511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end</a:t>
            </a:r>
            <a:endParaRPr/>
          </a:p>
        </p:txBody>
      </p:sp>
      <p:pic>
        <p:nvPicPr>
          <p:cNvPr id="217" name="Google Shape;217;p1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00870" y="6361587"/>
            <a:ext cx="341376" cy="365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ogo_normal">
  <p:cSld name="logo_normal"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00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6" name="Google Shape;226;p100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7" name="Google Shape;227;p100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28" name="Google Shape;228;p10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1754" y="6263148"/>
            <a:ext cx="444721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0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00870" y="6361587"/>
            <a:ext cx="341376" cy="365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23"/>
          <p:cNvSpPr txBox="1"/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2" name="Google Shape;232;p123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33" name="Google Shape;233;p123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4" name="Google Shape;234;p123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5" name="Google Shape;235;p12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24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p124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9" name="Google Shape;239;p124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0" name="Google Shape;240;p124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1" name="Google Shape;241;p124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25"/>
          <p:cNvSpPr txBox="1"/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4" name="Google Shape;244;p125"/>
          <p:cNvSpPr txBox="1"/>
          <p:nvPr>
            <p:ph idx="1" type="body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5" name="Google Shape;245;p125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6" name="Google Shape;246;p125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7" name="Google Shape;247;p125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26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0" name="Google Shape;250;p126"/>
          <p:cNvSpPr txBox="1"/>
          <p:nvPr>
            <p:ph idx="1" type="body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1" name="Google Shape;251;p126"/>
          <p:cNvSpPr txBox="1"/>
          <p:nvPr>
            <p:ph idx="2" type="body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2" name="Google Shape;252;p126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3" name="Google Shape;253;p126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4" name="Google Shape;254;p126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7"/>
          <p:cNvSpPr txBox="1"/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7" name="Google Shape;257;p127"/>
          <p:cNvSpPr txBox="1"/>
          <p:nvPr>
            <p:ph idx="1" type="body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58" name="Google Shape;258;p127"/>
          <p:cNvSpPr txBox="1"/>
          <p:nvPr>
            <p:ph idx="2" type="body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9" name="Google Shape;259;p127"/>
          <p:cNvSpPr txBox="1"/>
          <p:nvPr>
            <p:ph idx="3" type="body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60" name="Google Shape;260;p127"/>
          <p:cNvSpPr txBox="1"/>
          <p:nvPr>
            <p:ph idx="4" type="body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1" name="Google Shape;261;p127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2" name="Google Shape;262;p127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3" name="Google Shape;263;p127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28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6" name="Google Shape;266;p128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7" name="Google Shape;267;p128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8" name="Google Shape;268;p128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29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1" name="Google Shape;271;p129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2" name="Google Shape;272;p129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30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5" name="Google Shape;275;p130"/>
          <p:cNvSpPr txBox="1"/>
          <p:nvPr>
            <p:ph idx="1" type="body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76" name="Google Shape;276;p130"/>
          <p:cNvSpPr txBox="1"/>
          <p:nvPr>
            <p:ph idx="2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77" name="Google Shape;277;p130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8" name="Google Shape;278;p130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9" name="Google Shape;279;p130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31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2" name="Google Shape;282;p131"/>
          <p:cNvSpPr/>
          <p:nvPr>
            <p:ph idx="2" type="pic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83" name="Google Shape;283;p131"/>
          <p:cNvSpPr txBox="1"/>
          <p:nvPr>
            <p:ph idx="1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84" name="Google Shape;284;p13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5" name="Google Shape;285;p13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6" name="Google Shape;286;p13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32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9" name="Google Shape;289;p132"/>
          <p:cNvSpPr txBox="1"/>
          <p:nvPr>
            <p:ph idx="1" type="body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0" name="Google Shape;290;p13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1" name="Google Shape;291;p13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2" name="Google Shape;292;p13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33"/>
          <p:cNvSpPr txBox="1"/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5" name="Google Shape;295;p133"/>
          <p:cNvSpPr txBox="1"/>
          <p:nvPr>
            <p:ph idx="1" type="body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6" name="Google Shape;296;p133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7" name="Google Shape;297;p133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8" name="Google Shape;298;p13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3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9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4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2.xml"/><Relationship Id="rId3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5.xml"/><Relationship Id="rId6" Type="http://schemas.openxmlformats.org/officeDocument/2006/relationships/slideLayout" Target="../slideLayouts/slideLayout36.xml"/><Relationship Id="rId7" Type="http://schemas.openxmlformats.org/officeDocument/2006/relationships/slideLayout" Target="../slideLayouts/slideLayout37.xml"/><Relationship Id="rId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9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  <a:defRPr b="1" i="0" sz="4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89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89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89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89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94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1" name="Google Shape;121;p94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2" name="Google Shape;122;p94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3" name="Google Shape;123;p94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4" name="Google Shape;124;p94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99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20" name="Google Shape;220;p99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1" name="Google Shape;221;p99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2" name="Google Shape;222;p99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3" name="Google Shape;223;p99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0.png"/><Relationship Id="rId4" Type="http://schemas.openxmlformats.org/officeDocument/2006/relationships/hyperlink" Target="http://ufliteracy.org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7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6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9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8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2.png"/><Relationship Id="rId4" Type="http://schemas.openxmlformats.org/officeDocument/2006/relationships/image" Target="../media/image21.png"/><Relationship Id="rId5" Type="http://schemas.openxmlformats.org/officeDocument/2006/relationships/image" Target="../media/image15.png"/><Relationship Id="rId6" Type="http://schemas.openxmlformats.org/officeDocument/2006/relationships/image" Target="../media/image25.png"/><Relationship Id="rId7" Type="http://schemas.openxmlformats.org/officeDocument/2006/relationships/image" Target="../media/image23.png"/><Relationship Id="rId8" Type="http://schemas.openxmlformats.org/officeDocument/2006/relationships/image" Target="../media/image24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1.png"/><Relationship Id="rId4" Type="http://schemas.openxmlformats.org/officeDocument/2006/relationships/image" Target="../media/image29.png"/><Relationship Id="rId5" Type="http://schemas.openxmlformats.org/officeDocument/2006/relationships/image" Target="../media/image32.png"/><Relationship Id="rId6" Type="http://schemas.openxmlformats.org/officeDocument/2006/relationships/image" Target="../media/image37.png"/><Relationship Id="rId7" Type="http://schemas.openxmlformats.org/officeDocument/2006/relationships/image" Target="../media/image38.png"/><Relationship Id="rId8" Type="http://schemas.openxmlformats.org/officeDocument/2006/relationships/image" Target="../media/image30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3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3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4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7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5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35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3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4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39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41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46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45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4.png"/><Relationship Id="rId4" Type="http://schemas.openxmlformats.org/officeDocument/2006/relationships/image" Target="../media/image40.png"/><Relationship Id="rId5" Type="http://schemas.openxmlformats.org/officeDocument/2006/relationships/image" Target="../media/image2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22.png"/><Relationship Id="rId4" Type="http://schemas.openxmlformats.org/officeDocument/2006/relationships/image" Target="../media/image21.png"/><Relationship Id="rId5" Type="http://schemas.openxmlformats.org/officeDocument/2006/relationships/image" Target="../media/image15.png"/><Relationship Id="rId6" Type="http://schemas.openxmlformats.org/officeDocument/2006/relationships/image" Target="../media/image25.png"/><Relationship Id="rId7" Type="http://schemas.openxmlformats.org/officeDocument/2006/relationships/image" Target="../media/image23.png"/><Relationship Id="rId8" Type="http://schemas.openxmlformats.org/officeDocument/2006/relationships/image" Target="../media/image24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31.png"/><Relationship Id="rId4" Type="http://schemas.openxmlformats.org/officeDocument/2006/relationships/image" Target="../media/image29.png"/><Relationship Id="rId5" Type="http://schemas.openxmlformats.org/officeDocument/2006/relationships/image" Target="../media/image32.png"/><Relationship Id="rId6" Type="http://schemas.openxmlformats.org/officeDocument/2006/relationships/image" Target="../media/image37.png"/><Relationship Id="rId7" Type="http://schemas.openxmlformats.org/officeDocument/2006/relationships/image" Target="../media/image38.png"/><Relationship Id="rId8" Type="http://schemas.openxmlformats.org/officeDocument/2006/relationships/image" Target="../media/image30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33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33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35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35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64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63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65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58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66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44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69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71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79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35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35.pn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35.pn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44.pn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77.pn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76.png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"/>
          <p:cNvSpPr txBox="1"/>
          <p:nvPr/>
        </p:nvSpPr>
        <p:spPr>
          <a:xfrm>
            <a:off x="910157" y="3132060"/>
            <a:ext cx="7323685" cy="1938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E0543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Lesson 75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E0543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">
            <a:hlinkClick r:id="rId4"/>
          </p:cNvPr>
          <p:cNvSpPr/>
          <p:nvPr/>
        </p:nvSpPr>
        <p:spPr>
          <a:xfrm>
            <a:off x="5153891" y="4384964"/>
            <a:ext cx="1704109" cy="3117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"/>
          <p:cNvSpPr txBox="1"/>
          <p:nvPr/>
        </p:nvSpPr>
        <p:spPr>
          <a:xfrm>
            <a:off x="910156" y="2933280"/>
            <a:ext cx="7323685" cy="16550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E0543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Lesson 75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E0543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-le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9"/>
          <p:cNvSpPr/>
          <p:nvPr/>
        </p:nvSpPr>
        <p:spPr>
          <a:xfrm>
            <a:off x="0" y="1174557"/>
            <a:ext cx="9144000" cy="4508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00"/>
              <a:buFont typeface="Century Gothic"/>
              <a:buNone/>
            </a:pPr>
            <a:r>
              <a:rPr b="1" i="0" lang="en-US" sz="23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</a:t>
            </a:r>
            <a:endParaRPr b="0" i="0" sz="23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0"/>
          <p:cNvSpPr/>
          <p:nvPr/>
        </p:nvSpPr>
        <p:spPr>
          <a:xfrm>
            <a:off x="0" y="1174557"/>
            <a:ext cx="9144000" cy="4508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00"/>
              <a:buFont typeface="Century Gothic"/>
              <a:buNone/>
            </a:pPr>
            <a:r>
              <a:rPr b="1" i="0" lang="en-US" sz="23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dge</a:t>
            </a:r>
            <a:endParaRPr b="0" i="0" sz="23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1"/>
          <p:cNvSpPr/>
          <p:nvPr/>
        </p:nvSpPr>
        <p:spPr>
          <a:xfrm>
            <a:off x="0" y="1174557"/>
            <a:ext cx="9144000" cy="4508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00"/>
              <a:buFont typeface="Century Gothic"/>
              <a:buNone/>
            </a:pPr>
            <a:r>
              <a:rPr b="1" i="0" lang="en-US" sz="23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</a:t>
            </a:r>
            <a:endParaRPr b="0" i="0" sz="23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2"/>
          <p:cNvSpPr/>
          <p:nvPr/>
        </p:nvSpPr>
        <p:spPr>
          <a:xfrm>
            <a:off x="0" y="1174557"/>
            <a:ext cx="9144000" cy="4508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00"/>
              <a:buFont typeface="Century Gothic"/>
              <a:buNone/>
            </a:pPr>
            <a:r>
              <a:rPr b="1" i="0" lang="en-US" sz="23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tch</a:t>
            </a:r>
            <a:endParaRPr b="0" i="0" sz="23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3"/>
          <p:cNvSpPr/>
          <p:nvPr/>
        </p:nvSpPr>
        <p:spPr>
          <a:xfrm>
            <a:off x="0" y="1174557"/>
            <a:ext cx="9144000" cy="4508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00"/>
              <a:buFont typeface="Century Gothic"/>
              <a:buNone/>
            </a:pPr>
            <a:r>
              <a:rPr b="1" i="0" lang="en-US" sz="23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</a:t>
            </a:r>
            <a:endParaRPr b="0" i="0" sz="23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4"/>
          <p:cNvSpPr/>
          <p:nvPr/>
        </p:nvSpPr>
        <p:spPr>
          <a:xfrm>
            <a:off x="0" y="1174557"/>
            <a:ext cx="9144000" cy="4508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00"/>
              <a:buFont typeface="Century Gothic"/>
              <a:buNone/>
            </a:pPr>
            <a:r>
              <a:rPr b="1" i="0" lang="en-US" sz="23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-ed</a:t>
            </a:r>
            <a:endParaRPr b="0" i="0" sz="23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15"/>
          <p:cNvSpPr/>
          <p:nvPr/>
        </p:nvSpPr>
        <p:spPr>
          <a:xfrm>
            <a:off x="0" y="1174557"/>
            <a:ext cx="9144000" cy="4508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00"/>
              <a:buFont typeface="Century Gothic"/>
              <a:buNone/>
            </a:pPr>
            <a:r>
              <a:rPr b="1" i="0" lang="en-US" sz="23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</a:t>
            </a:r>
            <a:endParaRPr b="0" i="0" sz="23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6"/>
          <p:cNvSpPr/>
          <p:nvPr/>
        </p:nvSpPr>
        <p:spPr>
          <a:xfrm>
            <a:off x="0" y="1174557"/>
            <a:ext cx="9144000" cy="4508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00"/>
              <a:buFont typeface="Century Gothic"/>
              <a:buNone/>
            </a:pPr>
            <a:r>
              <a:rPr b="1" i="0" lang="en-US" sz="23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</a:t>
            </a:r>
            <a:endParaRPr b="0" i="0" sz="23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17"/>
          <p:cNvSpPr/>
          <p:nvPr/>
        </p:nvSpPr>
        <p:spPr>
          <a:xfrm>
            <a:off x="0" y="1174557"/>
            <a:ext cx="9144000" cy="4508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00"/>
              <a:buFont typeface="Century Gothic"/>
              <a:buNone/>
            </a:pPr>
            <a:r>
              <a:rPr b="1" i="0" lang="en-US" sz="23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</a:t>
            </a:r>
            <a:endParaRPr b="0" i="0" sz="23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8"/>
          <p:cNvSpPr/>
          <p:nvPr/>
        </p:nvSpPr>
        <p:spPr>
          <a:xfrm>
            <a:off x="0" y="1174557"/>
            <a:ext cx="9144000" cy="4508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00"/>
              <a:buFont typeface="Century Gothic"/>
              <a:buNone/>
            </a:pPr>
            <a:r>
              <a:rPr b="1" i="0" lang="en-US" sz="23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</a:t>
            </a:r>
            <a:endParaRPr b="0" i="0" sz="23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9"/>
          <p:cNvSpPr/>
          <p:nvPr/>
        </p:nvSpPr>
        <p:spPr>
          <a:xfrm>
            <a:off x="0" y="1174557"/>
            <a:ext cx="9144000" cy="4508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00"/>
              <a:buFont typeface="Century Gothic"/>
              <a:buNone/>
            </a:pPr>
            <a:r>
              <a:rPr b="1" i="0" lang="en-US" sz="23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</a:t>
            </a:r>
            <a:endParaRPr b="0" i="0" sz="23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0"/>
          <p:cNvSpPr/>
          <p:nvPr/>
        </p:nvSpPr>
        <p:spPr>
          <a:xfrm>
            <a:off x="0" y="1174557"/>
            <a:ext cx="9144000" cy="4508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00"/>
              <a:buFont typeface="Century Gothic"/>
              <a:buNone/>
            </a:pPr>
            <a:r>
              <a:rPr b="1" i="0" lang="en-US" sz="23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</a:t>
            </a:r>
            <a:endParaRPr b="0" i="0" sz="23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21"/>
          <p:cNvSpPr/>
          <p:nvPr/>
        </p:nvSpPr>
        <p:spPr>
          <a:xfrm>
            <a:off x="0" y="1174557"/>
            <a:ext cx="9144000" cy="4508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00"/>
              <a:buFont typeface="Century Gothic"/>
              <a:buNone/>
            </a:pPr>
            <a:r>
              <a:rPr b="1" i="0" lang="en-US" sz="23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nk</a:t>
            </a:r>
            <a:endParaRPr b="0" i="0" sz="23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22"/>
          <p:cNvSpPr/>
          <p:nvPr/>
        </p:nvSpPr>
        <p:spPr>
          <a:xfrm>
            <a:off x="0" y="1174557"/>
            <a:ext cx="9144000" cy="4508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00"/>
              <a:buFont typeface="Century Gothic"/>
              <a:buNone/>
            </a:pPr>
            <a:r>
              <a:rPr b="1" i="0" lang="en-US" sz="23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ng</a:t>
            </a:r>
            <a:endParaRPr b="0" i="0" sz="23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23"/>
          <p:cNvSpPr/>
          <p:nvPr/>
        </p:nvSpPr>
        <p:spPr>
          <a:xfrm>
            <a:off x="0" y="1174557"/>
            <a:ext cx="9144000" cy="4508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00"/>
              <a:buFont typeface="Century Gothic"/>
              <a:buNone/>
            </a:pPr>
            <a:r>
              <a:rPr b="1" i="0" lang="en-US" sz="23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</a:t>
            </a:r>
            <a:endParaRPr b="0" i="0" sz="23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24"/>
          <p:cNvSpPr/>
          <p:nvPr/>
        </p:nvSpPr>
        <p:spPr>
          <a:xfrm>
            <a:off x="0" y="1174557"/>
            <a:ext cx="9144000" cy="4508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00"/>
              <a:buFont typeface="Century Gothic"/>
              <a:buNone/>
            </a:pPr>
            <a:r>
              <a:rPr b="1" i="0" lang="en-US" sz="23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ph</a:t>
            </a:r>
            <a:endParaRPr b="0" i="0" sz="23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25"/>
          <p:cNvSpPr/>
          <p:nvPr/>
        </p:nvSpPr>
        <p:spPr>
          <a:xfrm>
            <a:off x="0" y="1174557"/>
            <a:ext cx="9144000" cy="4508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00"/>
              <a:buFont typeface="Century Gothic"/>
              <a:buNone/>
            </a:pPr>
            <a:r>
              <a:rPr b="1" i="0" lang="en-US" sz="23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</a:t>
            </a:r>
            <a:endParaRPr b="0" i="0" sz="23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26"/>
          <p:cNvSpPr/>
          <p:nvPr/>
        </p:nvSpPr>
        <p:spPr>
          <a:xfrm>
            <a:off x="0" y="1174557"/>
            <a:ext cx="9144000" cy="4508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00"/>
              <a:buFont typeface="Century Gothic"/>
              <a:buNone/>
            </a:pPr>
            <a:r>
              <a:rPr b="1" i="0" lang="en-US" sz="23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sh</a:t>
            </a:r>
            <a:endParaRPr b="0" i="0" sz="23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27"/>
          <p:cNvSpPr/>
          <p:nvPr/>
        </p:nvSpPr>
        <p:spPr>
          <a:xfrm>
            <a:off x="0" y="1174557"/>
            <a:ext cx="9144000" cy="4508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00"/>
              <a:buFont typeface="Century Gothic"/>
              <a:buNone/>
            </a:pPr>
            <a:r>
              <a:rPr b="1" i="0" lang="en-US" sz="23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ck</a:t>
            </a:r>
            <a:endParaRPr b="0" i="0" sz="23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35"/>
          <p:cNvSpPr txBox="1"/>
          <p:nvPr/>
        </p:nvSpPr>
        <p:spPr>
          <a:xfrm>
            <a:off x="372139" y="439512"/>
            <a:ext cx="839972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Syllable</a:t>
            </a:r>
            <a:endParaRPr b="0" i="0" sz="4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0" name="Google Shape;470;p35"/>
          <p:cNvSpPr txBox="1"/>
          <p:nvPr/>
        </p:nvSpPr>
        <p:spPr>
          <a:xfrm>
            <a:off x="699334" y="2347650"/>
            <a:ext cx="7745329" cy="14696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word or part of a word with one vowel sound. 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36"/>
          <p:cNvSpPr txBox="1"/>
          <p:nvPr/>
        </p:nvSpPr>
        <p:spPr>
          <a:xfrm>
            <a:off x="372139" y="399656"/>
            <a:ext cx="8399721" cy="7724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Closed Syllables</a:t>
            </a:r>
            <a:endParaRPr b="0" i="0" sz="4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7" name="Google Shape;477;p36"/>
          <p:cNvSpPr txBox="1"/>
          <p:nvPr/>
        </p:nvSpPr>
        <p:spPr>
          <a:xfrm>
            <a:off x="4906450" y="1545864"/>
            <a:ext cx="1345367" cy="14696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1" i="0" lang="en-US" sz="9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</a:t>
            </a:r>
            <a:endParaRPr/>
          </a:p>
        </p:txBody>
      </p:sp>
      <p:pic>
        <p:nvPicPr>
          <p:cNvPr id="478" name="Google Shape;478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81026" y="1307188"/>
            <a:ext cx="2504125" cy="2111812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Google Shape;479;p36"/>
          <p:cNvSpPr txBox="1"/>
          <p:nvPr/>
        </p:nvSpPr>
        <p:spPr>
          <a:xfrm>
            <a:off x="5852778" y="1545864"/>
            <a:ext cx="1345367" cy="14696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1" i="0" lang="en-US" sz="9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</a:t>
            </a:r>
            <a:endParaRPr/>
          </a:p>
        </p:txBody>
      </p:sp>
      <p:pic>
        <p:nvPicPr>
          <p:cNvPr id="480" name="Google Shape;480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50069" y="3905160"/>
            <a:ext cx="1443859" cy="1916627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81" name="Google Shape;481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2139" y="3905162"/>
            <a:ext cx="1443858" cy="1916626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82" name="Google Shape;482;p3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587191" y="3905160"/>
            <a:ext cx="1443859" cy="1916627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83" name="Google Shape;483;p3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324313" y="3905159"/>
            <a:ext cx="1443859" cy="1916627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84" name="Google Shape;484;p3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109260" y="3905161"/>
            <a:ext cx="1443859" cy="1916627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0" name="Google Shape;490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1581026" y="1269296"/>
            <a:ext cx="2724274" cy="2360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Google Shape;491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12617" y="3889627"/>
            <a:ext cx="1455556" cy="1932154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92" name="Google Shape;492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82326" y="3905153"/>
            <a:ext cx="1457001" cy="1934072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93" name="Google Shape;493;p3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544875" y="3887708"/>
            <a:ext cx="1471779" cy="1953689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94" name="Google Shape;494;p3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875556" y="3887709"/>
            <a:ext cx="1457001" cy="1951516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95" name="Google Shape;495;p3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67644" y="3905154"/>
            <a:ext cx="1443859" cy="1916627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96" name="Google Shape;496;p37"/>
          <p:cNvSpPr txBox="1"/>
          <p:nvPr/>
        </p:nvSpPr>
        <p:spPr>
          <a:xfrm>
            <a:off x="367644" y="399656"/>
            <a:ext cx="8399721" cy="7724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Open Syllables</a:t>
            </a:r>
            <a:endParaRPr b="0" i="0" sz="4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7" name="Google Shape;497;p37"/>
          <p:cNvSpPr txBox="1"/>
          <p:nvPr/>
        </p:nvSpPr>
        <p:spPr>
          <a:xfrm>
            <a:off x="4906450" y="1545864"/>
            <a:ext cx="1345367" cy="14696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1" i="0" lang="en-US" sz="9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38"/>
          <p:cNvSpPr txBox="1"/>
          <p:nvPr/>
        </p:nvSpPr>
        <p:spPr>
          <a:xfrm>
            <a:off x="367644" y="399656"/>
            <a:ext cx="8399721" cy="7724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Final Stable Syllable</a:t>
            </a:r>
            <a:endParaRPr b="0" i="0" sz="4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4" name="Google Shape;504;p38"/>
          <p:cNvSpPr txBox="1"/>
          <p:nvPr/>
        </p:nvSpPr>
        <p:spPr>
          <a:xfrm>
            <a:off x="699334" y="2347650"/>
            <a:ext cx="7745329" cy="14696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Final: last</a:t>
            </a:r>
            <a:endParaRPr b="1" i="0" sz="20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Stable: stays the same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39"/>
          <p:cNvSpPr txBox="1"/>
          <p:nvPr/>
        </p:nvSpPr>
        <p:spPr>
          <a:xfrm>
            <a:off x="367644" y="399656"/>
            <a:ext cx="8399721" cy="7724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Final Stable Syllable</a:t>
            </a:r>
            <a:endParaRPr b="0" i="0" sz="4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11" name="Google Shape;511;p39"/>
          <p:cNvSpPr txBox="1"/>
          <p:nvPr/>
        </p:nvSpPr>
        <p:spPr>
          <a:xfrm>
            <a:off x="3102266" y="1825625"/>
            <a:ext cx="2930476" cy="1603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b="1" i="0" lang="en-US" sz="10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__ le</a:t>
            </a:r>
            <a:endParaRPr/>
          </a:p>
        </p:txBody>
      </p:sp>
      <p:sp>
        <p:nvSpPr>
          <p:cNvPr id="512" name="Google Shape;512;p39"/>
          <p:cNvSpPr txBox="1"/>
          <p:nvPr/>
        </p:nvSpPr>
        <p:spPr>
          <a:xfrm>
            <a:off x="0" y="4285873"/>
            <a:ext cx="4067503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apple</a:t>
            </a:r>
            <a:endParaRPr/>
          </a:p>
        </p:txBody>
      </p:sp>
      <p:sp>
        <p:nvSpPr>
          <p:cNvPr id="513" name="Google Shape;513;p39"/>
          <p:cNvSpPr txBox="1"/>
          <p:nvPr/>
        </p:nvSpPr>
        <p:spPr>
          <a:xfrm>
            <a:off x="5076497" y="4285873"/>
            <a:ext cx="4067503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puzzle</a:t>
            </a:r>
            <a:endParaRPr/>
          </a:p>
        </p:txBody>
      </p:sp>
      <p:pic>
        <p:nvPicPr>
          <p:cNvPr id="514" name="Google Shape;514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65415" y="1474778"/>
            <a:ext cx="1889666" cy="2508406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9" name="Google Shape;519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49324" y="1098261"/>
            <a:ext cx="2845351" cy="3777014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fdc5120bf2_0_250"/>
          <p:cNvSpPr txBox="1"/>
          <p:nvPr/>
        </p:nvSpPr>
        <p:spPr>
          <a:xfrm>
            <a:off x="1482431" y="2080161"/>
            <a:ext cx="6179100" cy="18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0"/>
              <a:buFont typeface="Arial"/>
              <a:buNone/>
            </a:pPr>
            <a:r>
              <a:rPr b="1" lang="en-US" sz="11500">
                <a:latin typeface="Century Gothic"/>
                <a:ea typeface="Century Gothic"/>
                <a:cs typeface="Century Gothic"/>
                <a:sym typeface="Century Gothic"/>
              </a:rPr>
              <a:t>table</a:t>
            </a:r>
            <a:endParaRPr/>
          </a:p>
        </p:txBody>
      </p:sp>
      <p:sp>
        <p:nvSpPr>
          <p:cNvPr id="526" name="Google Shape;526;gfdc5120bf2_0_250"/>
          <p:cNvSpPr/>
          <p:nvPr/>
        </p:nvSpPr>
        <p:spPr>
          <a:xfrm>
            <a:off x="4163824" y="2299674"/>
            <a:ext cx="2286000" cy="1567200"/>
          </a:xfrm>
          <a:prstGeom prst="rect">
            <a:avLst/>
          </a:prstGeom>
          <a:solidFill>
            <a:srgbClr val="2C629F"/>
          </a:solidFill>
          <a:ln cap="flat" cmpd="sng" w="12700">
            <a:solidFill>
              <a:srgbClr val="234E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fdc5120bf2_0_256"/>
          <p:cNvSpPr txBox="1"/>
          <p:nvPr/>
        </p:nvSpPr>
        <p:spPr>
          <a:xfrm>
            <a:off x="1482431" y="2080161"/>
            <a:ext cx="6179100" cy="18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0"/>
              <a:buFont typeface="Arial"/>
              <a:buNone/>
            </a:pPr>
            <a:r>
              <a:rPr b="1" lang="en-US" sz="11500">
                <a:latin typeface="Century Gothic"/>
                <a:ea typeface="Century Gothic"/>
                <a:cs typeface="Century Gothic"/>
                <a:sym typeface="Century Gothic"/>
              </a:rPr>
              <a:t>middle</a:t>
            </a:r>
            <a:endParaRPr/>
          </a:p>
        </p:txBody>
      </p:sp>
      <p:sp>
        <p:nvSpPr>
          <p:cNvPr id="533" name="Google Shape;533;gfdc5120bf2_0_256"/>
          <p:cNvSpPr/>
          <p:nvPr/>
        </p:nvSpPr>
        <p:spPr>
          <a:xfrm>
            <a:off x="4844874" y="2227749"/>
            <a:ext cx="2286000" cy="1567200"/>
          </a:xfrm>
          <a:prstGeom prst="rect">
            <a:avLst/>
          </a:prstGeom>
          <a:solidFill>
            <a:srgbClr val="2C629F"/>
          </a:solidFill>
          <a:ln cap="flat" cmpd="sng" w="12700">
            <a:solidFill>
              <a:srgbClr val="234E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44"/>
          <p:cNvSpPr txBox="1"/>
          <p:nvPr/>
        </p:nvSpPr>
        <p:spPr>
          <a:xfrm>
            <a:off x="1269008" y="1739541"/>
            <a:ext cx="6605984" cy="18183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Century Gothic"/>
              <a:buNone/>
            </a:pPr>
            <a:r>
              <a:rPr b="1" i="0" lang="en-US" sz="115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little</a:t>
            </a:r>
            <a:endParaRPr b="0" i="0" sz="5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4" name="Google Shape;544;p44"/>
          <p:cNvSpPr txBox="1"/>
          <p:nvPr/>
        </p:nvSpPr>
        <p:spPr>
          <a:xfrm>
            <a:off x="1269008" y="3870370"/>
            <a:ext cx="6605984" cy="18183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Century Gothic"/>
              <a:buNone/>
            </a:pPr>
            <a:r>
              <a:rPr b="1" i="0" lang="en-US" sz="115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puddle</a:t>
            </a:r>
            <a:endParaRPr b="0" i="0" sz="5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45"/>
          <p:cNvSpPr txBox="1"/>
          <p:nvPr/>
        </p:nvSpPr>
        <p:spPr>
          <a:xfrm>
            <a:off x="298174" y="1799349"/>
            <a:ext cx="3959873" cy="9774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Century Gothic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jingle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0" name="Google Shape;550;p45"/>
          <p:cNvSpPr txBox="1"/>
          <p:nvPr/>
        </p:nvSpPr>
        <p:spPr>
          <a:xfrm>
            <a:off x="4806440" y="1799349"/>
            <a:ext cx="3959873" cy="9774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middle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1" name="Google Shape;551;p45"/>
          <p:cNvSpPr txBox="1"/>
          <p:nvPr/>
        </p:nvSpPr>
        <p:spPr>
          <a:xfrm>
            <a:off x="298174" y="3417785"/>
            <a:ext cx="3959873" cy="9774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battle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2" name="Google Shape;552;p45"/>
          <p:cNvSpPr txBox="1"/>
          <p:nvPr/>
        </p:nvSpPr>
        <p:spPr>
          <a:xfrm>
            <a:off x="4806442" y="3417785"/>
            <a:ext cx="3959873" cy="9774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handle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p45"/>
          <p:cNvSpPr txBox="1"/>
          <p:nvPr/>
        </p:nvSpPr>
        <p:spPr>
          <a:xfrm>
            <a:off x="298174" y="5015933"/>
            <a:ext cx="3959873" cy="9774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simple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4" name="Google Shape;554;p45"/>
          <p:cNvSpPr txBox="1"/>
          <p:nvPr/>
        </p:nvSpPr>
        <p:spPr>
          <a:xfrm>
            <a:off x="4828673" y="5015933"/>
            <a:ext cx="4194314" cy="9774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trample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46"/>
          <p:cNvSpPr txBox="1"/>
          <p:nvPr/>
        </p:nvSpPr>
        <p:spPr>
          <a:xfrm>
            <a:off x="706582" y="1799349"/>
            <a:ext cx="3162993" cy="9774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Century Gothic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table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0" name="Google Shape;560;p46"/>
          <p:cNvSpPr txBox="1"/>
          <p:nvPr/>
        </p:nvSpPr>
        <p:spPr>
          <a:xfrm>
            <a:off x="5214848" y="1799349"/>
            <a:ext cx="3162993" cy="9774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noble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50"/>
          <p:cNvSpPr txBox="1"/>
          <p:nvPr/>
        </p:nvSpPr>
        <p:spPr>
          <a:xfrm>
            <a:off x="553913" y="3429000"/>
            <a:ext cx="8036174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Insert brief reinforcement activity and/or transition to next part of reading block.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51"/>
          <p:cNvSpPr txBox="1"/>
          <p:nvPr/>
        </p:nvSpPr>
        <p:spPr>
          <a:xfrm>
            <a:off x="910156" y="2933280"/>
            <a:ext cx="7323685" cy="16550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E0543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Lesson 75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E0543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-le</a:t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4" name="Google Shape;594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754" y="6263148"/>
            <a:ext cx="444721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595" name="Google Shape;595;p53"/>
          <p:cNvSpPr txBox="1"/>
          <p:nvPr/>
        </p:nvSpPr>
        <p:spPr>
          <a:xfrm>
            <a:off x="0" y="365127"/>
            <a:ext cx="9144000" cy="9327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409C"/>
              </a:buClr>
              <a:buSzPts val="5400"/>
              <a:buFont typeface="Century Gothic"/>
              <a:buNone/>
            </a:pPr>
            <a:r>
              <a:rPr b="1" i="0" lang="en-US" sz="5400" u="none" cap="none" strike="noStrike">
                <a:solidFill>
                  <a:srgbClr val="2C629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New Concept Review</a:t>
            </a:r>
            <a:endParaRPr b="0" i="0" sz="1800" u="none" cap="none" strike="noStrike">
              <a:solidFill>
                <a:srgbClr val="2C629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6" name="Google Shape;596;p53"/>
          <p:cNvPicPr preferRelativeResize="0"/>
          <p:nvPr/>
        </p:nvPicPr>
        <p:blipFill rotWithShape="1">
          <a:blip r:embed="rId4">
            <a:alphaModFix/>
          </a:blip>
          <a:srcRect b="0" l="9061" r="20037" t="0"/>
          <a:stretch/>
        </p:blipFill>
        <p:spPr>
          <a:xfrm>
            <a:off x="2916382" y="1778000"/>
            <a:ext cx="3311236" cy="330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p5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00870" y="6361587"/>
            <a:ext cx="341376" cy="365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54"/>
          <p:cNvSpPr txBox="1"/>
          <p:nvPr/>
        </p:nvSpPr>
        <p:spPr>
          <a:xfrm>
            <a:off x="372139" y="439512"/>
            <a:ext cx="839972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Syllable</a:t>
            </a:r>
            <a:endParaRPr b="0" i="0" sz="4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04" name="Google Shape;604;p54"/>
          <p:cNvSpPr txBox="1"/>
          <p:nvPr/>
        </p:nvSpPr>
        <p:spPr>
          <a:xfrm>
            <a:off x="699334" y="2347650"/>
            <a:ext cx="7745329" cy="14696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word or part of a word with one vowel sound. </a:t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55"/>
          <p:cNvSpPr txBox="1"/>
          <p:nvPr/>
        </p:nvSpPr>
        <p:spPr>
          <a:xfrm>
            <a:off x="372139" y="399656"/>
            <a:ext cx="8399721" cy="7724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Closed Syllables</a:t>
            </a:r>
            <a:endParaRPr b="0" i="0" sz="4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11" name="Google Shape;611;p55"/>
          <p:cNvSpPr txBox="1"/>
          <p:nvPr/>
        </p:nvSpPr>
        <p:spPr>
          <a:xfrm>
            <a:off x="4906450" y="1545864"/>
            <a:ext cx="1345367" cy="14696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1" i="0" lang="en-US" sz="9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</a:t>
            </a:r>
            <a:endParaRPr/>
          </a:p>
        </p:txBody>
      </p:sp>
      <p:pic>
        <p:nvPicPr>
          <p:cNvPr id="612" name="Google Shape;612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81026" y="1307188"/>
            <a:ext cx="2504125" cy="2111812"/>
          </a:xfrm>
          <a:prstGeom prst="rect">
            <a:avLst/>
          </a:prstGeom>
          <a:noFill/>
          <a:ln>
            <a:noFill/>
          </a:ln>
        </p:spPr>
      </p:pic>
      <p:sp>
        <p:nvSpPr>
          <p:cNvPr id="613" name="Google Shape;613;p55"/>
          <p:cNvSpPr txBox="1"/>
          <p:nvPr/>
        </p:nvSpPr>
        <p:spPr>
          <a:xfrm>
            <a:off x="5852778" y="1545864"/>
            <a:ext cx="1345367" cy="14696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1" i="0" lang="en-US" sz="9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</a:t>
            </a:r>
            <a:endParaRPr/>
          </a:p>
        </p:txBody>
      </p:sp>
      <p:pic>
        <p:nvPicPr>
          <p:cNvPr id="614" name="Google Shape;614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50069" y="3905160"/>
            <a:ext cx="1443859" cy="1916627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5" name="Google Shape;615;p5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2139" y="3905162"/>
            <a:ext cx="1443858" cy="1916626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6" name="Google Shape;616;p5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587191" y="3905160"/>
            <a:ext cx="1443859" cy="1916627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7" name="Google Shape;617;p5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324313" y="3905159"/>
            <a:ext cx="1443859" cy="1916627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8" name="Google Shape;618;p5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109260" y="3905161"/>
            <a:ext cx="1443859" cy="1916627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" name="Google Shape;624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1581026" y="1269296"/>
            <a:ext cx="2724274" cy="2360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625" name="Google Shape;625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12617" y="3889627"/>
            <a:ext cx="1455556" cy="1932154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26" name="Google Shape;626;p5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82326" y="3905153"/>
            <a:ext cx="1457001" cy="1934072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27" name="Google Shape;627;p5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544875" y="3887708"/>
            <a:ext cx="1471779" cy="1953689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28" name="Google Shape;628;p5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875556" y="3887709"/>
            <a:ext cx="1457001" cy="1934072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29" name="Google Shape;629;p5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67644" y="3905154"/>
            <a:ext cx="1443859" cy="1916627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30" name="Google Shape;630;p56"/>
          <p:cNvSpPr txBox="1"/>
          <p:nvPr/>
        </p:nvSpPr>
        <p:spPr>
          <a:xfrm>
            <a:off x="367644" y="399656"/>
            <a:ext cx="8399721" cy="7724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Open Syllables</a:t>
            </a:r>
            <a:endParaRPr b="0" i="0" sz="4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31" name="Google Shape;631;p56"/>
          <p:cNvSpPr txBox="1"/>
          <p:nvPr/>
        </p:nvSpPr>
        <p:spPr>
          <a:xfrm>
            <a:off x="4906450" y="1545864"/>
            <a:ext cx="1345367" cy="14696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1" i="0" lang="en-US" sz="9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</a:t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57"/>
          <p:cNvSpPr txBox="1"/>
          <p:nvPr/>
        </p:nvSpPr>
        <p:spPr>
          <a:xfrm>
            <a:off x="367644" y="399656"/>
            <a:ext cx="8399721" cy="7724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Final Stable Syllable</a:t>
            </a:r>
            <a:endParaRPr b="0" i="0" sz="4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38" name="Google Shape;638;p57"/>
          <p:cNvSpPr txBox="1"/>
          <p:nvPr/>
        </p:nvSpPr>
        <p:spPr>
          <a:xfrm>
            <a:off x="699334" y="2347650"/>
            <a:ext cx="7745329" cy="14696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Final: last</a:t>
            </a:r>
            <a:endParaRPr b="1" i="0" sz="20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Stable: stays the same</a:t>
            </a: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58"/>
          <p:cNvSpPr txBox="1"/>
          <p:nvPr/>
        </p:nvSpPr>
        <p:spPr>
          <a:xfrm>
            <a:off x="367644" y="399656"/>
            <a:ext cx="8399721" cy="7724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Final Stable Syllable</a:t>
            </a:r>
            <a:endParaRPr b="0" i="0" sz="4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45" name="Google Shape;645;p58"/>
          <p:cNvSpPr txBox="1"/>
          <p:nvPr/>
        </p:nvSpPr>
        <p:spPr>
          <a:xfrm>
            <a:off x="3102266" y="1825625"/>
            <a:ext cx="2930476" cy="1603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b="1" i="0" lang="en-US" sz="10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__ le</a:t>
            </a:r>
            <a:endParaRPr/>
          </a:p>
        </p:txBody>
      </p:sp>
      <p:sp>
        <p:nvSpPr>
          <p:cNvPr id="646" name="Google Shape;646;p58"/>
          <p:cNvSpPr txBox="1"/>
          <p:nvPr/>
        </p:nvSpPr>
        <p:spPr>
          <a:xfrm>
            <a:off x="0" y="4285873"/>
            <a:ext cx="4067503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apple</a:t>
            </a:r>
            <a:endParaRPr/>
          </a:p>
        </p:txBody>
      </p:sp>
      <p:sp>
        <p:nvSpPr>
          <p:cNvPr id="647" name="Google Shape;647;p58"/>
          <p:cNvSpPr txBox="1"/>
          <p:nvPr/>
        </p:nvSpPr>
        <p:spPr>
          <a:xfrm>
            <a:off x="5076497" y="4285873"/>
            <a:ext cx="4067503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puzzle</a:t>
            </a:r>
            <a:endParaRPr/>
          </a:p>
        </p:txBody>
      </p:sp>
      <p:pic>
        <p:nvPicPr>
          <p:cNvPr id="648" name="Google Shape;648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65415" y="1474778"/>
            <a:ext cx="1889666" cy="2508406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3" name="Google Shape;653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49324" y="1098261"/>
            <a:ext cx="2845351" cy="3777014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fdc5120bf2_0_122"/>
          <p:cNvSpPr txBox="1"/>
          <p:nvPr/>
        </p:nvSpPr>
        <p:spPr>
          <a:xfrm>
            <a:off x="1482431" y="2080161"/>
            <a:ext cx="6179100" cy="18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0"/>
              <a:buFont typeface="Arial"/>
              <a:buNone/>
            </a:pPr>
            <a:r>
              <a:rPr b="1" lang="en-US" sz="11500">
                <a:latin typeface="Century Gothic"/>
                <a:ea typeface="Century Gothic"/>
                <a:cs typeface="Century Gothic"/>
                <a:sym typeface="Century Gothic"/>
              </a:rPr>
              <a:t>table</a:t>
            </a:r>
            <a:endParaRPr/>
          </a:p>
        </p:txBody>
      </p:sp>
      <p:sp>
        <p:nvSpPr>
          <p:cNvPr id="660" name="Google Shape;660;gfdc5120bf2_0_122"/>
          <p:cNvSpPr/>
          <p:nvPr/>
        </p:nvSpPr>
        <p:spPr>
          <a:xfrm>
            <a:off x="4163824" y="2299674"/>
            <a:ext cx="2286000" cy="1567200"/>
          </a:xfrm>
          <a:prstGeom prst="rect">
            <a:avLst/>
          </a:prstGeom>
          <a:solidFill>
            <a:srgbClr val="2C629F"/>
          </a:solidFill>
          <a:ln cap="flat" cmpd="sng" w="12700">
            <a:solidFill>
              <a:srgbClr val="234E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6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fdc5120bf2_0_244"/>
          <p:cNvSpPr txBox="1"/>
          <p:nvPr/>
        </p:nvSpPr>
        <p:spPr>
          <a:xfrm>
            <a:off x="1482431" y="2080161"/>
            <a:ext cx="6179100" cy="18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0"/>
              <a:buFont typeface="Arial"/>
              <a:buNone/>
            </a:pPr>
            <a:r>
              <a:rPr b="1" lang="en-US" sz="11500">
                <a:latin typeface="Century Gothic"/>
                <a:ea typeface="Century Gothic"/>
                <a:cs typeface="Century Gothic"/>
                <a:sym typeface="Century Gothic"/>
              </a:rPr>
              <a:t>middle</a:t>
            </a:r>
            <a:endParaRPr/>
          </a:p>
        </p:txBody>
      </p:sp>
      <p:sp>
        <p:nvSpPr>
          <p:cNvPr id="667" name="Google Shape;667;gfdc5120bf2_0_244"/>
          <p:cNvSpPr/>
          <p:nvPr/>
        </p:nvSpPr>
        <p:spPr>
          <a:xfrm>
            <a:off x="4844874" y="2227749"/>
            <a:ext cx="2286000" cy="1567200"/>
          </a:xfrm>
          <a:prstGeom prst="rect">
            <a:avLst/>
          </a:prstGeom>
          <a:solidFill>
            <a:srgbClr val="2C629F"/>
          </a:solidFill>
          <a:ln cap="flat" cmpd="sng" w="12700">
            <a:solidFill>
              <a:srgbClr val="234E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6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62"/>
          <p:cNvSpPr txBox="1"/>
          <p:nvPr/>
        </p:nvSpPr>
        <p:spPr>
          <a:xfrm>
            <a:off x="0" y="1908303"/>
            <a:ext cx="9144000" cy="1290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Century Gothic"/>
              <a:buNone/>
            </a:pPr>
            <a:r>
              <a:rPr b="1" i="0" lang="en-US" sz="8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able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3" name="Google Shape;673;p62"/>
          <p:cNvSpPr txBox="1"/>
          <p:nvPr/>
        </p:nvSpPr>
        <p:spPr>
          <a:xfrm>
            <a:off x="0" y="4159801"/>
            <a:ext cx="9144000" cy="1290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en-US" sz="8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little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63"/>
          <p:cNvSpPr txBox="1"/>
          <p:nvPr/>
        </p:nvSpPr>
        <p:spPr>
          <a:xfrm>
            <a:off x="0" y="1908303"/>
            <a:ext cx="9144000" cy="1290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Century Gothic"/>
              <a:buNone/>
            </a:pPr>
            <a:r>
              <a:rPr b="1" i="0" lang="en-US" sz="8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puzzle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9" name="Google Shape;679;p63"/>
          <p:cNvSpPr txBox="1"/>
          <p:nvPr/>
        </p:nvSpPr>
        <p:spPr>
          <a:xfrm>
            <a:off x="0" y="4159801"/>
            <a:ext cx="9144000" cy="1290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en-US" sz="8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69"/>
          <p:cNvSpPr txBox="1"/>
          <p:nvPr/>
        </p:nvSpPr>
        <p:spPr>
          <a:xfrm>
            <a:off x="86265" y="2067284"/>
            <a:ext cx="9143999" cy="1862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0"/>
              <a:buFont typeface="Century Gothic"/>
              <a:buNone/>
            </a:pPr>
            <a:r>
              <a:rPr b="1" i="0" lang="en-US" sz="115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both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8" name="Google Shape;708;p69"/>
          <p:cNvSpPr/>
          <p:nvPr/>
        </p:nvSpPr>
        <p:spPr>
          <a:xfrm>
            <a:off x="3020467" y="3929332"/>
            <a:ext cx="637309" cy="640080"/>
          </a:xfrm>
          <a:prstGeom prst="rect">
            <a:avLst/>
          </a:prstGeom>
          <a:solidFill>
            <a:srgbClr val="2C629F"/>
          </a:solidFill>
          <a:ln cap="flat" cmpd="sng" w="12700">
            <a:solidFill>
              <a:srgbClr val="2C629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9" name="Google Shape;709;p69"/>
          <p:cNvSpPr/>
          <p:nvPr/>
        </p:nvSpPr>
        <p:spPr>
          <a:xfrm>
            <a:off x="4027264" y="3933793"/>
            <a:ext cx="769434" cy="635619"/>
          </a:xfrm>
          <a:prstGeom prst="heart">
            <a:avLst/>
          </a:prstGeom>
          <a:solidFill>
            <a:srgbClr val="C73D29"/>
          </a:solidFill>
          <a:ln cap="flat" cmpd="sng" w="12700">
            <a:solidFill>
              <a:srgbClr val="C73D2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0" name="Google Shape;710;p69"/>
          <p:cNvSpPr/>
          <p:nvPr/>
        </p:nvSpPr>
        <p:spPr>
          <a:xfrm>
            <a:off x="5333612" y="3928676"/>
            <a:ext cx="640080" cy="640080"/>
          </a:xfrm>
          <a:prstGeom prst="rect">
            <a:avLst/>
          </a:prstGeom>
          <a:solidFill>
            <a:srgbClr val="2C629F"/>
          </a:solidFill>
          <a:ln cap="flat" cmpd="sng" w="12700">
            <a:solidFill>
              <a:srgbClr val="2C629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11" name="Google Shape;711;p69"/>
          <p:cNvCxnSpPr/>
          <p:nvPr/>
        </p:nvCxnSpPr>
        <p:spPr>
          <a:xfrm>
            <a:off x="5021705" y="3776743"/>
            <a:ext cx="1191718" cy="0"/>
          </a:xfrm>
          <a:prstGeom prst="straightConnector1">
            <a:avLst/>
          </a:prstGeom>
          <a:noFill/>
          <a:ln cap="flat" cmpd="sng" w="25400">
            <a:solidFill>
              <a:srgbClr val="2C629F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712" name="Google Shape;712;p69"/>
          <p:cNvSpPr/>
          <p:nvPr/>
        </p:nvSpPr>
        <p:spPr>
          <a:xfrm>
            <a:off x="1143000" y="5416604"/>
            <a:ext cx="6858000" cy="116134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2F6FA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70"/>
          <p:cNvSpPr txBox="1"/>
          <p:nvPr/>
        </p:nvSpPr>
        <p:spPr>
          <a:xfrm>
            <a:off x="86265" y="2067284"/>
            <a:ext cx="9143999" cy="1862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0"/>
              <a:buFont typeface="Century Gothic"/>
              <a:buNone/>
            </a:pPr>
            <a:r>
              <a:rPr b="1" i="0" lang="en-US" sz="115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four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8" name="Google Shape;718;p70"/>
          <p:cNvSpPr/>
          <p:nvPr/>
        </p:nvSpPr>
        <p:spPr>
          <a:xfrm>
            <a:off x="3085181" y="4062051"/>
            <a:ext cx="640080" cy="640080"/>
          </a:xfrm>
          <a:prstGeom prst="rect">
            <a:avLst/>
          </a:prstGeom>
          <a:solidFill>
            <a:srgbClr val="2C629F"/>
          </a:solidFill>
          <a:ln cap="flat" cmpd="sng" w="12700">
            <a:solidFill>
              <a:srgbClr val="2C629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9" name="Google Shape;719;p70"/>
          <p:cNvSpPr/>
          <p:nvPr/>
        </p:nvSpPr>
        <p:spPr>
          <a:xfrm>
            <a:off x="4497927" y="4066512"/>
            <a:ext cx="769434" cy="635619"/>
          </a:xfrm>
          <a:prstGeom prst="heart">
            <a:avLst/>
          </a:prstGeom>
          <a:solidFill>
            <a:srgbClr val="C73D29"/>
          </a:solidFill>
          <a:ln cap="flat" cmpd="sng" w="12700">
            <a:solidFill>
              <a:srgbClr val="C73D2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20" name="Google Shape;720;p70"/>
          <p:cNvCxnSpPr/>
          <p:nvPr/>
        </p:nvCxnSpPr>
        <p:spPr>
          <a:xfrm>
            <a:off x="3884444" y="3866061"/>
            <a:ext cx="1996401" cy="0"/>
          </a:xfrm>
          <a:prstGeom prst="straightConnector1">
            <a:avLst/>
          </a:prstGeom>
          <a:noFill/>
          <a:ln cap="flat" cmpd="sng" w="25400">
            <a:solidFill>
              <a:srgbClr val="C73D29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721" name="Google Shape;721;p70"/>
          <p:cNvSpPr/>
          <p:nvPr/>
        </p:nvSpPr>
        <p:spPr>
          <a:xfrm>
            <a:off x="1143000" y="5416604"/>
            <a:ext cx="6858000" cy="116134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2F6FA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71"/>
          <p:cNvSpPr txBox="1"/>
          <p:nvPr/>
        </p:nvSpPr>
        <p:spPr>
          <a:xfrm>
            <a:off x="86265" y="2067284"/>
            <a:ext cx="9143999" cy="1862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0"/>
              <a:buFont typeface="Century Gothic"/>
              <a:buNone/>
            </a:pPr>
            <a:r>
              <a:rPr b="1" i="0" lang="en-US" sz="115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fourth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7" name="Google Shape;727;p71"/>
          <p:cNvSpPr/>
          <p:nvPr/>
        </p:nvSpPr>
        <p:spPr>
          <a:xfrm>
            <a:off x="2401119" y="4066512"/>
            <a:ext cx="640080" cy="640080"/>
          </a:xfrm>
          <a:prstGeom prst="rect">
            <a:avLst/>
          </a:prstGeom>
          <a:solidFill>
            <a:srgbClr val="2C629F"/>
          </a:solidFill>
          <a:ln cap="flat" cmpd="sng" w="12700">
            <a:solidFill>
              <a:srgbClr val="2C629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8" name="Google Shape;728;p71"/>
          <p:cNvSpPr/>
          <p:nvPr/>
        </p:nvSpPr>
        <p:spPr>
          <a:xfrm>
            <a:off x="5641893" y="4066512"/>
            <a:ext cx="640080" cy="640080"/>
          </a:xfrm>
          <a:prstGeom prst="rect">
            <a:avLst/>
          </a:prstGeom>
          <a:solidFill>
            <a:srgbClr val="2C629F"/>
          </a:solidFill>
          <a:ln cap="flat" cmpd="sng" w="12700">
            <a:solidFill>
              <a:srgbClr val="2C629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9" name="Google Shape;729;p71"/>
          <p:cNvSpPr/>
          <p:nvPr/>
        </p:nvSpPr>
        <p:spPr>
          <a:xfrm>
            <a:off x="3852469" y="4066512"/>
            <a:ext cx="769434" cy="635619"/>
          </a:xfrm>
          <a:prstGeom prst="heart">
            <a:avLst/>
          </a:prstGeom>
          <a:solidFill>
            <a:srgbClr val="C73D29"/>
          </a:solidFill>
          <a:ln cap="flat" cmpd="sng" w="12700">
            <a:solidFill>
              <a:srgbClr val="C73D2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30" name="Google Shape;730;p71"/>
          <p:cNvCxnSpPr/>
          <p:nvPr/>
        </p:nvCxnSpPr>
        <p:spPr>
          <a:xfrm>
            <a:off x="3238986" y="3866061"/>
            <a:ext cx="1996401" cy="0"/>
          </a:xfrm>
          <a:prstGeom prst="straightConnector1">
            <a:avLst/>
          </a:prstGeom>
          <a:noFill/>
          <a:ln cap="flat" cmpd="sng" w="25400">
            <a:solidFill>
              <a:srgbClr val="C73D29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731" name="Google Shape;731;p71"/>
          <p:cNvSpPr/>
          <p:nvPr/>
        </p:nvSpPr>
        <p:spPr>
          <a:xfrm>
            <a:off x="1143000" y="5416604"/>
            <a:ext cx="6858000" cy="116134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2F6FA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72"/>
          <p:cNvSpPr txBox="1"/>
          <p:nvPr/>
        </p:nvSpPr>
        <p:spPr>
          <a:xfrm>
            <a:off x="86265" y="2067284"/>
            <a:ext cx="9143999" cy="1862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0"/>
              <a:buFont typeface="Century Gothic"/>
              <a:buNone/>
            </a:pPr>
            <a:r>
              <a:rPr b="1" i="0" lang="en-US" sz="115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forty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7" name="Google Shape;737;p72"/>
          <p:cNvSpPr/>
          <p:nvPr/>
        </p:nvSpPr>
        <p:spPr>
          <a:xfrm>
            <a:off x="2871054" y="4026376"/>
            <a:ext cx="640080" cy="640080"/>
          </a:xfrm>
          <a:prstGeom prst="rect">
            <a:avLst/>
          </a:prstGeom>
          <a:solidFill>
            <a:srgbClr val="2C629F"/>
          </a:solidFill>
          <a:ln cap="flat" cmpd="sng" w="12700">
            <a:solidFill>
              <a:srgbClr val="2C629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8" name="Google Shape;738;p72"/>
          <p:cNvSpPr/>
          <p:nvPr/>
        </p:nvSpPr>
        <p:spPr>
          <a:xfrm>
            <a:off x="3893564" y="4026376"/>
            <a:ext cx="640080" cy="640080"/>
          </a:xfrm>
          <a:prstGeom prst="rect">
            <a:avLst/>
          </a:prstGeom>
          <a:solidFill>
            <a:srgbClr val="2C629F"/>
          </a:solidFill>
          <a:ln cap="flat" cmpd="sng" w="12700">
            <a:solidFill>
              <a:srgbClr val="2C629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9" name="Google Shape;739;p72"/>
          <p:cNvSpPr/>
          <p:nvPr/>
        </p:nvSpPr>
        <p:spPr>
          <a:xfrm>
            <a:off x="4891014" y="4026376"/>
            <a:ext cx="640080" cy="640080"/>
          </a:xfrm>
          <a:prstGeom prst="rect">
            <a:avLst/>
          </a:prstGeom>
          <a:solidFill>
            <a:srgbClr val="2C629F"/>
          </a:solidFill>
          <a:ln cap="flat" cmpd="sng" w="12700">
            <a:solidFill>
              <a:srgbClr val="2C629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0" name="Google Shape;740;p72"/>
          <p:cNvSpPr/>
          <p:nvPr/>
        </p:nvSpPr>
        <p:spPr>
          <a:xfrm>
            <a:off x="5632868" y="4026376"/>
            <a:ext cx="640080" cy="640080"/>
          </a:xfrm>
          <a:prstGeom prst="rect">
            <a:avLst/>
          </a:prstGeom>
          <a:solidFill>
            <a:srgbClr val="2C629F"/>
          </a:solidFill>
          <a:ln cap="flat" cmpd="sng" w="12700">
            <a:solidFill>
              <a:srgbClr val="2C629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41" name="Google Shape;741;p72"/>
          <p:cNvCxnSpPr/>
          <p:nvPr/>
        </p:nvCxnSpPr>
        <p:spPr>
          <a:xfrm>
            <a:off x="3732552" y="3824401"/>
            <a:ext cx="940704" cy="0"/>
          </a:xfrm>
          <a:prstGeom prst="straightConnector1">
            <a:avLst/>
          </a:prstGeom>
          <a:noFill/>
          <a:ln cap="flat" cmpd="sng" w="25400">
            <a:solidFill>
              <a:srgbClr val="2C629F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742" name="Google Shape;742;p72"/>
          <p:cNvSpPr/>
          <p:nvPr/>
        </p:nvSpPr>
        <p:spPr>
          <a:xfrm>
            <a:off x="1143000" y="5416604"/>
            <a:ext cx="6858000" cy="116134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2F6FA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3" name="Google Shape;753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754" y="6263148"/>
            <a:ext cx="444721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754" name="Google Shape;754;p74"/>
          <p:cNvSpPr txBox="1"/>
          <p:nvPr/>
        </p:nvSpPr>
        <p:spPr>
          <a:xfrm>
            <a:off x="0" y="2496268"/>
            <a:ext cx="9144000" cy="9327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409C"/>
              </a:buClr>
              <a:buSzPts val="5400"/>
              <a:buFont typeface="Century Gothic"/>
              <a:buNone/>
            </a:pPr>
            <a:r>
              <a:rPr b="1" i="0" lang="en-US" sz="5400" u="none" cap="none" strike="noStrike">
                <a:solidFill>
                  <a:srgbClr val="2C629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Teach</a:t>
            </a:r>
            <a:endParaRPr b="0" i="0" sz="1800" u="none" cap="none" strike="noStrike">
              <a:solidFill>
                <a:srgbClr val="2C629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55" name="Google Shape;755;p7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00870" y="6361587"/>
            <a:ext cx="341376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756" name="Google Shape;756;p74"/>
          <p:cNvSpPr/>
          <p:nvPr/>
        </p:nvSpPr>
        <p:spPr>
          <a:xfrm>
            <a:off x="8297598" y="177661"/>
            <a:ext cx="665691" cy="64008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E6744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75"/>
          <p:cNvSpPr txBox="1"/>
          <p:nvPr/>
        </p:nvSpPr>
        <p:spPr>
          <a:xfrm>
            <a:off x="86265" y="2067284"/>
            <a:ext cx="9143999" cy="1862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0"/>
              <a:buFont typeface="Century Gothic"/>
              <a:buNone/>
            </a:pPr>
            <a:r>
              <a:rPr b="1" i="0" lang="en-US" sz="115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people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2" name="Google Shape;762;p75"/>
          <p:cNvSpPr/>
          <p:nvPr/>
        </p:nvSpPr>
        <p:spPr>
          <a:xfrm>
            <a:off x="2171670" y="4062051"/>
            <a:ext cx="637309" cy="640080"/>
          </a:xfrm>
          <a:prstGeom prst="rect">
            <a:avLst/>
          </a:prstGeom>
          <a:solidFill>
            <a:srgbClr val="2C629F"/>
          </a:solidFill>
          <a:ln cap="flat" cmpd="sng" w="12700">
            <a:solidFill>
              <a:srgbClr val="2C629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3" name="Google Shape;763;p75"/>
          <p:cNvSpPr/>
          <p:nvPr/>
        </p:nvSpPr>
        <p:spPr>
          <a:xfrm>
            <a:off x="5170227" y="4062051"/>
            <a:ext cx="640080" cy="640080"/>
          </a:xfrm>
          <a:prstGeom prst="rect">
            <a:avLst/>
          </a:prstGeom>
          <a:solidFill>
            <a:srgbClr val="2C629F"/>
          </a:solidFill>
          <a:ln cap="flat" cmpd="sng" w="12700">
            <a:solidFill>
              <a:srgbClr val="2C629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4" name="Google Shape;764;p75"/>
          <p:cNvSpPr/>
          <p:nvPr/>
        </p:nvSpPr>
        <p:spPr>
          <a:xfrm>
            <a:off x="3522911" y="4066512"/>
            <a:ext cx="769434" cy="635619"/>
          </a:xfrm>
          <a:prstGeom prst="heart">
            <a:avLst/>
          </a:prstGeom>
          <a:solidFill>
            <a:srgbClr val="C73D29"/>
          </a:solidFill>
          <a:ln cap="flat" cmpd="sng" w="12700">
            <a:solidFill>
              <a:srgbClr val="C73D2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5" name="Google Shape;765;p75"/>
          <p:cNvSpPr/>
          <p:nvPr/>
        </p:nvSpPr>
        <p:spPr>
          <a:xfrm>
            <a:off x="6268137" y="4062051"/>
            <a:ext cx="640080" cy="640080"/>
          </a:xfrm>
          <a:prstGeom prst="rect">
            <a:avLst/>
          </a:prstGeom>
          <a:solidFill>
            <a:srgbClr val="2C629F"/>
          </a:solidFill>
          <a:ln cap="flat" cmpd="sng" w="12700">
            <a:solidFill>
              <a:srgbClr val="2C629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66" name="Google Shape;766;p75"/>
          <p:cNvCxnSpPr/>
          <p:nvPr/>
        </p:nvCxnSpPr>
        <p:spPr>
          <a:xfrm>
            <a:off x="3105117" y="3929332"/>
            <a:ext cx="1605022" cy="0"/>
          </a:xfrm>
          <a:prstGeom prst="straightConnector1">
            <a:avLst/>
          </a:prstGeom>
          <a:noFill/>
          <a:ln cap="flat" cmpd="sng" w="25400">
            <a:solidFill>
              <a:srgbClr val="C73D29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767" name="Google Shape;767;p75"/>
          <p:cNvCxnSpPr/>
          <p:nvPr/>
        </p:nvCxnSpPr>
        <p:spPr>
          <a:xfrm>
            <a:off x="5996066" y="3929332"/>
            <a:ext cx="1184222" cy="0"/>
          </a:xfrm>
          <a:prstGeom prst="straightConnector1">
            <a:avLst/>
          </a:prstGeom>
          <a:noFill/>
          <a:ln cap="flat" cmpd="sng" w="25400">
            <a:solidFill>
              <a:srgbClr val="2C629F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768" name="Google Shape;768;p75"/>
          <p:cNvSpPr/>
          <p:nvPr/>
        </p:nvSpPr>
        <p:spPr>
          <a:xfrm>
            <a:off x="1143000" y="5416604"/>
            <a:ext cx="6858000" cy="116134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2F6FA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9" name="Google Shape;769;p75"/>
          <p:cNvSpPr/>
          <p:nvPr/>
        </p:nvSpPr>
        <p:spPr>
          <a:xfrm>
            <a:off x="8297598" y="177661"/>
            <a:ext cx="665691" cy="64008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E6744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78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79"/>
          <p:cNvSpPr txBox="1"/>
          <p:nvPr/>
        </p:nvSpPr>
        <p:spPr>
          <a:xfrm>
            <a:off x="353592" y="1565148"/>
            <a:ext cx="8688653" cy="3582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Century Gothic"/>
              <a:buNone/>
            </a:pPr>
            <a:r>
              <a:rPr b="1" i="0" lang="en-US" sz="6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My uncle is so kind and funny!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80"/>
          <p:cNvSpPr txBox="1"/>
          <p:nvPr/>
        </p:nvSpPr>
        <p:spPr>
          <a:xfrm>
            <a:off x="353592" y="1565148"/>
            <a:ext cx="8688653" cy="3582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Century Gothic"/>
              <a:buNone/>
            </a:pPr>
            <a:r>
              <a:rPr b="1" i="0" lang="en-US" sz="6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Many people see the bubbles go by.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81"/>
          <p:cNvSpPr txBox="1"/>
          <p:nvPr/>
        </p:nvSpPr>
        <p:spPr>
          <a:xfrm>
            <a:off x="353592" y="1565148"/>
            <a:ext cx="8688653" cy="3582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Century Gothic"/>
              <a:buNone/>
            </a:pPr>
            <a:r>
              <a:rPr b="1" i="0" lang="en-US" sz="6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There are forty people on the shuttle. 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4" name="Google Shape;814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754" y="6263148"/>
            <a:ext cx="444721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815" name="Google Shape;815;p84"/>
          <p:cNvSpPr txBox="1"/>
          <p:nvPr/>
        </p:nvSpPr>
        <p:spPr>
          <a:xfrm>
            <a:off x="0" y="365127"/>
            <a:ext cx="9144000" cy="9327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409C"/>
              </a:buClr>
              <a:buSzPts val="5400"/>
              <a:buFont typeface="Century Gothic"/>
              <a:buNone/>
            </a:pPr>
            <a:r>
              <a:rPr b="1" i="0" lang="en-US" sz="5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Maple Fudge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16" name="Google Shape;816;p8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00870" y="6361587"/>
            <a:ext cx="341376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817" name="Google Shape;817;p84"/>
          <p:cNvSpPr txBox="1"/>
          <p:nvPr/>
        </p:nvSpPr>
        <p:spPr>
          <a:xfrm>
            <a:off x="478346" y="1519087"/>
            <a:ext cx="8105214" cy="36115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Uncle Billy wanted to take Able to the candy shop. They drove to a lot and jumped on a shuttle to the shop. When they walked into the candy shop, they smelled the fudge on the table. Able wanted a sample of the maple fudge. </a:t>
            </a:r>
            <a:endParaRPr b="0" i="0" sz="32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3" name="Google Shape;823;p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754" y="6263148"/>
            <a:ext cx="444721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4" name="Google Shape;824;p8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00870" y="6361587"/>
            <a:ext cx="341376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825" name="Google Shape;825;p85"/>
          <p:cNvSpPr txBox="1"/>
          <p:nvPr/>
        </p:nvSpPr>
        <p:spPr>
          <a:xfrm>
            <a:off x="595656" y="706287"/>
            <a:ext cx="8105214" cy="36115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He hoped it would not be a hassle for the woman behind the table. “Can I have a sample?” asked Able. “Yes, you can! Which would you like to sample?” said the woman. Able, with a giggle, asked for the maple fudge. “You picked the best one to sample!” said the woman. </a:t>
            </a:r>
            <a:endParaRPr b="0" i="0" sz="32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1" name="Google Shape;831;p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754" y="6263148"/>
            <a:ext cx="444721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2" name="Google Shape;832;p8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00870" y="6361587"/>
            <a:ext cx="341376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833" name="Google Shape;833;p86"/>
          <p:cNvSpPr txBox="1"/>
          <p:nvPr/>
        </p:nvSpPr>
        <p:spPr>
          <a:xfrm>
            <a:off x="595656" y="706287"/>
            <a:ext cx="8105214" cy="36115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Able nibbled on the fudge. “This is so yummy!” he said while licking his lips. Uncle Billy got a little bag of fudge for Able to take back home.</a:t>
            </a:r>
            <a:endParaRPr b="0" i="0" sz="32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7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p88"/>
          <p:cNvSpPr txBox="1"/>
          <p:nvPr/>
        </p:nvSpPr>
        <p:spPr>
          <a:xfrm>
            <a:off x="553913" y="3429000"/>
            <a:ext cx="8036174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Insert brief reinforcement activity and/or transition to next part of reading block.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2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2022-06-06T14:24:31Z</dcterms:created>
  <dc:creator>Colleen Pollett</dc:creator>
</cp:coreProperties>
</file>