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ABeeZee"/>
      <p:regular r:id="rId10"/>
      <p: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ABeeZee-italic.fntdata"/><Relationship Id="rId10" Type="http://schemas.openxmlformats.org/officeDocument/2006/relationships/font" Target="fonts/ABeeZee-regular.fnt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9967615c13_0_4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9967615c13_0_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9967615c13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29967615c13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29967615c1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29967615c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Intermediate</a:t>
            </a:r>
            <a:r>
              <a:rPr lang="en"/>
              <a:t> Word Work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25845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/>
          <p:nvPr/>
        </p:nvSpPr>
        <p:spPr>
          <a:xfrm>
            <a:off x="36441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/>
          <p:nvPr/>
        </p:nvSpPr>
        <p:spPr>
          <a:xfrm>
            <a:off x="47037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68229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57633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15249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1005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ar</a:t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5411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b</a:t>
            </a: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4572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BeeZee"/>
                <a:ea typeface="ABeeZee"/>
                <a:cs typeface="ABeeZee"/>
                <a:sym typeface="ABeeZee"/>
              </a:rPr>
              <a:t>a</a:t>
            </a:r>
            <a:endParaRPr sz="44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1005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ABeeZee"/>
                <a:ea typeface="ABeeZee"/>
                <a:cs typeface="ABeeZee"/>
                <a:sym typeface="ABeeZee"/>
              </a:rPr>
              <a:t>ch</a:t>
            </a:r>
            <a:endParaRPr sz="36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1005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ai</a:t>
            </a:r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1005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ee</a:t>
            </a:r>
            <a:endParaRPr sz="1100"/>
          </a:p>
        </p:txBody>
      </p:sp>
      <p:sp>
        <p:nvSpPr>
          <p:cNvPr id="71" name="Google Shape;71;p14"/>
          <p:cNvSpPr/>
          <p:nvPr/>
        </p:nvSpPr>
        <p:spPr>
          <a:xfrm>
            <a:off x="10050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oi</a:t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10122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ck</a:t>
            </a: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154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ph</a:t>
            </a:r>
            <a:endParaRPr b="1" sz="3600"/>
          </a:p>
        </p:txBody>
      </p:sp>
      <p:sp>
        <p:nvSpPr>
          <p:cNvPr id="74" name="Google Shape;74;p14"/>
          <p:cNvSpPr/>
          <p:nvPr/>
        </p:nvSpPr>
        <p:spPr>
          <a:xfrm>
            <a:off x="18557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sh</a:t>
            </a:r>
            <a:endParaRPr b="1" sz="3600"/>
          </a:p>
        </p:txBody>
      </p:sp>
      <p:sp>
        <p:nvSpPr>
          <p:cNvPr id="75" name="Google Shape;75;p14"/>
          <p:cNvSpPr/>
          <p:nvPr/>
        </p:nvSpPr>
        <p:spPr>
          <a:xfrm>
            <a:off x="26996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th</a:t>
            </a:r>
            <a:endParaRPr b="1" sz="3600"/>
          </a:p>
        </p:txBody>
      </p:sp>
      <p:sp>
        <p:nvSpPr>
          <p:cNvPr id="76" name="Google Shape;76;p14"/>
          <p:cNvSpPr/>
          <p:nvPr/>
        </p:nvSpPr>
        <p:spPr>
          <a:xfrm>
            <a:off x="35435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wh</a:t>
            </a:r>
            <a:endParaRPr b="1" sz="3300"/>
          </a:p>
        </p:txBody>
      </p:sp>
      <p:sp>
        <p:nvSpPr>
          <p:cNvPr id="77" name="Google Shape;77;p14"/>
          <p:cNvSpPr/>
          <p:nvPr/>
        </p:nvSpPr>
        <p:spPr>
          <a:xfrm>
            <a:off x="1495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er</a:t>
            </a:r>
            <a:endParaRPr/>
          </a:p>
        </p:txBody>
      </p:sp>
      <p:sp>
        <p:nvSpPr>
          <p:cNvPr id="78" name="Google Shape;78;p14"/>
          <p:cNvSpPr/>
          <p:nvPr/>
        </p:nvSpPr>
        <p:spPr>
          <a:xfrm>
            <a:off x="1846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ir</a:t>
            </a:r>
            <a:endParaRPr/>
          </a:p>
        </p:txBody>
      </p:sp>
      <p:sp>
        <p:nvSpPr>
          <p:cNvPr id="79" name="Google Shape;79;p14"/>
          <p:cNvSpPr/>
          <p:nvPr/>
        </p:nvSpPr>
        <p:spPr>
          <a:xfrm>
            <a:off x="26852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or</a:t>
            </a: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3524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ur</a:t>
            </a:r>
            <a:endParaRPr/>
          </a:p>
        </p:txBody>
      </p:sp>
      <p:sp>
        <p:nvSpPr>
          <p:cNvPr id="81" name="Google Shape;81;p14"/>
          <p:cNvSpPr/>
          <p:nvPr/>
        </p:nvSpPr>
        <p:spPr>
          <a:xfrm>
            <a:off x="1495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au</a:t>
            </a:r>
            <a:endParaRPr sz="3600"/>
          </a:p>
        </p:txBody>
      </p:sp>
      <p:sp>
        <p:nvSpPr>
          <p:cNvPr id="82" name="Google Shape;82;p14"/>
          <p:cNvSpPr/>
          <p:nvPr/>
        </p:nvSpPr>
        <p:spPr>
          <a:xfrm>
            <a:off x="1846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aw</a:t>
            </a:r>
            <a:endParaRPr sz="300"/>
          </a:p>
        </p:txBody>
      </p:sp>
      <p:sp>
        <p:nvSpPr>
          <p:cNvPr id="83" name="Google Shape;83;p14"/>
          <p:cNvSpPr/>
          <p:nvPr/>
        </p:nvSpPr>
        <p:spPr>
          <a:xfrm>
            <a:off x="26852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ay</a:t>
            </a:r>
            <a:endParaRPr sz="1100"/>
          </a:p>
        </p:txBody>
      </p:sp>
      <p:sp>
        <p:nvSpPr>
          <p:cNvPr id="84" name="Google Shape;84;p14"/>
          <p:cNvSpPr/>
          <p:nvPr/>
        </p:nvSpPr>
        <p:spPr>
          <a:xfrm>
            <a:off x="3524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ea</a:t>
            </a:r>
            <a:endParaRPr sz="1000"/>
          </a:p>
        </p:txBody>
      </p:sp>
      <p:sp>
        <p:nvSpPr>
          <p:cNvPr id="85" name="Google Shape;85;p14"/>
          <p:cNvSpPr/>
          <p:nvPr/>
        </p:nvSpPr>
        <p:spPr>
          <a:xfrm>
            <a:off x="154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igh</a:t>
            </a:r>
            <a:endParaRPr sz="200"/>
          </a:p>
        </p:txBody>
      </p:sp>
      <p:sp>
        <p:nvSpPr>
          <p:cNvPr id="86" name="Google Shape;86;p14"/>
          <p:cNvSpPr/>
          <p:nvPr/>
        </p:nvSpPr>
        <p:spPr>
          <a:xfrm>
            <a:off x="18509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oa</a:t>
            </a:r>
            <a:endParaRPr sz="900"/>
          </a:p>
        </p:txBody>
      </p:sp>
      <p:sp>
        <p:nvSpPr>
          <p:cNvPr id="87" name="Google Shape;87;p14"/>
          <p:cNvSpPr/>
          <p:nvPr/>
        </p:nvSpPr>
        <p:spPr>
          <a:xfrm>
            <a:off x="2690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oo</a:t>
            </a:r>
            <a:endParaRPr b="1" sz="900"/>
          </a:p>
        </p:txBody>
      </p:sp>
      <p:sp>
        <p:nvSpPr>
          <p:cNvPr id="88" name="Google Shape;88;p14"/>
          <p:cNvSpPr/>
          <p:nvPr/>
        </p:nvSpPr>
        <p:spPr>
          <a:xfrm>
            <a:off x="35291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200"/>
          </a:p>
        </p:txBody>
      </p:sp>
      <p:sp>
        <p:nvSpPr>
          <p:cNvPr id="89" name="Google Shape;89;p14"/>
          <p:cNvSpPr/>
          <p:nvPr/>
        </p:nvSpPr>
        <p:spPr>
          <a:xfrm>
            <a:off x="1551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ou</a:t>
            </a:r>
            <a:endParaRPr sz="900"/>
          </a:p>
        </p:txBody>
      </p:sp>
      <p:sp>
        <p:nvSpPr>
          <p:cNvPr id="90" name="Google Shape;90;p14"/>
          <p:cNvSpPr/>
          <p:nvPr/>
        </p:nvSpPr>
        <p:spPr>
          <a:xfrm>
            <a:off x="18573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300"/>
          </a:p>
        </p:txBody>
      </p:sp>
      <p:sp>
        <p:nvSpPr>
          <p:cNvPr id="91" name="Google Shape;91;p14"/>
          <p:cNvSpPr/>
          <p:nvPr/>
        </p:nvSpPr>
        <p:spPr>
          <a:xfrm>
            <a:off x="26996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oy</a:t>
            </a:r>
            <a:endParaRPr sz="1000"/>
          </a:p>
        </p:txBody>
      </p:sp>
      <p:sp>
        <p:nvSpPr>
          <p:cNvPr id="92" name="Google Shape;92;p14"/>
          <p:cNvSpPr/>
          <p:nvPr/>
        </p:nvSpPr>
        <p:spPr>
          <a:xfrm>
            <a:off x="1567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ed</a:t>
            </a:r>
            <a:endParaRPr sz="1000"/>
          </a:p>
        </p:txBody>
      </p:sp>
      <p:sp>
        <p:nvSpPr>
          <p:cNvPr id="93" name="Google Shape;93;p14"/>
          <p:cNvSpPr/>
          <p:nvPr/>
        </p:nvSpPr>
        <p:spPr>
          <a:xfrm>
            <a:off x="18485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ing</a:t>
            </a:r>
            <a:endParaRPr sz="200"/>
          </a:p>
        </p:txBody>
      </p:sp>
      <p:sp>
        <p:nvSpPr>
          <p:cNvPr id="94" name="Google Shape;94;p14"/>
          <p:cNvSpPr/>
          <p:nvPr/>
        </p:nvSpPr>
        <p:spPr>
          <a:xfrm>
            <a:off x="26828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ng</a:t>
            </a:r>
            <a:endParaRPr sz="800"/>
          </a:p>
        </p:txBody>
      </p:sp>
      <p:sp>
        <p:nvSpPr>
          <p:cNvPr id="95" name="Google Shape;95;p14"/>
          <p:cNvSpPr/>
          <p:nvPr/>
        </p:nvSpPr>
        <p:spPr>
          <a:xfrm>
            <a:off x="35171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nk</a:t>
            </a:r>
            <a:endParaRPr sz="1100"/>
          </a:p>
        </p:txBody>
      </p:sp>
      <p:sp>
        <p:nvSpPr>
          <p:cNvPr id="96" name="Google Shape;96;p14"/>
          <p:cNvSpPr/>
          <p:nvPr/>
        </p:nvSpPr>
        <p:spPr>
          <a:xfrm>
            <a:off x="6250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</a:t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7089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d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79284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</a:t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>
            <a:off x="5411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g</a:t>
            </a: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4572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f</a:t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62502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h</a:t>
            </a:r>
            <a:endParaRPr/>
          </a:p>
        </p:txBody>
      </p:sp>
      <p:sp>
        <p:nvSpPr>
          <p:cNvPr id="102" name="Google Shape;102;p14"/>
          <p:cNvSpPr/>
          <p:nvPr/>
        </p:nvSpPr>
        <p:spPr>
          <a:xfrm>
            <a:off x="7089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</a:t>
            </a: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79284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j</a:t>
            </a:r>
            <a:endParaRPr/>
          </a:p>
        </p:txBody>
      </p:sp>
      <p:sp>
        <p:nvSpPr>
          <p:cNvPr id="104" name="Google Shape;104;p14"/>
          <p:cNvSpPr/>
          <p:nvPr/>
        </p:nvSpPr>
        <p:spPr>
          <a:xfrm>
            <a:off x="5411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l</a:t>
            </a:r>
            <a:endParaRPr/>
          </a:p>
        </p:txBody>
      </p:sp>
      <p:sp>
        <p:nvSpPr>
          <p:cNvPr id="105" name="Google Shape;105;p14"/>
          <p:cNvSpPr/>
          <p:nvPr/>
        </p:nvSpPr>
        <p:spPr>
          <a:xfrm>
            <a:off x="4572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k</a:t>
            </a:r>
            <a:endParaRPr/>
          </a:p>
        </p:txBody>
      </p:sp>
      <p:sp>
        <p:nvSpPr>
          <p:cNvPr id="106" name="Google Shape;106;p14"/>
          <p:cNvSpPr/>
          <p:nvPr/>
        </p:nvSpPr>
        <p:spPr>
          <a:xfrm>
            <a:off x="62502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m</a:t>
            </a:r>
            <a:endParaRPr/>
          </a:p>
        </p:txBody>
      </p:sp>
      <p:sp>
        <p:nvSpPr>
          <p:cNvPr id="107" name="Google Shape;107;p14"/>
          <p:cNvSpPr/>
          <p:nvPr/>
        </p:nvSpPr>
        <p:spPr>
          <a:xfrm>
            <a:off x="7089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</a:t>
            </a:r>
            <a:endParaRPr/>
          </a:p>
        </p:txBody>
      </p:sp>
      <p:sp>
        <p:nvSpPr>
          <p:cNvPr id="108" name="Google Shape;108;p14"/>
          <p:cNvSpPr/>
          <p:nvPr/>
        </p:nvSpPr>
        <p:spPr>
          <a:xfrm>
            <a:off x="79284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</a:t>
            </a:r>
            <a:endParaRPr/>
          </a:p>
        </p:txBody>
      </p:sp>
      <p:sp>
        <p:nvSpPr>
          <p:cNvPr id="109" name="Google Shape;109;p14"/>
          <p:cNvSpPr/>
          <p:nvPr/>
        </p:nvSpPr>
        <p:spPr>
          <a:xfrm>
            <a:off x="54111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qu</a:t>
            </a:r>
            <a:endParaRPr sz="600"/>
          </a:p>
        </p:txBody>
      </p:sp>
      <p:sp>
        <p:nvSpPr>
          <p:cNvPr id="110" name="Google Shape;110;p14"/>
          <p:cNvSpPr/>
          <p:nvPr/>
        </p:nvSpPr>
        <p:spPr>
          <a:xfrm>
            <a:off x="4572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</a:t>
            </a:r>
            <a:endParaRPr/>
          </a:p>
        </p:txBody>
      </p:sp>
      <p:sp>
        <p:nvSpPr>
          <p:cNvPr id="111" name="Google Shape;111;p14"/>
          <p:cNvSpPr/>
          <p:nvPr/>
        </p:nvSpPr>
        <p:spPr>
          <a:xfrm>
            <a:off x="62502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r</a:t>
            </a:r>
            <a:endParaRPr/>
          </a:p>
        </p:txBody>
      </p:sp>
      <p:sp>
        <p:nvSpPr>
          <p:cNvPr id="112" name="Google Shape;112;p14"/>
          <p:cNvSpPr/>
          <p:nvPr/>
        </p:nvSpPr>
        <p:spPr>
          <a:xfrm>
            <a:off x="7089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</a:t>
            </a:r>
            <a:endParaRPr/>
          </a:p>
        </p:txBody>
      </p:sp>
      <p:sp>
        <p:nvSpPr>
          <p:cNvPr id="113" name="Google Shape;113;p14"/>
          <p:cNvSpPr/>
          <p:nvPr/>
        </p:nvSpPr>
        <p:spPr>
          <a:xfrm>
            <a:off x="7928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</a:t>
            </a:r>
            <a:endParaRPr/>
          </a:p>
        </p:txBody>
      </p:sp>
      <p:sp>
        <p:nvSpPr>
          <p:cNvPr id="114" name="Google Shape;114;p14"/>
          <p:cNvSpPr/>
          <p:nvPr/>
        </p:nvSpPr>
        <p:spPr>
          <a:xfrm>
            <a:off x="54111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v</a:t>
            </a:r>
            <a:endParaRPr/>
          </a:p>
        </p:txBody>
      </p:sp>
      <p:sp>
        <p:nvSpPr>
          <p:cNvPr id="115" name="Google Shape;115;p14"/>
          <p:cNvSpPr/>
          <p:nvPr/>
        </p:nvSpPr>
        <p:spPr>
          <a:xfrm>
            <a:off x="45720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</a:t>
            </a:r>
            <a:endParaRPr/>
          </a:p>
        </p:txBody>
      </p:sp>
      <p:sp>
        <p:nvSpPr>
          <p:cNvPr id="116" name="Google Shape;116;p14"/>
          <p:cNvSpPr/>
          <p:nvPr/>
        </p:nvSpPr>
        <p:spPr>
          <a:xfrm>
            <a:off x="62502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</a:t>
            </a:r>
            <a:endParaRPr/>
          </a:p>
        </p:txBody>
      </p:sp>
      <p:sp>
        <p:nvSpPr>
          <p:cNvPr id="117" name="Google Shape;117;p14"/>
          <p:cNvSpPr/>
          <p:nvPr/>
        </p:nvSpPr>
        <p:spPr>
          <a:xfrm>
            <a:off x="70893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x</a:t>
            </a:r>
            <a:endParaRPr/>
          </a:p>
        </p:txBody>
      </p:sp>
      <p:sp>
        <p:nvSpPr>
          <p:cNvPr id="118" name="Google Shape;118;p14"/>
          <p:cNvSpPr/>
          <p:nvPr/>
        </p:nvSpPr>
        <p:spPr>
          <a:xfrm>
            <a:off x="79284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119" name="Google Shape;119;p14"/>
          <p:cNvSpPr/>
          <p:nvPr/>
        </p:nvSpPr>
        <p:spPr>
          <a:xfrm>
            <a:off x="45720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120" name="Google Shape;120;p14"/>
          <p:cNvSpPr/>
          <p:nvPr/>
        </p:nvSpPr>
        <p:spPr>
          <a:xfrm>
            <a:off x="1559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ph</a:t>
            </a:r>
            <a:endParaRPr b="1" sz="3600"/>
          </a:p>
        </p:txBody>
      </p:sp>
      <p:sp>
        <p:nvSpPr>
          <p:cNvPr id="121" name="Google Shape;121;p14"/>
          <p:cNvSpPr/>
          <p:nvPr/>
        </p:nvSpPr>
        <p:spPr>
          <a:xfrm>
            <a:off x="1857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sh</a:t>
            </a:r>
            <a:endParaRPr b="1" sz="3600"/>
          </a:p>
        </p:txBody>
      </p:sp>
      <p:sp>
        <p:nvSpPr>
          <p:cNvPr id="122" name="Google Shape;122;p14"/>
          <p:cNvSpPr/>
          <p:nvPr/>
        </p:nvSpPr>
        <p:spPr>
          <a:xfrm>
            <a:off x="2701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th</a:t>
            </a:r>
            <a:endParaRPr b="1" sz="3600"/>
          </a:p>
        </p:txBody>
      </p:sp>
      <p:sp>
        <p:nvSpPr>
          <p:cNvPr id="123" name="Google Shape;123;p14"/>
          <p:cNvSpPr/>
          <p:nvPr/>
        </p:nvSpPr>
        <p:spPr>
          <a:xfrm>
            <a:off x="3545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wh</a:t>
            </a:r>
            <a:endParaRPr b="1" sz="3300"/>
          </a:p>
        </p:txBody>
      </p:sp>
      <p:sp>
        <p:nvSpPr>
          <p:cNvPr id="124" name="Google Shape;124;p14"/>
          <p:cNvSpPr/>
          <p:nvPr/>
        </p:nvSpPr>
        <p:spPr>
          <a:xfrm>
            <a:off x="151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er</a:t>
            </a:r>
            <a:endParaRPr/>
          </a:p>
        </p:txBody>
      </p:sp>
      <p:sp>
        <p:nvSpPr>
          <p:cNvPr id="125" name="Google Shape;125;p14"/>
          <p:cNvSpPr/>
          <p:nvPr/>
        </p:nvSpPr>
        <p:spPr>
          <a:xfrm>
            <a:off x="18477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ir</a:t>
            </a:r>
            <a:endParaRPr/>
          </a:p>
        </p:txBody>
      </p:sp>
      <p:sp>
        <p:nvSpPr>
          <p:cNvPr id="126" name="Google Shape;126;p14"/>
          <p:cNvSpPr/>
          <p:nvPr/>
        </p:nvSpPr>
        <p:spPr>
          <a:xfrm>
            <a:off x="26868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or</a:t>
            </a:r>
            <a:endParaRPr/>
          </a:p>
        </p:txBody>
      </p:sp>
      <p:sp>
        <p:nvSpPr>
          <p:cNvPr id="127" name="Google Shape;127;p14"/>
          <p:cNvSpPr/>
          <p:nvPr/>
        </p:nvSpPr>
        <p:spPr>
          <a:xfrm>
            <a:off x="35259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ur</a:t>
            </a:r>
            <a:endParaRPr/>
          </a:p>
        </p:txBody>
      </p:sp>
      <p:sp>
        <p:nvSpPr>
          <p:cNvPr id="128" name="Google Shape;128;p14"/>
          <p:cNvSpPr/>
          <p:nvPr/>
        </p:nvSpPr>
        <p:spPr>
          <a:xfrm>
            <a:off x="151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au</a:t>
            </a:r>
            <a:endParaRPr sz="3600"/>
          </a:p>
        </p:txBody>
      </p:sp>
      <p:sp>
        <p:nvSpPr>
          <p:cNvPr id="129" name="Google Shape;129;p14"/>
          <p:cNvSpPr/>
          <p:nvPr/>
        </p:nvSpPr>
        <p:spPr>
          <a:xfrm>
            <a:off x="18477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aw</a:t>
            </a:r>
            <a:endParaRPr sz="300"/>
          </a:p>
        </p:txBody>
      </p:sp>
      <p:sp>
        <p:nvSpPr>
          <p:cNvPr id="130" name="Google Shape;130;p14"/>
          <p:cNvSpPr/>
          <p:nvPr/>
        </p:nvSpPr>
        <p:spPr>
          <a:xfrm>
            <a:off x="26868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ay</a:t>
            </a:r>
            <a:endParaRPr sz="1100"/>
          </a:p>
        </p:txBody>
      </p:sp>
      <p:sp>
        <p:nvSpPr>
          <p:cNvPr id="131" name="Google Shape;131;p14"/>
          <p:cNvSpPr/>
          <p:nvPr/>
        </p:nvSpPr>
        <p:spPr>
          <a:xfrm>
            <a:off x="35259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ea</a:t>
            </a:r>
            <a:endParaRPr sz="1000"/>
          </a:p>
        </p:txBody>
      </p:sp>
      <p:sp>
        <p:nvSpPr>
          <p:cNvPr id="132" name="Google Shape;132;p14"/>
          <p:cNvSpPr/>
          <p:nvPr/>
        </p:nvSpPr>
        <p:spPr>
          <a:xfrm>
            <a:off x="1559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igh</a:t>
            </a:r>
            <a:endParaRPr sz="200"/>
          </a:p>
        </p:txBody>
      </p:sp>
      <p:sp>
        <p:nvSpPr>
          <p:cNvPr id="133" name="Google Shape;133;p14"/>
          <p:cNvSpPr/>
          <p:nvPr/>
        </p:nvSpPr>
        <p:spPr>
          <a:xfrm>
            <a:off x="18525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oa</a:t>
            </a:r>
            <a:endParaRPr sz="900"/>
          </a:p>
        </p:txBody>
      </p:sp>
      <p:sp>
        <p:nvSpPr>
          <p:cNvPr id="134" name="Google Shape;134;p14"/>
          <p:cNvSpPr/>
          <p:nvPr/>
        </p:nvSpPr>
        <p:spPr>
          <a:xfrm>
            <a:off x="26916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oo</a:t>
            </a:r>
            <a:endParaRPr b="1" sz="900"/>
          </a:p>
        </p:txBody>
      </p:sp>
      <p:sp>
        <p:nvSpPr>
          <p:cNvPr id="135" name="Google Shape;135;p14"/>
          <p:cNvSpPr/>
          <p:nvPr/>
        </p:nvSpPr>
        <p:spPr>
          <a:xfrm>
            <a:off x="35307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200"/>
          </a:p>
        </p:txBody>
      </p:sp>
      <p:sp>
        <p:nvSpPr>
          <p:cNvPr id="136" name="Google Shape;136;p14"/>
          <p:cNvSpPr/>
          <p:nvPr/>
        </p:nvSpPr>
        <p:spPr>
          <a:xfrm>
            <a:off x="1567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ou</a:t>
            </a:r>
            <a:endParaRPr sz="900"/>
          </a:p>
        </p:txBody>
      </p:sp>
      <p:sp>
        <p:nvSpPr>
          <p:cNvPr id="137" name="Google Shape;137;p14"/>
          <p:cNvSpPr/>
          <p:nvPr/>
        </p:nvSpPr>
        <p:spPr>
          <a:xfrm>
            <a:off x="18589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300"/>
          </a:p>
        </p:txBody>
      </p:sp>
      <p:sp>
        <p:nvSpPr>
          <p:cNvPr id="138" name="Google Shape;138;p14"/>
          <p:cNvSpPr/>
          <p:nvPr/>
        </p:nvSpPr>
        <p:spPr>
          <a:xfrm>
            <a:off x="27012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oy</a:t>
            </a:r>
            <a:endParaRPr sz="1000"/>
          </a:p>
        </p:txBody>
      </p:sp>
      <p:sp>
        <p:nvSpPr>
          <p:cNvPr id="139" name="Google Shape;139;p14"/>
          <p:cNvSpPr/>
          <p:nvPr/>
        </p:nvSpPr>
        <p:spPr>
          <a:xfrm>
            <a:off x="1583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ed</a:t>
            </a:r>
            <a:endParaRPr sz="1000"/>
          </a:p>
        </p:txBody>
      </p:sp>
      <p:sp>
        <p:nvSpPr>
          <p:cNvPr id="140" name="Google Shape;140;p14"/>
          <p:cNvSpPr/>
          <p:nvPr/>
        </p:nvSpPr>
        <p:spPr>
          <a:xfrm>
            <a:off x="18501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ing</a:t>
            </a:r>
            <a:endParaRPr sz="200"/>
          </a:p>
        </p:txBody>
      </p:sp>
      <p:sp>
        <p:nvSpPr>
          <p:cNvPr id="141" name="Google Shape;141;p14"/>
          <p:cNvSpPr/>
          <p:nvPr/>
        </p:nvSpPr>
        <p:spPr>
          <a:xfrm>
            <a:off x="26844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ng</a:t>
            </a:r>
            <a:endParaRPr sz="800"/>
          </a:p>
        </p:txBody>
      </p:sp>
      <p:sp>
        <p:nvSpPr>
          <p:cNvPr id="142" name="Google Shape;142;p14"/>
          <p:cNvSpPr/>
          <p:nvPr/>
        </p:nvSpPr>
        <p:spPr>
          <a:xfrm>
            <a:off x="35187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nk</a:t>
            </a:r>
            <a:endParaRPr sz="1100"/>
          </a:p>
        </p:txBody>
      </p:sp>
      <p:sp>
        <p:nvSpPr>
          <p:cNvPr id="143" name="Google Shape;143;p14"/>
          <p:cNvSpPr/>
          <p:nvPr/>
        </p:nvSpPr>
        <p:spPr>
          <a:xfrm>
            <a:off x="1005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ar</a:t>
            </a:r>
            <a:endParaRPr/>
          </a:p>
        </p:txBody>
      </p:sp>
      <p:sp>
        <p:nvSpPr>
          <p:cNvPr id="144" name="Google Shape;144;p14"/>
          <p:cNvSpPr/>
          <p:nvPr/>
        </p:nvSpPr>
        <p:spPr>
          <a:xfrm>
            <a:off x="1005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ABeeZee"/>
                <a:ea typeface="ABeeZee"/>
                <a:cs typeface="ABeeZee"/>
                <a:sym typeface="ABeeZee"/>
              </a:rPr>
              <a:t>ch</a:t>
            </a:r>
            <a:endParaRPr sz="36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45" name="Google Shape;145;p14"/>
          <p:cNvSpPr/>
          <p:nvPr/>
        </p:nvSpPr>
        <p:spPr>
          <a:xfrm>
            <a:off x="1005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ai</a:t>
            </a:r>
            <a:endParaRPr/>
          </a:p>
        </p:txBody>
      </p:sp>
      <p:sp>
        <p:nvSpPr>
          <p:cNvPr id="146" name="Google Shape;146;p14"/>
          <p:cNvSpPr/>
          <p:nvPr/>
        </p:nvSpPr>
        <p:spPr>
          <a:xfrm>
            <a:off x="1005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ee</a:t>
            </a:r>
            <a:endParaRPr sz="1100"/>
          </a:p>
        </p:txBody>
      </p:sp>
      <p:sp>
        <p:nvSpPr>
          <p:cNvPr id="147" name="Google Shape;147;p14"/>
          <p:cNvSpPr/>
          <p:nvPr/>
        </p:nvSpPr>
        <p:spPr>
          <a:xfrm>
            <a:off x="10050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oi</a:t>
            </a:r>
            <a:endParaRPr/>
          </a:p>
        </p:txBody>
      </p:sp>
      <p:sp>
        <p:nvSpPr>
          <p:cNvPr id="148" name="Google Shape;148;p14"/>
          <p:cNvSpPr/>
          <p:nvPr/>
        </p:nvSpPr>
        <p:spPr>
          <a:xfrm>
            <a:off x="10122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ck</a:t>
            </a:r>
            <a:endParaRPr/>
          </a:p>
        </p:txBody>
      </p:sp>
      <p:sp>
        <p:nvSpPr>
          <p:cNvPr id="149" name="Google Shape;149;p14"/>
          <p:cNvSpPr/>
          <p:nvPr/>
        </p:nvSpPr>
        <p:spPr>
          <a:xfrm>
            <a:off x="1447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ph</a:t>
            </a:r>
            <a:endParaRPr b="1" sz="3600"/>
          </a:p>
        </p:txBody>
      </p:sp>
      <p:sp>
        <p:nvSpPr>
          <p:cNvPr id="150" name="Google Shape;150;p14"/>
          <p:cNvSpPr/>
          <p:nvPr/>
        </p:nvSpPr>
        <p:spPr>
          <a:xfrm>
            <a:off x="1846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sh</a:t>
            </a:r>
            <a:endParaRPr b="1" sz="3600"/>
          </a:p>
        </p:txBody>
      </p:sp>
      <p:sp>
        <p:nvSpPr>
          <p:cNvPr id="151" name="Google Shape;151;p14"/>
          <p:cNvSpPr/>
          <p:nvPr/>
        </p:nvSpPr>
        <p:spPr>
          <a:xfrm>
            <a:off x="2690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th</a:t>
            </a:r>
            <a:endParaRPr b="1" sz="3600"/>
          </a:p>
        </p:txBody>
      </p:sp>
      <p:sp>
        <p:nvSpPr>
          <p:cNvPr id="152" name="Google Shape;152;p14"/>
          <p:cNvSpPr/>
          <p:nvPr/>
        </p:nvSpPr>
        <p:spPr>
          <a:xfrm>
            <a:off x="35339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wh</a:t>
            </a:r>
            <a:endParaRPr b="1" sz="3300"/>
          </a:p>
        </p:txBody>
      </p:sp>
      <p:sp>
        <p:nvSpPr>
          <p:cNvPr id="153" name="Google Shape;153;p14"/>
          <p:cNvSpPr/>
          <p:nvPr/>
        </p:nvSpPr>
        <p:spPr>
          <a:xfrm>
            <a:off x="1399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er</a:t>
            </a:r>
            <a:endParaRPr/>
          </a:p>
        </p:txBody>
      </p:sp>
      <p:sp>
        <p:nvSpPr>
          <p:cNvPr id="154" name="Google Shape;154;p14"/>
          <p:cNvSpPr/>
          <p:nvPr/>
        </p:nvSpPr>
        <p:spPr>
          <a:xfrm>
            <a:off x="18365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ir</a:t>
            </a:r>
            <a:endParaRPr/>
          </a:p>
        </p:txBody>
      </p:sp>
      <p:sp>
        <p:nvSpPr>
          <p:cNvPr id="155" name="Google Shape;155;p14"/>
          <p:cNvSpPr/>
          <p:nvPr/>
        </p:nvSpPr>
        <p:spPr>
          <a:xfrm>
            <a:off x="26756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or</a:t>
            </a:r>
            <a:endParaRPr/>
          </a:p>
        </p:txBody>
      </p:sp>
      <p:sp>
        <p:nvSpPr>
          <p:cNvPr id="156" name="Google Shape;156;p14"/>
          <p:cNvSpPr/>
          <p:nvPr/>
        </p:nvSpPr>
        <p:spPr>
          <a:xfrm>
            <a:off x="35147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ur</a:t>
            </a:r>
            <a:endParaRPr/>
          </a:p>
        </p:txBody>
      </p:sp>
      <p:sp>
        <p:nvSpPr>
          <p:cNvPr id="157" name="Google Shape;157;p14"/>
          <p:cNvSpPr/>
          <p:nvPr/>
        </p:nvSpPr>
        <p:spPr>
          <a:xfrm>
            <a:off x="1399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au</a:t>
            </a:r>
            <a:endParaRPr sz="3600"/>
          </a:p>
        </p:txBody>
      </p:sp>
      <p:sp>
        <p:nvSpPr>
          <p:cNvPr id="158" name="Google Shape;158;p14"/>
          <p:cNvSpPr/>
          <p:nvPr/>
        </p:nvSpPr>
        <p:spPr>
          <a:xfrm>
            <a:off x="18365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aw</a:t>
            </a:r>
            <a:endParaRPr sz="300"/>
          </a:p>
        </p:txBody>
      </p:sp>
      <p:sp>
        <p:nvSpPr>
          <p:cNvPr id="159" name="Google Shape;159;p14"/>
          <p:cNvSpPr/>
          <p:nvPr/>
        </p:nvSpPr>
        <p:spPr>
          <a:xfrm>
            <a:off x="26756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ay</a:t>
            </a:r>
            <a:endParaRPr sz="1100"/>
          </a:p>
        </p:txBody>
      </p:sp>
      <p:sp>
        <p:nvSpPr>
          <p:cNvPr id="160" name="Google Shape;160;p14"/>
          <p:cNvSpPr/>
          <p:nvPr/>
        </p:nvSpPr>
        <p:spPr>
          <a:xfrm>
            <a:off x="35147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ea</a:t>
            </a:r>
            <a:endParaRPr sz="1000"/>
          </a:p>
        </p:txBody>
      </p:sp>
      <p:sp>
        <p:nvSpPr>
          <p:cNvPr id="161" name="Google Shape;161;p14"/>
          <p:cNvSpPr/>
          <p:nvPr/>
        </p:nvSpPr>
        <p:spPr>
          <a:xfrm>
            <a:off x="1447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igh</a:t>
            </a:r>
            <a:endParaRPr sz="200"/>
          </a:p>
        </p:txBody>
      </p:sp>
      <p:sp>
        <p:nvSpPr>
          <p:cNvPr id="162" name="Google Shape;162;p14"/>
          <p:cNvSpPr/>
          <p:nvPr/>
        </p:nvSpPr>
        <p:spPr>
          <a:xfrm>
            <a:off x="1841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oa</a:t>
            </a:r>
            <a:endParaRPr sz="900"/>
          </a:p>
        </p:txBody>
      </p:sp>
      <p:sp>
        <p:nvSpPr>
          <p:cNvPr id="163" name="Google Shape;163;p14"/>
          <p:cNvSpPr/>
          <p:nvPr/>
        </p:nvSpPr>
        <p:spPr>
          <a:xfrm>
            <a:off x="2680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oo</a:t>
            </a:r>
            <a:endParaRPr b="1" sz="900"/>
          </a:p>
        </p:txBody>
      </p:sp>
      <p:sp>
        <p:nvSpPr>
          <p:cNvPr id="164" name="Google Shape;164;p14"/>
          <p:cNvSpPr/>
          <p:nvPr/>
        </p:nvSpPr>
        <p:spPr>
          <a:xfrm>
            <a:off x="35355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200"/>
          </a:p>
        </p:txBody>
      </p:sp>
      <p:sp>
        <p:nvSpPr>
          <p:cNvPr id="165" name="Google Shape;165;p14"/>
          <p:cNvSpPr/>
          <p:nvPr/>
        </p:nvSpPr>
        <p:spPr>
          <a:xfrm>
            <a:off x="1455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ou</a:t>
            </a:r>
            <a:endParaRPr sz="900"/>
          </a:p>
        </p:txBody>
      </p:sp>
      <p:sp>
        <p:nvSpPr>
          <p:cNvPr id="166" name="Google Shape;166;p14"/>
          <p:cNvSpPr/>
          <p:nvPr/>
        </p:nvSpPr>
        <p:spPr>
          <a:xfrm>
            <a:off x="18477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300"/>
          </a:p>
        </p:txBody>
      </p:sp>
      <p:sp>
        <p:nvSpPr>
          <p:cNvPr id="167" name="Google Shape;167;p14"/>
          <p:cNvSpPr/>
          <p:nvPr/>
        </p:nvSpPr>
        <p:spPr>
          <a:xfrm>
            <a:off x="26900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oy</a:t>
            </a:r>
            <a:endParaRPr sz="1000"/>
          </a:p>
        </p:txBody>
      </p:sp>
      <p:sp>
        <p:nvSpPr>
          <p:cNvPr id="168" name="Google Shape;168;p14"/>
          <p:cNvSpPr/>
          <p:nvPr/>
        </p:nvSpPr>
        <p:spPr>
          <a:xfrm>
            <a:off x="1471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ed</a:t>
            </a:r>
            <a:endParaRPr sz="1000"/>
          </a:p>
        </p:txBody>
      </p:sp>
      <p:sp>
        <p:nvSpPr>
          <p:cNvPr id="169" name="Google Shape;169;p14"/>
          <p:cNvSpPr/>
          <p:nvPr/>
        </p:nvSpPr>
        <p:spPr>
          <a:xfrm>
            <a:off x="18389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ing</a:t>
            </a:r>
            <a:endParaRPr sz="200"/>
          </a:p>
        </p:txBody>
      </p:sp>
      <p:sp>
        <p:nvSpPr>
          <p:cNvPr id="170" name="Google Shape;170;p14"/>
          <p:cNvSpPr/>
          <p:nvPr/>
        </p:nvSpPr>
        <p:spPr>
          <a:xfrm>
            <a:off x="26732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ng</a:t>
            </a:r>
            <a:endParaRPr sz="800"/>
          </a:p>
        </p:txBody>
      </p:sp>
      <p:sp>
        <p:nvSpPr>
          <p:cNvPr id="171" name="Google Shape;171;p14"/>
          <p:cNvSpPr/>
          <p:nvPr/>
        </p:nvSpPr>
        <p:spPr>
          <a:xfrm>
            <a:off x="35075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nk</a:t>
            </a:r>
            <a:endParaRPr sz="1100"/>
          </a:p>
        </p:txBody>
      </p:sp>
      <p:sp>
        <p:nvSpPr>
          <p:cNvPr id="172" name="Google Shape;172;p14"/>
          <p:cNvSpPr/>
          <p:nvPr/>
        </p:nvSpPr>
        <p:spPr>
          <a:xfrm>
            <a:off x="5411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b</a:t>
            </a:r>
            <a:endParaRPr/>
          </a:p>
        </p:txBody>
      </p:sp>
      <p:sp>
        <p:nvSpPr>
          <p:cNvPr id="173" name="Google Shape;173;p14"/>
          <p:cNvSpPr/>
          <p:nvPr/>
        </p:nvSpPr>
        <p:spPr>
          <a:xfrm>
            <a:off x="4572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BeeZee"/>
                <a:ea typeface="ABeeZee"/>
                <a:cs typeface="ABeeZee"/>
                <a:sym typeface="ABeeZee"/>
              </a:rPr>
              <a:t>a</a:t>
            </a:r>
            <a:endParaRPr sz="44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74" name="Google Shape;174;p14"/>
          <p:cNvSpPr/>
          <p:nvPr/>
        </p:nvSpPr>
        <p:spPr>
          <a:xfrm>
            <a:off x="6250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</a:t>
            </a:r>
            <a:endParaRPr/>
          </a:p>
        </p:txBody>
      </p:sp>
      <p:sp>
        <p:nvSpPr>
          <p:cNvPr id="175" name="Google Shape;175;p14"/>
          <p:cNvSpPr/>
          <p:nvPr/>
        </p:nvSpPr>
        <p:spPr>
          <a:xfrm>
            <a:off x="7089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d</a:t>
            </a:r>
            <a:endParaRPr/>
          </a:p>
        </p:txBody>
      </p:sp>
      <p:sp>
        <p:nvSpPr>
          <p:cNvPr id="176" name="Google Shape;176;p14"/>
          <p:cNvSpPr/>
          <p:nvPr/>
        </p:nvSpPr>
        <p:spPr>
          <a:xfrm>
            <a:off x="79284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</a:t>
            </a:r>
            <a:endParaRPr/>
          </a:p>
        </p:txBody>
      </p:sp>
      <p:sp>
        <p:nvSpPr>
          <p:cNvPr id="177" name="Google Shape;177;p14"/>
          <p:cNvSpPr/>
          <p:nvPr/>
        </p:nvSpPr>
        <p:spPr>
          <a:xfrm>
            <a:off x="5411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g</a:t>
            </a:r>
            <a:endParaRPr/>
          </a:p>
        </p:txBody>
      </p:sp>
      <p:sp>
        <p:nvSpPr>
          <p:cNvPr id="178" name="Google Shape;178;p14"/>
          <p:cNvSpPr/>
          <p:nvPr/>
        </p:nvSpPr>
        <p:spPr>
          <a:xfrm>
            <a:off x="4572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f</a:t>
            </a:r>
            <a:endParaRPr/>
          </a:p>
        </p:txBody>
      </p:sp>
      <p:sp>
        <p:nvSpPr>
          <p:cNvPr id="179" name="Google Shape;179;p14"/>
          <p:cNvSpPr/>
          <p:nvPr/>
        </p:nvSpPr>
        <p:spPr>
          <a:xfrm>
            <a:off x="62502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h</a:t>
            </a:r>
            <a:endParaRPr/>
          </a:p>
        </p:txBody>
      </p:sp>
      <p:sp>
        <p:nvSpPr>
          <p:cNvPr id="180" name="Google Shape;180;p14"/>
          <p:cNvSpPr/>
          <p:nvPr/>
        </p:nvSpPr>
        <p:spPr>
          <a:xfrm>
            <a:off x="7089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</a:t>
            </a:r>
            <a:endParaRPr/>
          </a:p>
        </p:txBody>
      </p:sp>
      <p:sp>
        <p:nvSpPr>
          <p:cNvPr id="181" name="Google Shape;181;p14"/>
          <p:cNvSpPr/>
          <p:nvPr/>
        </p:nvSpPr>
        <p:spPr>
          <a:xfrm>
            <a:off x="79284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j</a:t>
            </a:r>
            <a:endParaRPr/>
          </a:p>
        </p:txBody>
      </p:sp>
      <p:sp>
        <p:nvSpPr>
          <p:cNvPr id="182" name="Google Shape;182;p14"/>
          <p:cNvSpPr/>
          <p:nvPr/>
        </p:nvSpPr>
        <p:spPr>
          <a:xfrm>
            <a:off x="5411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l</a:t>
            </a:r>
            <a:endParaRPr/>
          </a:p>
        </p:txBody>
      </p:sp>
      <p:sp>
        <p:nvSpPr>
          <p:cNvPr id="183" name="Google Shape;183;p14"/>
          <p:cNvSpPr/>
          <p:nvPr/>
        </p:nvSpPr>
        <p:spPr>
          <a:xfrm>
            <a:off x="4572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k</a:t>
            </a:r>
            <a:endParaRPr/>
          </a:p>
        </p:txBody>
      </p:sp>
      <p:sp>
        <p:nvSpPr>
          <p:cNvPr id="184" name="Google Shape;184;p14"/>
          <p:cNvSpPr/>
          <p:nvPr/>
        </p:nvSpPr>
        <p:spPr>
          <a:xfrm>
            <a:off x="62502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m</a:t>
            </a:r>
            <a:endParaRPr/>
          </a:p>
        </p:txBody>
      </p:sp>
      <p:sp>
        <p:nvSpPr>
          <p:cNvPr id="185" name="Google Shape;185;p14"/>
          <p:cNvSpPr/>
          <p:nvPr/>
        </p:nvSpPr>
        <p:spPr>
          <a:xfrm>
            <a:off x="7089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</a:t>
            </a:r>
            <a:endParaRPr/>
          </a:p>
        </p:txBody>
      </p:sp>
      <p:sp>
        <p:nvSpPr>
          <p:cNvPr id="186" name="Google Shape;186;p14"/>
          <p:cNvSpPr/>
          <p:nvPr/>
        </p:nvSpPr>
        <p:spPr>
          <a:xfrm>
            <a:off x="79284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</a:t>
            </a:r>
            <a:endParaRPr/>
          </a:p>
        </p:txBody>
      </p:sp>
      <p:sp>
        <p:nvSpPr>
          <p:cNvPr id="187" name="Google Shape;187;p14"/>
          <p:cNvSpPr/>
          <p:nvPr/>
        </p:nvSpPr>
        <p:spPr>
          <a:xfrm>
            <a:off x="54111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qu</a:t>
            </a:r>
            <a:endParaRPr sz="600"/>
          </a:p>
        </p:txBody>
      </p:sp>
      <p:sp>
        <p:nvSpPr>
          <p:cNvPr id="188" name="Google Shape;188;p14"/>
          <p:cNvSpPr/>
          <p:nvPr/>
        </p:nvSpPr>
        <p:spPr>
          <a:xfrm>
            <a:off x="4572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</a:t>
            </a:r>
            <a:endParaRPr/>
          </a:p>
        </p:txBody>
      </p:sp>
      <p:sp>
        <p:nvSpPr>
          <p:cNvPr id="189" name="Google Shape;189;p14"/>
          <p:cNvSpPr/>
          <p:nvPr/>
        </p:nvSpPr>
        <p:spPr>
          <a:xfrm>
            <a:off x="62502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r</a:t>
            </a:r>
            <a:endParaRPr/>
          </a:p>
        </p:txBody>
      </p:sp>
      <p:sp>
        <p:nvSpPr>
          <p:cNvPr id="190" name="Google Shape;190;p14"/>
          <p:cNvSpPr/>
          <p:nvPr/>
        </p:nvSpPr>
        <p:spPr>
          <a:xfrm>
            <a:off x="7089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</a:t>
            </a:r>
            <a:endParaRPr/>
          </a:p>
        </p:txBody>
      </p:sp>
      <p:sp>
        <p:nvSpPr>
          <p:cNvPr id="191" name="Google Shape;191;p14"/>
          <p:cNvSpPr/>
          <p:nvPr/>
        </p:nvSpPr>
        <p:spPr>
          <a:xfrm>
            <a:off x="7928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</a:t>
            </a:r>
            <a:endParaRPr/>
          </a:p>
        </p:txBody>
      </p:sp>
      <p:sp>
        <p:nvSpPr>
          <p:cNvPr id="192" name="Google Shape;192;p14"/>
          <p:cNvSpPr/>
          <p:nvPr/>
        </p:nvSpPr>
        <p:spPr>
          <a:xfrm>
            <a:off x="54111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v</a:t>
            </a:r>
            <a:endParaRPr/>
          </a:p>
        </p:txBody>
      </p:sp>
      <p:sp>
        <p:nvSpPr>
          <p:cNvPr id="193" name="Google Shape;193;p14"/>
          <p:cNvSpPr/>
          <p:nvPr/>
        </p:nvSpPr>
        <p:spPr>
          <a:xfrm>
            <a:off x="45720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</a:t>
            </a:r>
            <a:endParaRPr/>
          </a:p>
        </p:txBody>
      </p:sp>
      <p:sp>
        <p:nvSpPr>
          <p:cNvPr id="194" name="Google Shape;194;p14"/>
          <p:cNvSpPr/>
          <p:nvPr/>
        </p:nvSpPr>
        <p:spPr>
          <a:xfrm>
            <a:off x="62502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</a:t>
            </a:r>
            <a:endParaRPr/>
          </a:p>
        </p:txBody>
      </p:sp>
      <p:sp>
        <p:nvSpPr>
          <p:cNvPr id="195" name="Google Shape;195;p14"/>
          <p:cNvSpPr/>
          <p:nvPr/>
        </p:nvSpPr>
        <p:spPr>
          <a:xfrm>
            <a:off x="70893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x</a:t>
            </a:r>
            <a:endParaRPr/>
          </a:p>
        </p:txBody>
      </p:sp>
      <p:sp>
        <p:nvSpPr>
          <p:cNvPr id="196" name="Google Shape;196;p14"/>
          <p:cNvSpPr/>
          <p:nvPr/>
        </p:nvSpPr>
        <p:spPr>
          <a:xfrm>
            <a:off x="79284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197" name="Google Shape;197;p14"/>
          <p:cNvSpPr/>
          <p:nvPr/>
        </p:nvSpPr>
        <p:spPr>
          <a:xfrm>
            <a:off x="45720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198" name="Google Shape;198;p14"/>
          <p:cNvSpPr/>
          <p:nvPr/>
        </p:nvSpPr>
        <p:spPr>
          <a:xfrm>
            <a:off x="5411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b</a:t>
            </a:r>
            <a:endParaRPr/>
          </a:p>
        </p:txBody>
      </p:sp>
      <p:sp>
        <p:nvSpPr>
          <p:cNvPr id="199" name="Google Shape;199;p14"/>
          <p:cNvSpPr/>
          <p:nvPr/>
        </p:nvSpPr>
        <p:spPr>
          <a:xfrm>
            <a:off x="4572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BeeZee"/>
                <a:ea typeface="ABeeZee"/>
                <a:cs typeface="ABeeZee"/>
                <a:sym typeface="ABeeZee"/>
              </a:rPr>
              <a:t>a</a:t>
            </a:r>
            <a:endParaRPr sz="44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00" name="Google Shape;200;p14"/>
          <p:cNvSpPr/>
          <p:nvPr/>
        </p:nvSpPr>
        <p:spPr>
          <a:xfrm>
            <a:off x="6250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</a:t>
            </a:r>
            <a:endParaRPr/>
          </a:p>
        </p:txBody>
      </p:sp>
      <p:sp>
        <p:nvSpPr>
          <p:cNvPr id="201" name="Google Shape;201;p14"/>
          <p:cNvSpPr/>
          <p:nvPr/>
        </p:nvSpPr>
        <p:spPr>
          <a:xfrm>
            <a:off x="7089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d</a:t>
            </a:r>
            <a:endParaRPr/>
          </a:p>
        </p:txBody>
      </p:sp>
      <p:sp>
        <p:nvSpPr>
          <p:cNvPr id="202" name="Google Shape;202;p14"/>
          <p:cNvSpPr/>
          <p:nvPr/>
        </p:nvSpPr>
        <p:spPr>
          <a:xfrm>
            <a:off x="79284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</a:t>
            </a:r>
            <a:endParaRPr/>
          </a:p>
        </p:txBody>
      </p:sp>
      <p:sp>
        <p:nvSpPr>
          <p:cNvPr id="203" name="Google Shape;203;p14"/>
          <p:cNvSpPr/>
          <p:nvPr/>
        </p:nvSpPr>
        <p:spPr>
          <a:xfrm>
            <a:off x="5411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g</a:t>
            </a:r>
            <a:endParaRPr/>
          </a:p>
        </p:txBody>
      </p:sp>
      <p:sp>
        <p:nvSpPr>
          <p:cNvPr id="204" name="Google Shape;204;p14"/>
          <p:cNvSpPr/>
          <p:nvPr/>
        </p:nvSpPr>
        <p:spPr>
          <a:xfrm>
            <a:off x="4572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f</a:t>
            </a:r>
            <a:endParaRPr/>
          </a:p>
        </p:txBody>
      </p:sp>
      <p:sp>
        <p:nvSpPr>
          <p:cNvPr id="205" name="Google Shape;205;p14"/>
          <p:cNvSpPr/>
          <p:nvPr/>
        </p:nvSpPr>
        <p:spPr>
          <a:xfrm>
            <a:off x="62502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h</a:t>
            </a:r>
            <a:endParaRPr/>
          </a:p>
        </p:txBody>
      </p:sp>
      <p:sp>
        <p:nvSpPr>
          <p:cNvPr id="206" name="Google Shape;206;p14"/>
          <p:cNvSpPr/>
          <p:nvPr/>
        </p:nvSpPr>
        <p:spPr>
          <a:xfrm>
            <a:off x="7089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</a:t>
            </a:r>
            <a:endParaRPr/>
          </a:p>
        </p:txBody>
      </p:sp>
      <p:sp>
        <p:nvSpPr>
          <p:cNvPr id="207" name="Google Shape;207;p14"/>
          <p:cNvSpPr/>
          <p:nvPr/>
        </p:nvSpPr>
        <p:spPr>
          <a:xfrm>
            <a:off x="79284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j</a:t>
            </a:r>
            <a:endParaRPr/>
          </a:p>
        </p:txBody>
      </p:sp>
      <p:sp>
        <p:nvSpPr>
          <p:cNvPr id="208" name="Google Shape;208;p14"/>
          <p:cNvSpPr/>
          <p:nvPr/>
        </p:nvSpPr>
        <p:spPr>
          <a:xfrm>
            <a:off x="5411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l</a:t>
            </a:r>
            <a:endParaRPr/>
          </a:p>
        </p:txBody>
      </p:sp>
      <p:sp>
        <p:nvSpPr>
          <p:cNvPr id="209" name="Google Shape;209;p14"/>
          <p:cNvSpPr/>
          <p:nvPr/>
        </p:nvSpPr>
        <p:spPr>
          <a:xfrm>
            <a:off x="4572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k</a:t>
            </a:r>
            <a:endParaRPr/>
          </a:p>
        </p:txBody>
      </p:sp>
      <p:sp>
        <p:nvSpPr>
          <p:cNvPr id="210" name="Google Shape;210;p14"/>
          <p:cNvSpPr/>
          <p:nvPr/>
        </p:nvSpPr>
        <p:spPr>
          <a:xfrm>
            <a:off x="62502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m</a:t>
            </a:r>
            <a:endParaRPr/>
          </a:p>
        </p:txBody>
      </p:sp>
      <p:sp>
        <p:nvSpPr>
          <p:cNvPr id="211" name="Google Shape;211;p14"/>
          <p:cNvSpPr/>
          <p:nvPr/>
        </p:nvSpPr>
        <p:spPr>
          <a:xfrm>
            <a:off x="7089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</a:t>
            </a:r>
            <a:endParaRPr/>
          </a:p>
        </p:txBody>
      </p:sp>
      <p:sp>
        <p:nvSpPr>
          <p:cNvPr id="212" name="Google Shape;212;p14"/>
          <p:cNvSpPr/>
          <p:nvPr/>
        </p:nvSpPr>
        <p:spPr>
          <a:xfrm>
            <a:off x="79284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</a:t>
            </a:r>
            <a:endParaRPr/>
          </a:p>
        </p:txBody>
      </p:sp>
      <p:sp>
        <p:nvSpPr>
          <p:cNvPr id="213" name="Google Shape;213;p14"/>
          <p:cNvSpPr/>
          <p:nvPr/>
        </p:nvSpPr>
        <p:spPr>
          <a:xfrm>
            <a:off x="54111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qu</a:t>
            </a:r>
            <a:endParaRPr sz="600"/>
          </a:p>
        </p:txBody>
      </p:sp>
      <p:sp>
        <p:nvSpPr>
          <p:cNvPr id="214" name="Google Shape;214;p14"/>
          <p:cNvSpPr/>
          <p:nvPr/>
        </p:nvSpPr>
        <p:spPr>
          <a:xfrm>
            <a:off x="4572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</a:t>
            </a:r>
            <a:endParaRPr/>
          </a:p>
        </p:txBody>
      </p:sp>
      <p:sp>
        <p:nvSpPr>
          <p:cNvPr id="215" name="Google Shape;215;p14"/>
          <p:cNvSpPr/>
          <p:nvPr/>
        </p:nvSpPr>
        <p:spPr>
          <a:xfrm>
            <a:off x="62502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r</a:t>
            </a:r>
            <a:endParaRPr/>
          </a:p>
        </p:txBody>
      </p:sp>
      <p:sp>
        <p:nvSpPr>
          <p:cNvPr id="216" name="Google Shape;216;p14"/>
          <p:cNvSpPr/>
          <p:nvPr/>
        </p:nvSpPr>
        <p:spPr>
          <a:xfrm>
            <a:off x="7089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</a:t>
            </a:r>
            <a:endParaRPr/>
          </a:p>
        </p:txBody>
      </p:sp>
      <p:sp>
        <p:nvSpPr>
          <p:cNvPr id="217" name="Google Shape;217;p14"/>
          <p:cNvSpPr/>
          <p:nvPr/>
        </p:nvSpPr>
        <p:spPr>
          <a:xfrm>
            <a:off x="7928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</a:t>
            </a:r>
            <a:endParaRPr/>
          </a:p>
        </p:txBody>
      </p:sp>
      <p:sp>
        <p:nvSpPr>
          <p:cNvPr id="218" name="Google Shape;218;p14"/>
          <p:cNvSpPr/>
          <p:nvPr/>
        </p:nvSpPr>
        <p:spPr>
          <a:xfrm>
            <a:off x="54111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v</a:t>
            </a:r>
            <a:endParaRPr/>
          </a:p>
        </p:txBody>
      </p:sp>
      <p:sp>
        <p:nvSpPr>
          <p:cNvPr id="219" name="Google Shape;219;p14"/>
          <p:cNvSpPr/>
          <p:nvPr/>
        </p:nvSpPr>
        <p:spPr>
          <a:xfrm>
            <a:off x="45720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</a:t>
            </a:r>
            <a:endParaRPr/>
          </a:p>
        </p:txBody>
      </p:sp>
      <p:sp>
        <p:nvSpPr>
          <p:cNvPr id="220" name="Google Shape;220;p14"/>
          <p:cNvSpPr/>
          <p:nvPr/>
        </p:nvSpPr>
        <p:spPr>
          <a:xfrm>
            <a:off x="62502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</a:t>
            </a:r>
            <a:endParaRPr/>
          </a:p>
        </p:txBody>
      </p:sp>
      <p:sp>
        <p:nvSpPr>
          <p:cNvPr id="221" name="Google Shape;221;p14"/>
          <p:cNvSpPr/>
          <p:nvPr/>
        </p:nvSpPr>
        <p:spPr>
          <a:xfrm>
            <a:off x="70893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x</a:t>
            </a:r>
            <a:endParaRPr/>
          </a:p>
        </p:txBody>
      </p:sp>
      <p:sp>
        <p:nvSpPr>
          <p:cNvPr id="222" name="Google Shape;222;p14"/>
          <p:cNvSpPr/>
          <p:nvPr/>
        </p:nvSpPr>
        <p:spPr>
          <a:xfrm>
            <a:off x="79284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223" name="Google Shape;223;p14"/>
          <p:cNvSpPr/>
          <p:nvPr/>
        </p:nvSpPr>
        <p:spPr>
          <a:xfrm>
            <a:off x="45720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224" name="Google Shape;224;p14"/>
          <p:cNvSpPr/>
          <p:nvPr/>
        </p:nvSpPr>
        <p:spPr>
          <a:xfrm>
            <a:off x="5411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b</a:t>
            </a:r>
            <a:endParaRPr/>
          </a:p>
        </p:txBody>
      </p:sp>
      <p:sp>
        <p:nvSpPr>
          <p:cNvPr id="225" name="Google Shape;225;p14"/>
          <p:cNvSpPr/>
          <p:nvPr/>
        </p:nvSpPr>
        <p:spPr>
          <a:xfrm>
            <a:off x="4572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BeeZee"/>
                <a:ea typeface="ABeeZee"/>
                <a:cs typeface="ABeeZee"/>
                <a:sym typeface="ABeeZee"/>
              </a:rPr>
              <a:t>a</a:t>
            </a:r>
            <a:endParaRPr sz="44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26" name="Google Shape;226;p14"/>
          <p:cNvSpPr/>
          <p:nvPr/>
        </p:nvSpPr>
        <p:spPr>
          <a:xfrm>
            <a:off x="6250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</a:t>
            </a:r>
            <a:endParaRPr/>
          </a:p>
        </p:txBody>
      </p:sp>
      <p:sp>
        <p:nvSpPr>
          <p:cNvPr id="227" name="Google Shape;227;p14"/>
          <p:cNvSpPr/>
          <p:nvPr/>
        </p:nvSpPr>
        <p:spPr>
          <a:xfrm>
            <a:off x="7089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d</a:t>
            </a:r>
            <a:endParaRPr/>
          </a:p>
        </p:txBody>
      </p:sp>
      <p:sp>
        <p:nvSpPr>
          <p:cNvPr id="228" name="Google Shape;228;p14"/>
          <p:cNvSpPr/>
          <p:nvPr/>
        </p:nvSpPr>
        <p:spPr>
          <a:xfrm>
            <a:off x="79284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</a:t>
            </a:r>
            <a:endParaRPr/>
          </a:p>
        </p:txBody>
      </p:sp>
      <p:sp>
        <p:nvSpPr>
          <p:cNvPr id="229" name="Google Shape;229;p14"/>
          <p:cNvSpPr/>
          <p:nvPr/>
        </p:nvSpPr>
        <p:spPr>
          <a:xfrm>
            <a:off x="5411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g</a:t>
            </a:r>
            <a:endParaRPr/>
          </a:p>
        </p:txBody>
      </p:sp>
      <p:sp>
        <p:nvSpPr>
          <p:cNvPr id="230" name="Google Shape;230;p14"/>
          <p:cNvSpPr/>
          <p:nvPr/>
        </p:nvSpPr>
        <p:spPr>
          <a:xfrm>
            <a:off x="4572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f</a:t>
            </a:r>
            <a:endParaRPr/>
          </a:p>
        </p:txBody>
      </p:sp>
      <p:sp>
        <p:nvSpPr>
          <p:cNvPr id="231" name="Google Shape;231;p14"/>
          <p:cNvSpPr/>
          <p:nvPr/>
        </p:nvSpPr>
        <p:spPr>
          <a:xfrm>
            <a:off x="62502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h</a:t>
            </a:r>
            <a:endParaRPr/>
          </a:p>
        </p:txBody>
      </p:sp>
      <p:sp>
        <p:nvSpPr>
          <p:cNvPr id="232" name="Google Shape;232;p14"/>
          <p:cNvSpPr/>
          <p:nvPr/>
        </p:nvSpPr>
        <p:spPr>
          <a:xfrm>
            <a:off x="7089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</a:t>
            </a:r>
            <a:endParaRPr/>
          </a:p>
        </p:txBody>
      </p:sp>
      <p:sp>
        <p:nvSpPr>
          <p:cNvPr id="233" name="Google Shape;233;p14"/>
          <p:cNvSpPr/>
          <p:nvPr/>
        </p:nvSpPr>
        <p:spPr>
          <a:xfrm>
            <a:off x="79284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j</a:t>
            </a:r>
            <a:endParaRPr/>
          </a:p>
        </p:txBody>
      </p:sp>
      <p:sp>
        <p:nvSpPr>
          <p:cNvPr id="234" name="Google Shape;234;p14"/>
          <p:cNvSpPr/>
          <p:nvPr/>
        </p:nvSpPr>
        <p:spPr>
          <a:xfrm>
            <a:off x="5411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l</a:t>
            </a:r>
            <a:endParaRPr/>
          </a:p>
        </p:txBody>
      </p:sp>
      <p:sp>
        <p:nvSpPr>
          <p:cNvPr id="235" name="Google Shape;235;p14"/>
          <p:cNvSpPr/>
          <p:nvPr/>
        </p:nvSpPr>
        <p:spPr>
          <a:xfrm>
            <a:off x="4572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k</a:t>
            </a:r>
            <a:endParaRPr/>
          </a:p>
        </p:txBody>
      </p:sp>
      <p:sp>
        <p:nvSpPr>
          <p:cNvPr id="236" name="Google Shape;236;p14"/>
          <p:cNvSpPr/>
          <p:nvPr/>
        </p:nvSpPr>
        <p:spPr>
          <a:xfrm>
            <a:off x="62502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m</a:t>
            </a:r>
            <a:endParaRPr/>
          </a:p>
        </p:txBody>
      </p:sp>
      <p:sp>
        <p:nvSpPr>
          <p:cNvPr id="237" name="Google Shape;237;p14"/>
          <p:cNvSpPr/>
          <p:nvPr/>
        </p:nvSpPr>
        <p:spPr>
          <a:xfrm>
            <a:off x="7089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</a:t>
            </a:r>
            <a:endParaRPr/>
          </a:p>
        </p:txBody>
      </p:sp>
      <p:sp>
        <p:nvSpPr>
          <p:cNvPr id="238" name="Google Shape;238;p14"/>
          <p:cNvSpPr/>
          <p:nvPr/>
        </p:nvSpPr>
        <p:spPr>
          <a:xfrm>
            <a:off x="79284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</a:t>
            </a:r>
            <a:endParaRPr/>
          </a:p>
        </p:txBody>
      </p:sp>
      <p:sp>
        <p:nvSpPr>
          <p:cNvPr id="239" name="Google Shape;239;p14"/>
          <p:cNvSpPr/>
          <p:nvPr/>
        </p:nvSpPr>
        <p:spPr>
          <a:xfrm>
            <a:off x="54111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qu</a:t>
            </a:r>
            <a:endParaRPr sz="600"/>
          </a:p>
        </p:txBody>
      </p:sp>
      <p:sp>
        <p:nvSpPr>
          <p:cNvPr id="240" name="Google Shape;240;p14"/>
          <p:cNvSpPr/>
          <p:nvPr/>
        </p:nvSpPr>
        <p:spPr>
          <a:xfrm>
            <a:off x="4572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</a:t>
            </a:r>
            <a:endParaRPr/>
          </a:p>
        </p:txBody>
      </p:sp>
      <p:sp>
        <p:nvSpPr>
          <p:cNvPr id="241" name="Google Shape;241;p14"/>
          <p:cNvSpPr/>
          <p:nvPr/>
        </p:nvSpPr>
        <p:spPr>
          <a:xfrm>
            <a:off x="62502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r</a:t>
            </a:r>
            <a:endParaRPr/>
          </a:p>
        </p:txBody>
      </p:sp>
      <p:sp>
        <p:nvSpPr>
          <p:cNvPr id="242" name="Google Shape;242;p14"/>
          <p:cNvSpPr/>
          <p:nvPr/>
        </p:nvSpPr>
        <p:spPr>
          <a:xfrm>
            <a:off x="7089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</a:t>
            </a:r>
            <a:endParaRPr/>
          </a:p>
        </p:txBody>
      </p:sp>
      <p:sp>
        <p:nvSpPr>
          <p:cNvPr id="243" name="Google Shape;243;p14"/>
          <p:cNvSpPr/>
          <p:nvPr/>
        </p:nvSpPr>
        <p:spPr>
          <a:xfrm>
            <a:off x="7928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</a:t>
            </a:r>
            <a:endParaRPr/>
          </a:p>
        </p:txBody>
      </p:sp>
      <p:sp>
        <p:nvSpPr>
          <p:cNvPr id="244" name="Google Shape;244;p14"/>
          <p:cNvSpPr/>
          <p:nvPr/>
        </p:nvSpPr>
        <p:spPr>
          <a:xfrm>
            <a:off x="54111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v</a:t>
            </a:r>
            <a:endParaRPr/>
          </a:p>
        </p:txBody>
      </p:sp>
      <p:sp>
        <p:nvSpPr>
          <p:cNvPr id="245" name="Google Shape;245;p14"/>
          <p:cNvSpPr/>
          <p:nvPr/>
        </p:nvSpPr>
        <p:spPr>
          <a:xfrm>
            <a:off x="45720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</a:t>
            </a:r>
            <a:endParaRPr/>
          </a:p>
        </p:txBody>
      </p:sp>
      <p:sp>
        <p:nvSpPr>
          <p:cNvPr id="246" name="Google Shape;246;p14"/>
          <p:cNvSpPr/>
          <p:nvPr/>
        </p:nvSpPr>
        <p:spPr>
          <a:xfrm>
            <a:off x="62502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</a:t>
            </a:r>
            <a:endParaRPr/>
          </a:p>
        </p:txBody>
      </p:sp>
      <p:sp>
        <p:nvSpPr>
          <p:cNvPr id="247" name="Google Shape;247;p14"/>
          <p:cNvSpPr/>
          <p:nvPr/>
        </p:nvSpPr>
        <p:spPr>
          <a:xfrm>
            <a:off x="70893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x</a:t>
            </a:r>
            <a:endParaRPr/>
          </a:p>
        </p:txBody>
      </p:sp>
      <p:sp>
        <p:nvSpPr>
          <p:cNvPr id="248" name="Google Shape;248;p14"/>
          <p:cNvSpPr/>
          <p:nvPr/>
        </p:nvSpPr>
        <p:spPr>
          <a:xfrm>
            <a:off x="79284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249" name="Google Shape;249;p14"/>
          <p:cNvSpPr/>
          <p:nvPr/>
        </p:nvSpPr>
        <p:spPr>
          <a:xfrm>
            <a:off x="45720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250" name="Google Shape;250;p14"/>
          <p:cNvSpPr/>
          <p:nvPr/>
        </p:nvSpPr>
        <p:spPr>
          <a:xfrm>
            <a:off x="569575" y="2266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4"/>
          <p:cNvSpPr/>
          <p:nvPr/>
        </p:nvSpPr>
        <p:spPr>
          <a:xfrm>
            <a:off x="34355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4"/>
          <p:cNvSpPr/>
          <p:nvPr/>
        </p:nvSpPr>
        <p:spPr>
          <a:xfrm>
            <a:off x="32675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4"/>
          <p:cNvSpPr/>
          <p:nvPr/>
        </p:nvSpPr>
        <p:spPr>
          <a:xfrm>
            <a:off x="78790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4"/>
          <p:cNvSpPr/>
          <p:nvPr/>
        </p:nvSpPr>
        <p:spPr>
          <a:xfrm>
            <a:off x="50000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4"/>
          <p:cNvSpPr/>
          <p:nvPr/>
        </p:nvSpPr>
        <p:spPr>
          <a:xfrm>
            <a:off x="37615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4"/>
          <p:cNvSpPr/>
          <p:nvPr/>
        </p:nvSpPr>
        <p:spPr>
          <a:xfrm>
            <a:off x="37615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4"/>
          <p:cNvSpPr/>
          <p:nvPr/>
        </p:nvSpPr>
        <p:spPr>
          <a:xfrm>
            <a:off x="8127325" y="165375"/>
            <a:ext cx="330600" cy="257100"/>
          </a:xfrm>
          <a:prstGeom prst="hear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4"/>
          <p:cNvSpPr/>
          <p:nvPr/>
        </p:nvSpPr>
        <p:spPr>
          <a:xfrm>
            <a:off x="8251525" y="109525"/>
            <a:ext cx="330600" cy="257100"/>
          </a:xfrm>
          <a:prstGeom prst="hear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4"/>
          <p:cNvSpPr/>
          <p:nvPr/>
        </p:nvSpPr>
        <p:spPr>
          <a:xfrm>
            <a:off x="8285125" y="165375"/>
            <a:ext cx="330600" cy="257100"/>
          </a:xfrm>
          <a:prstGeom prst="hear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4"/>
          <p:cNvSpPr/>
          <p:nvPr/>
        </p:nvSpPr>
        <p:spPr>
          <a:xfrm>
            <a:off x="8547775" y="165375"/>
            <a:ext cx="330600" cy="257100"/>
          </a:xfrm>
          <a:prstGeom prst="hear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4"/>
          <p:cNvSpPr/>
          <p:nvPr/>
        </p:nvSpPr>
        <p:spPr>
          <a:xfrm>
            <a:off x="8703900" y="109525"/>
            <a:ext cx="330600" cy="257100"/>
          </a:xfrm>
          <a:prstGeom prst="hear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4"/>
          <p:cNvSpPr/>
          <p:nvPr/>
        </p:nvSpPr>
        <p:spPr>
          <a:xfrm>
            <a:off x="8029325" y="538975"/>
            <a:ext cx="254700" cy="2538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4"/>
          <p:cNvSpPr/>
          <p:nvPr/>
        </p:nvSpPr>
        <p:spPr>
          <a:xfrm>
            <a:off x="8181725" y="691375"/>
            <a:ext cx="254700" cy="2538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4"/>
          <p:cNvSpPr/>
          <p:nvPr/>
        </p:nvSpPr>
        <p:spPr>
          <a:xfrm>
            <a:off x="8323075" y="582425"/>
            <a:ext cx="254700" cy="2538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4"/>
          <p:cNvSpPr/>
          <p:nvPr/>
        </p:nvSpPr>
        <p:spPr>
          <a:xfrm>
            <a:off x="8486525" y="745075"/>
            <a:ext cx="254700" cy="2538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4"/>
          <p:cNvSpPr/>
          <p:nvPr/>
        </p:nvSpPr>
        <p:spPr>
          <a:xfrm>
            <a:off x="8585725" y="608513"/>
            <a:ext cx="254700" cy="2538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4"/>
          <p:cNvSpPr/>
          <p:nvPr/>
        </p:nvSpPr>
        <p:spPr>
          <a:xfrm>
            <a:off x="8767500" y="745075"/>
            <a:ext cx="254700" cy="2538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5"/>
          <p:cNvSpPr/>
          <p:nvPr/>
        </p:nvSpPr>
        <p:spPr>
          <a:xfrm>
            <a:off x="25845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5"/>
          <p:cNvSpPr/>
          <p:nvPr/>
        </p:nvSpPr>
        <p:spPr>
          <a:xfrm>
            <a:off x="36441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5"/>
          <p:cNvSpPr/>
          <p:nvPr/>
        </p:nvSpPr>
        <p:spPr>
          <a:xfrm>
            <a:off x="47037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5"/>
          <p:cNvSpPr/>
          <p:nvPr/>
        </p:nvSpPr>
        <p:spPr>
          <a:xfrm>
            <a:off x="68229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5"/>
          <p:cNvSpPr/>
          <p:nvPr/>
        </p:nvSpPr>
        <p:spPr>
          <a:xfrm>
            <a:off x="57633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5"/>
          <p:cNvSpPr/>
          <p:nvPr/>
        </p:nvSpPr>
        <p:spPr>
          <a:xfrm>
            <a:off x="15249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5"/>
          <p:cNvSpPr/>
          <p:nvPr/>
        </p:nvSpPr>
        <p:spPr>
          <a:xfrm>
            <a:off x="1679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ar</a:t>
            </a:r>
            <a:endParaRPr/>
          </a:p>
        </p:txBody>
      </p:sp>
      <p:sp>
        <p:nvSpPr>
          <p:cNvPr id="279" name="Google Shape;279;p15"/>
          <p:cNvSpPr/>
          <p:nvPr/>
        </p:nvSpPr>
        <p:spPr>
          <a:xfrm>
            <a:off x="5411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b</a:t>
            </a:r>
            <a:endParaRPr/>
          </a:p>
        </p:txBody>
      </p:sp>
      <p:sp>
        <p:nvSpPr>
          <p:cNvPr id="280" name="Google Shape;280;p15"/>
          <p:cNvSpPr/>
          <p:nvPr/>
        </p:nvSpPr>
        <p:spPr>
          <a:xfrm>
            <a:off x="4572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BeeZee"/>
                <a:ea typeface="ABeeZee"/>
                <a:cs typeface="ABeeZee"/>
                <a:sym typeface="ABeeZee"/>
              </a:rPr>
              <a:t>a</a:t>
            </a:r>
            <a:endParaRPr sz="44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1679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ABeeZee"/>
                <a:ea typeface="ABeeZee"/>
                <a:cs typeface="ABeeZee"/>
                <a:sym typeface="ABeeZee"/>
              </a:rPr>
              <a:t>ch</a:t>
            </a:r>
            <a:endParaRPr sz="36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1679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ai</a:t>
            </a:r>
            <a:endParaRPr/>
          </a:p>
        </p:txBody>
      </p:sp>
      <p:sp>
        <p:nvSpPr>
          <p:cNvPr id="283" name="Google Shape;283;p15"/>
          <p:cNvSpPr/>
          <p:nvPr/>
        </p:nvSpPr>
        <p:spPr>
          <a:xfrm>
            <a:off x="1679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ee</a:t>
            </a:r>
            <a:endParaRPr sz="1100"/>
          </a:p>
        </p:txBody>
      </p:sp>
      <p:sp>
        <p:nvSpPr>
          <p:cNvPr id="284" name="Google Shape;284;p15"/>
          <p:cNvSpPr/>
          <p:nvPr/>
        </p:nvSpPr>
        <p:spPr>
          <a:xfrm>
            <a:off x="1679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oi</a:t>
            </a:r>
            <a:endParaRPr/>
          </a:p>
        </p:txBody>
      </p:sp>
      <p:sp>
        <p:nvSpPr>
          <p:cNvPr id="285" name="Google Shape;285;p15"/>
          <p:cNvSpPr/>
          <p:nvPr/>
        </p:nvSpPr>
        <p:spPr>
          <a:xfrm>
            <a:off x="1751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ck</a:t>
            </a:r>
            <a:endParaRPr/>
          </a:p>
        </p:txBody>
      </p:sp>
      <p:sp>
        <p:nvSpPr>
          <p:cNvPr id="286" name="Google Shape;286;p15"/>
          <p:cNvSpPr/>
          <p:nvPr/>
        </p:nvSpPr>
        <p:spPr>
          <a:xfrm>
            <a:off x="10118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ph</a:t>
            </a:r>
            <a:endParaRPr b="1" sz="3600"/>
          </a:p>
        </p:txBody>
      </p:sp>
      <p:sp>
        <p:nvSpPr>
          <p:cNvPr id="287" name="Google Shape;287;p15"/>
          <p:cNvSpPr/>
          <p:nvPr/>
        </p:nvSpPr>
        <p:spPr>
          <a:xfrm>
            <a:off x="18557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sh</a:t>
            </a:r>
            <a:endParaRPr b="1" sz="3600"/>
          </a:p>
        </p:txBody>
      </p:sp>
      <p:sp>
        <p:nvSpPr>
          <p:cNvPr id="288" name="Google Shape;288;p15"/>
          <p:cNvSpPr/>
          <p:nvPr/>
        </p:nvSpPr>
        <p:spPr>
          <a:xfrm>
            <a:off x="26996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th</a:t>
            </a:r>
            <a:endParaRPr b="1" sz="3600"/>
          </a:p>
        </p:txBody>
      </p:sp>
      <p:sp>
        <p:nvSpPr>
          <p:cNvPr id="289" name="Google Shape;289;p15"/>
          <p:cNvSpPr/>
          <p:nvPr/>
        </p:nvSpPr>
        <p:spPr>
          <a:xfrm>
            <a:off x="35435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wh</a:t>
            </a:r>
            <a:endParaRPr b="1" sz="3300"/>
          </a:p>
        </p:txBody>
      </p:sp>
      <p:sp>
        <p:nvSpPr>
          <p:cNvPr id="290" name="Google Shape;290;p15"/>
          <p:cNvSpPr/>
          <p:nvPr/>
        </p:nvSpPr>
        <p:spPr>
          <a:xfrm>
            <a:off x="1007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er</a:t>
            </a:r>
            <a:endParaRPr/>
          </a:p>
        </p:txBody>
      </p:sp>
      <p:sp>
        <p:nvSpPr>
          <p:cNvPr id="291" name="Google Shape;291;p15"/>
          <p:cNvSpPr/>
          <p:nvPr/>
        </p:nvSpPr>
        <p:spPr>
          <a:xfrm>
            <a:off x="1846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ir</a:t>
            </a:r>
            <a:endParaRPr/>
          </a:p>
        </p:txBody>
      </p:sp>
      <p:sp>
        <p:nvSpPr>
          <p:cNvPr id="292" name="Google Shape;292;p15"/>
          <p:cNvSpPr/>
          <p:nvPr/>
        </p:nvSpPr>
        <p:spPr>
          <a:xfrm>
            <a:off x="26852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or</a:t>
            </a:r>
            <a:endParaRPr/>
          </a:p>
        </p:txBody>
      </p:sp>
      <p:sp>
        <p:nvSpPr>
          <p:cNvPr id="293" name="Google Shape;293;p15"/>
          <p:cNvSpPr/>
          <p:nvPr/>
        </p:nvSpPr>
        <p:spPr>
          <a:xfrm>
            <a:off x="3524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ur</a:t>
            </a:r>
            <a:endParaRPr/>
          </a:p>
        </p:txBody>
      </p:sp>
      <p:sp>
        <p:nvSpPr>
          <p:cNvPr id="294" name="Google Shape;294;p15"/>
          <p:cNvSpPr/>
          <p:nvPr/>
        </p:nvSpPr>
        <p:spPr>
          <a:xfrm>
            <a:off x="1007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au</a:t>
            </a:r>
            <a:endParaRPr sz="3600"/>
          </a:p>
        </p:txBody>
      </p:sp>
      <p:sp>
        <p:nvSpPr>
          <p:cNvPr id="295" name="Google Shape;295;p15"/>
          <p:cNvSpPr/>
          <p:nvPr/>
        </p:nvSpPr>
        <p:spPr>
          <a:xfrm>
            <a:off x="1846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aw</a:t>
            </a:r>
            <a:endParaRPr sz="300"/>
          </a:p>
        </p:txBody>
      </p:sp>
      <p:sp>
        <p:nvSpPr>
          <p:cNvPr id="296" name="Google Shape;296;p15"/>
          <p:cNvSpPr/>
          <p:nvPr/>
        </p:nvSpPr>
        <p:spPr>
          <a:xfrm>
            <a:off x="26852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ay</a:t>
            </a:r>
            <a:endParaRPr sz="1100"/>
          </a:p>
        </p:txBody>
      </p:sp>
      <p:sp>
        <p:nvSpPr>
          <p:cNvPr id="297" name="Google Shape;297;p15"/>
          <p:cNvSpPr/>
          <p:nvPr/>
        </p:nvSpPr>
        <p:spPr>
          <a:xfrm>
            <a:off x="3524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ea</a:t>
            </a:r>
            <a:endParaRPr sz="1000"/>
          </a:p>
        </p:txBody>
      </p:sp>
      <p:sp>
        <p:nvSpPr>
          <p:cNvPr id="298" name="Google Shape;298;p15"/>
          <p:cNvSpPr/>
          <p:nvPr/>
        </p:nvSpPr>
        <p:spPr>
          <a:xfrm>
            <a:off x="10118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igh</a:t>
            </a:r>
            <a:endParaRPr sz="200"/>
          </a:p>
        </p:txBody>
      </p:sp>
      <p:sp>
        <p:nvSpPr>
          <p:cNvPr id="299" name="Google Shape;299;p15"/>
          <p:cNvSpPr/>
          <p:nvPr/>
        </p:nvSpPr>
        <p:spPr>
          <a:xfrm>
            <a:off x="18509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oa</a:t>
            </a:r>
            <a:endParaRPr sz="900"/>
          </a:p>
        </p:txBody>
      </p:sp>
      <p:sp>
        <p:nvSpPr>
          <p:cNvPr id="300" name="Google Shape;300;p15"/>
          <p:cNvSpPr/>
          <p:nvPr/>
        </p:nvSpPr>
        <p:spPr>
          <a:xfrm>
            <a:off x="2690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oo</a:t>
            </a:r>
            <a:endParaRPr b="1" sz="900"/>
          </a:p>
        </p:txBody>
      </p:sp>
      <p:sp>
        <p:nvSpPr>
          <p:cNvPr id="301" name="Google Shape;301;p15"/>
          <p:cNvSpPr/>
          <p:nvPr/>
        </p:nvSpPr>
        <p:spPr>
          <a:xfrm>
            <a:off x="35291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200"/>
          </a:p>
        </p:txBody>
      </p:sp>
      <p:sp>
        <p:nvSpPr>
          <p:cNvPr id="302" name="Google Shape;302;p15"/>
          <p:cNvSpPr/>
          <p:nvPr/>
        </p:nvSpPr>
        <p:spPr>
          <a:xfrm>
            <a:off x="10126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ou</a:t>
            </a:r>
            <a:endParaRPr sz="900"/>
          </a:p>
        </p:txBody>
      </p:sp>
      <p:sp>
        <p:nvSpPr>
          <p:cNvPr id="303" name="Google Shape;303;p15"/>
          <p:cNvSpPr/>
          <p:nvPr/>
        </p:nvSpPr>
        <p:spPr>
          <a:xfrm>
            <a:off x="18573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300"/>
          </a:p>
        </p:txBody>
      </p:sp>
      <p:sp>
        <p:nvSpPr>
          <p:cNvPr id="304" name="Google Shape;304;p15"/>
          <p:cNvSpPr/>
          <p:nvPr/>
        </p:nvSpPr>
        <p:spPr>
          <a:xfrm>
            <a:off x="26996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oy</a:t>
            </a:r>
            <a:endParaRPr sz="1000"/>
          </a:p>
        </p:txBody>
      </p:sp>
      <p:sp>
        <p:nvSpPr>
          <p:cNvPr id="305" name="Google Shape;305;p15"/>
          <p:cNvSpPr/>
          <p:nvPr/>
        </p:nvSpPr>
        <p:spPr>
          <a:xfrm>
            <a:off x="10142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ed</a:t>
            </a:r>
            <a:endParaRPr sz="1000"/>
          </a:p>
        </p:txBody>
      </p:sp>
      <p:sp>
        <p:nvSpPr>
          <p:cNvPr id="306" name="Google Shape;306;p15"/>
          <p:cNvSpPr/>
          <p:nvPr/>
        </p:nvSpPr>
        <p:spPr>
          <a:xfrm>
            <a:off x="18485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ing</a:t>
            </a:r>
            <a:endParaRPr sz="200"/>
          </a:p>
        </p:txBody>
      </p:sp>
      <p:sp>
        <p:nvSpPr>
          <p:cNvPr id="307" name="Google Shape;307;p15"/>
          <p:cNvSpPr/>
          <p:nvPr/>
        </p:nvSpPr>
        <p:spPr>
          <a:xfrm>
            <a:off x="26828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ng</a:t>
            </a:r>
            <a:endParaRPr sz="800"/>
          </a:p>
        </p:txBody>
      </p:sp>
      <p:sp>
        <p:nvSpPr>
          <p:cNvPr id="308" name="Google Shape;308;p15"/>
          <p:cNvSpPr/>
          <p:nvPr/>
        </p:nvSpPr>
        <p:spPr>
          <a:xfrm>
            <a:off x="35171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nk</a:t>
            </a:r>
            <a:endParaRPr sz="1100"/>
          </a:p>
        </p:txBody>
      </p:sp>
      <p:sp>
        <p:nvSpPr>
          <p:cNvPr id="309" name="Google Shape;309;p15"/>
          <p:cNvSpPr/>
          <p:nvPr/>
        </p:nvSpPr>
        <p:spPr>
          <a:xfrm>
            <a:off x="6250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</a:t>
            </a:r>
            <a:endParaRPr/>
          </a:p>
        </p:txBody>
      </p:sp>
      <p:sp>
        <p:nvSpPr>
          <p:cNvPr id="310" name="Google Shape;310;p15"/>
          <p:cNvSpPr/>
          <p:nvPr/>
        </p:nvSpPr>
        <p:spPr>
          <a:xfrm>
            <a:off x="7089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d</a:t>
            </a:r>
            <a:endParaRPr/>
          </a:p>
        </p:txBody>
      </p:sp>
      <p:sp>
        <p:nvSpPr>
          <p:cNvPr id="311" name="Google Shape;311;p15"/>
          <p:cNvSpPr/>
          <p:nvPr/>
        </p:nvSpPr>
        <p:spPr>
          <a:xfrm>
            <a:off x="79284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</a:t>
            </a:r>
            <a:endParaRPr/>
          </a:p>
        </p:txBody>
      </p:sp>
      <p:sp>
        <p:nvSpPr>
          <p:cNvPr id="312" name="Google Shape;312;p15"/>
          <p:cNvSpPr/>
          <p:nvPr/>
        </p:nvSpPr>
        <p:spPr>
          <a:xfrm>
            <a:off x="5411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g</a:t>
            </a:r>
            <a:endParaRPr/>
          </a:p>
        </p:txBody>
      </p:sp>
      <p:sp>
        <p:nvSpPr>
          <p:cNvPr id="313" name="Google Shape;313;p15"/>
          <p:cNvSpPr/>
          <p:nvPr/>
        </p:nvSpPr>
        <p:spPr>
          <a:xfrm>
            <a:off x="4572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f</a:t>
            </a:r>
            <a:endParaRPr/>
          </a:p>
        </p:txBody>
      </p:sp>
      <p:sp>
        <p:nvSpPr>
          <p:cNvPr id="314" name="Google Shape;314;p15"/>
          <p:cNvSpPr/>
          <p:nvPr/>
        </p:nvSpPr>
        <p:spPr>
          <a:xfrm>
            <a:off x="62502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h</a:t>
            </a:r>
            <a:endParaRPr/>
          </a:p>
        </p:txBody>
      </p:sp>
      <p:sp>
        <p:nvSpPr>
          <p:cNvPr id="315" name="Google Shape;315;p15"/>
          <p:cNvSpPr/>
          <p:nvPr/>
        </p:nvSpPr>
        <p:spPr>
          <a:xfrm>
            <a:off x="7089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</a:t>
            </a:r>
            <a:endParaRPr/>
          </a:p>
        </p:txBody>
      </p:sp>
      <p:sp>
        <p:nvSpPr>
          <p:cNvPr id="316" name="Google Shape;316;p15"/>
          <p:cNvSpPr/>
          <p:nvPr/>
        </p:nvSpPr>
        <p:spPr>
          <a:xfrm>
            <a:off x="79284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j</a:t>
            </a:r>
            <a:endParaRPr/>
          </a:p>
        </p:txBody>
      </p:sp>
      <p:sp>
        <p:nvSpPr>
          <p:cNvPr id="317" name="Google Shape;317;p15"/>
          <p:cNvSpPr/>
          <p:nvPr/>
        </p:nvSpPr>
        <p:spPr>
          <a:xfrm>
            <a:off x="5411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l</a:t>
            </a:r>
            <a:endParaRPr/>
          </a:p>
        </p:txBody>
      </p:sp>
      <p:sp>
        <p:nvSpPr>
          <p:cNvPr id="318" name="Google Shape;318;p15"/>
          <p:cNvSpPr/>
          <p:nvPr/>
        </p:nvSpPr>
        <p:spPr>
          <a:xfrm>
            <a:off x="4572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k</a:t>
            </a:r>
            <a:endParaRPr/>
          </a:p>
        </p:txBody>
      </p:sp>
      <p:sp>
        <p:nvSpPr>
          <p:cNvPr id="319" name="Google Shape;319;p15"/>
          <p:cNvSpPr/>
          <p:nvPr/>
        </p:nvSpPr>
        <p:spPr>
          <a:xfrm>
            <a:off x="62502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m</a:t>
            </a:r>
            <a:endParaRPr/>
          </a:p>
        </p:txBody>
      </p:sp>
      <p:sp>
        <p:nvSpPr>
          <p:cNvPr id="320" name="Google Shape;320;p15"/>
          <p:cNvSpPr/>
          <p:nvPr/>
        </p:nvSpPr>
        <p:spPr>
          <a:xfrm>
            <a:off x="7089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</a:t>
            </a:r>
            <a:endParaRPr/>
          </a:p>
        </p:txBody>
      </p:sp>
      <p:sp>
        <p:nvSpPr>
          <p:cNvPr id="321" name="Google Shape;321;p15"/>
          <p:cNvSpPr/>
          <p:nvPr/>
        </p:nvSpPr>
        <p:spPr>
          <a:xfrm>
            <a:off x="79284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</a:t>
            </a:r>
            <a:endParaRPr/>
          </a:p>
        </p:txBody>
      </p:sp>
      <p:sp>
        <p:nvSpPr>
          <p:cNvPr id="322" name="Google Shape;322;p15"/>
          <p:cNvSpPr/>
          <p:nvPr/>
        </p:nvSpPr>
        <p:spPr>
          <a:xfrm>
            <a:off x="54111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qu</a:t>
            </a:r>
            <a:endParaRPr sz="600"/>
          </a:p>
        </p:txBody>
      </p:sp>
      <p:sp>
        <p:nvSpPr>
          <p:cNvPr id="323" name="Google Shape;323;p15"/>
          <p:cNvSpPr/>
          <p:nvPr/>
        </p:nvSpPr>
        <p:spPr>
          <a:xfrm>
            <a:off x="4572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</a:t>
            </a:r>
            <a:endParaRPr/>
          </a:p>
        </p:txBody>
      </p:sp>
      <p:sp>
        <p:nvSpPr>
          <p:cNvPr id="324" name="Google Shape;324;p15"/>
          <p:cNvSpPr/>
          <p:nvPr/>
        </p:nvSpPr>
        <p:spPr>
          <a:xfrm>
            <a:off x="62502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r</a:t>
            </a:r>
            <a:endParaRPr/>
          </a:p>
        </p:txBody>
      </p:sp>
      <p:sp>
        <p:nvSpPr>
          <p:cNvPr id="325" name="Google Shape;325;p15"/>
          <p:cNvSpPr/>
          <p:nvPr/>
        </p:nvSpPr>
        <p:spPr>
          <a:xfrm>
            <a:off x="7089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</a:t>
            </a:r>
            <a:endParaRPr/>
          </a:p>
        </p:txBody>
      </p:sp>
      <p:sp>
        <p:nvSpPr>
          <p:cNvPr id="326" name="Google Shape;326;p15"/>
          <p:cNvSpPr/>
          <p:nvPr/>
        </p:nvSpPr>
        <p:spPr>
          <a:xfrm>
            <a:off x="7928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</a:t>
            </a:r>
            <a:endParaRPr/>
          </a:p>
        </p:txBody>
      </p:sp>
      <p:sp>
        <p:nvSpPr>
          <p:cNvPr id="327" name="Google Shape;327;p15"/>
          <p:cNvSpPr/>
          <p:nvPr/>
        </p:nvSpPr>
        <p:spPr>
          <a:xfrm>
            <a:off x="54111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v</a:t>
            </a:r>
            <a:endParaRPr/>
          </a:p>
        </p:txBody>
      </p:sp>
      <p:sp>
        <p:nvSpPr>
          <p:cNvPr id="328" name="Google Shape;328;p15"/>
          <p:cNvSpPr/>
          <p:nvPr/>
        </p:nvSpPr>
        <p:spPr>
          <a:xfrm>
            <a:off x="45720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</a:t>
            </a:r>
            <a:endParaRPr/>
          </a:p>
        </p:txBody>
      </p:sp>
      <p:sp>
        <p:nvSpPr>
          <p:cNvPr id="329" name="Google Shape;329;p15"/>
          <p:cNvSpPr/>
          <p:nvPr/>
        </p:nvSpPr>
        <p:spPr>
          <a:xfrm>
            <a:off x="62502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</a:t>
            </a:r>
            <a:endParaRPr/>
          </a:p>
        </p:txBody>
      </p:sp>
      <p:sp>
        <p:nvSpPr>
          <p:cNvPr id="330" name="Google Shape;330;p15"/>
          <p:cNvSpPr/>
          <p:nvPr/>
        </p:nvSpPr>
        <p:spPr>
          <a:xfrm>
            <a:off x="70893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x</a:t>
            </a:r>
            <a:endParaRPr/>
          </a:p>
        </p:txBody>
      </p:sp>
      <p:sp>
        <p:nvSpPr>
          <p:cNvPr id="331" name="Google Shape;331;p15"/>
          <p:cNvSpPr/>
          <p:nvPr/>
        </p:nvSpPr>
        <p:spPr>
          <a:xfrm>
            <a:off x="79284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332" name="Google Shape;332;p15"/>
          <p:cNvSpPr/>
          <p:nvPr/>
        </p:nvSpPr>
        <p:spPr>
          <a:xfrm>
            <a:off x="45720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333" name="Google Shape;333;p15"/>
          <p:cNvSpPr/>
          <p:nvPr/>
        </p:nvSpPr>
        <p:spPr>
          <a:xfrm>
            <a:off x="1695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ar</a:t>
            </a:r>
            <a:endParaRPr/>
          </a:p>
        </p:txBody>
      </p:sp>
      <p:sp>
        <p:nvSpPr>
          <p:cNvPr id="334" name="Google Shape;334;p15"/>
          <p:cNvSpPr/>
          <p:nvPr/>
        </p:nvSpPr>
        <p:spPr>
          <a:xfrm>
            <a:off x="1695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ABeeZee"/>
                <a:ea typeface="ABeeZee"/>
                <a:cs typeface="ABeeZee"/>
                <a:sym typeface="ABeeZee"/>
              </a:rPr>
              <a:t>ch</a:t>
            </a:r>
            <a:endParaRPr sz="36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335" name="Google Shape;335;p15"/>
          <p:cNvSpPr/>
          <p:nvPr/>
        </p:nvSpPr>
        <p:spPr>
          <a:xfrm>
            <a:off x="1695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ai</a:t>
            </a:r>
            <a:endParaRPr/>
          </a:p>
        </p:txBody>
      </p:sp>
      <p:sp>
        <p:nvSpPr>
          <p:cNvPr id="336" name="Google Shape;336;p15"/>
          <p:cNvSpPr/>
          <p:nvPr/>
        </p:nvSpPr>
        <p:spPr>
          <a:xfrm>
            <a:off x="1695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ee</a:t>
            </a:r>
            <a:endParaRPr sz="1100"/>
          </a:p>
        </p:txBody>
      </p:sp>
      <p:sp>
        <p:nvSpPr>
          <p:cNvPr id="337" name="Google Shape;337;p15"/>
          <p:cNvSpPr/>
          <p:nvPr/>
        </p:nvSpPr>
        <p:spPr>
          <a:xfrm>
            <a:off x="1695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oi</a:t>
            </a:r>
            <a:endParaRPr/>
          </a:p>
        </p:txBody>
      </p:sp>
      <p:sp>
        <p:nvSpPr>
          <p:cNvPr id="338" name="Google Shape;338;p15"/>
          <p:cNvSpPr/>
          <p:nvPr/>
        </p:nvSpPr>
        <p:spPr>
          <a:xfrm>
            <a:off x="1767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ck</a:t>
            </a:r>
            <a:endParaRPr/>
          </a:p>
        </p:txBody>
      </p:sp>
      <p:sp>
        <p:nvSpPr>
          <p:cNvPr id="339" name="Google Shape;339;p15"/>
          <p:cNvSpPr/>
          <p:nvPr/>
        </p:nvSpPr>
        <p:spPr>
          <a:xfrm>
            <a:off x="10134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ph</a:t>
            </a:r>
            <a:endParaRPr b="1" sz="3600"/>
          </a:p>
        </p:txBody>
      </p:sp>
      <p:sp>
        <p:nvSpPr>
          <p:cNvPr id="340" name="Google Shape;340;p15"/>
          <p:cNvSpPr/>
          <p:nvPr/>
        </p:nvSpPr>
        <p:spPr>
          <a:xfrm>
            <a:off x="1857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sh</a:t>
            </a:r>
            <a:endParaRPr b="1" sz="3600"/>
          </a:p>
        </p:txBody>
      </p:sp>
      <p:sp>
        <p:nvSpPr>
          <p:cNvPr id="341" name="Google Shape;341;p15"/>
          <p:cNvSpPr/>
          <p:nvPr/>
        </p:nvSpPr>
        <p:spPr>
          <a:xfrm>
            <a:off x="2701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th</a:t>
            </a:r>
            <a:endParaRPr b="1" sz="3600"/>
          </a:p>
        </p:txBody>
      </p:sp>
      <p:sp>
        <p:nvSpPr>
          <p:cNvPr id="342" name="Google Shape;342;p15"/>
          <p:cNvSpPr/>
          <p:nvPr/>
        </p:nvSpPr>
        <p:spPr>
          <a:xfrm>
            <a:off x="3545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wh</a:t>
            </a:r>
            <a:endParaRPr b="1" sz="3300"/>
          </a:p>
        </p:txBody>
      </p:sp>
      <p:sp>
        <p:nvSpPr>
          <p:cNvPr id="343" name="Google Shape;343;p15"/>
          <p:cNvSpPr/>
          <p:nvPr/>
        </p:nvSpPr>
        <p:spPr>
          <a:xfrm>
            <a:off x="10086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er</a:t>
            </a:r>
            <a:endParaRPr/>
          </a:p>
        </p:txBody>
      </p:sp>
      <p:sp>
        <p:nvSpPr>
          <p:cNvPr id="344" name="Google Shape;344;p15"/>
          <p:cNvSpPr/>
          <p:nvPr/>
        </p:nvSpPr>
        <p:spPr>
          <a:xfrm>
            <a:off x="18477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ir</a:t>
            </a:r>
            <a:endParaRPr/>
          </a:p>
        </p:txBody>
      </p:sp>
      <p:sp>
        <p:nvSpPr>
          <p:cNvPr id="345" name="Google Shape;345;p15"/>
          <p:cNvSpPr/>
          <p:nvPr/>
        </p:nvSpPr>
        <p:spPr>
          <a:xfrm>
            <a:off x="26868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or</a:t>
            </a:r>
            <a:endParaRPr/>
          </a:p>
        </p:txBody>
      </p:sp>
      <p:sp>
        <p:nvSpPr>
          <p:cNvPr id="346" name="Google Shape;346;p15"/>
          <p:cNvSpPr/>
          <p:nvPr/>
        </p:nvSpPr>
        <p:spPr>
          <a:xfrm>
            <a:off x="35259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ur</a:t>
            </a:r>
            <a:endParaRPr/>
          </a:p>
        </p:txBody>
      </p:sp>
      <p:sp>
        <p:nvSpPr>
          <p:cNvPr id="347" name="Google Shape;347;p15"/>
          <p:cNvSpPr/>
          <p:nvPr/>
        </p:nvSpPr>
        <p:spPr>
          <a:xfrm>
            <a:off x="10086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au</a:t>
            </a:r>
            <a:endParaRPr sz="3600"/>
          </a:p>
        </p:txBody>
      </p:sp>
      <p:sp>
        <p:nvSpPr>
          <p:cNvPr id="348" name="Google Shape;348;p15"/>
          <p:cNvSpPr/>
          <p:nvPr/>
        </p:nvSpPr>
        <p:spPr>
          <a:xfrm>
            <a:off x="18477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aw</a:t>
            </a:r>
            <a:endParaRPr sz="300"/>
          </a:p>
        </p:txBody>
      </p:sp>
      <p:sp>
        <p:nvSpPr>
          <p:cNvPr id="349" name="Google Shape;349;p15"/>
          <p:cNvSpPr/>
          <p:nvPr/>
        </p:nvSpPr>
        <p:spPr>
          <a:xfrm>
            <a:off x="26868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ay</a:t>
            </a:r>
            <a:endParaRPr sz="1100"/>
          </a:p>
        </p:txBody>
      </p:sp>
      <p:sp>
        <p:nvSpPr>
          <p:cNvPr id="350" name="Google Shape;350;p15"/>
          <p:cNvSpPr/>
          <p:nvPr/>
        </p:nvSpPr>
        <p:spPr>
          <a:xfrm>
            <a:off x="35259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ea</a:t>
            </a:r>
            <a:endParaRPr sz="1000"/>
          </a:p>
        </p:txBody>
      </p:sp>
      <p:sp>
        <p:nvSpPr>
          <p:cNvPr id="351" name="Google Shape;351;p15"/>
          <p:cNvSpPr/>
          <p:nvPr/>
        </p:nvSpPr>
        <p:spPr>
          <a:xfrm>
            <a:off x="1013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igh</a:t>
            </a:r>
            <a:endParaRPr sz="200"/>
          </a:p>
        </p:txBody>
      </p:sp>
      <p:sp>
        <p:nvSpPr>
          <p:cNvPr id="352" name="Google Shape;352;p15"/>
          <p:cNvSpPr/>
          <p:nvPr/>
        </p:nvSpPr>
        <p:spPr>
          <a:xfrm>
            <a:off x="18525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oa</a:t>
            </a:r>
            <a:endParaRPr sz="900"/>
          </a:p>
        </p:txBody>
      </p:sp>
      <p:sp>
        <p:nvSpPr>
          <p:cNvPr id="353" name="Google Shape;353;p15"/>
          <p:cNvSpPr/>
          <p:nvPr/>
        </p:nvSpPr>
        <p:spPr>
          <a:xfrm>
            <a:off x="26916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oo</a:t>
            </a:r>
            <a:endParaRPr b="1" sz="900"/>
          </a:p>
        </p:txBody>
      </p:sp>
      <p:sp>
        <p:nvSpPr>
          <p:cNvPr id="354" name="Google Shape;354;p15"/>
          <p:cNvSpPr/>
          <p:nvPr/>
        </p:nvSpPr>
        <p:spPr>
          <a:xfrm>
            <a:off x="35307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200"/>
          </a:p>
        </p:txBody>
      </p:sp>
      <p:sp>
        <p:nvSpPr>
          <p:cNvPr id="355" name="Google Shape;355;p15"/>
          <p:cNvSpPr/>
          <p:nvPr/>
        </p:nvSpPr>
        <p:spPr>
          <a:xfrm>
            <a:off x="10142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ou</a:t>
            </a:r>
            <a:endParaRPr sz="900"/>
          </a:p>
        </p:txBody>
      </p:sp>
      <p:sp>
        <p:nvSpPr>
          <p:cNvPr id="356" name="Google Shape;356;p15"/>
          <p:cNvSpPr/>
          <p:nvPr/>
        </p:nvSpPr>
        <p:spPr>
          <a:xfrm>
            <a:off x="18589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300"/>
          </a:p>
        </p:txBody>
      </p:sp>
      <p:sp>
        <p:nvSpPr>
          <p:cNvPr id="357" name="Google Shape;357;p15"/>
          <p:cNvSpPr/>
          <p:nvPr/>
        </p:nvSpPr>
        <p:spPr>
          <a:xfrm>
            <a:off x="27012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oy</a:t>
            </a:r>
            <a:endParaRPr sz="1000"/>
          </a:p>
        </p:txBody>
      </p:sp>
      <p:sp>
        <p:nvSpPr>
          <p:cNvPr id="358" name="Google Shape;358;p15"/>
          <p:cNvSpPr/>
          <p:nvPr/>
        </p:nvSpPr>
        <p:spPr>
          <a:xfrm>
            <a:off x="10158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ed</a:t>
            </a:r>
            <a:endParaRPr sz="1000"/>
          </a:p>
        </p:txBody>
      </p:sp>
      <p:sp>
        <p:nvSpPr>
          <p:cNvPr id="359" name="Google Shape;359;p15"/>
          <p:cNvSpPr/>
          <p:nvPr/>
        </p:nvSpPr>
        <p:spPr>
          <a:xfrm>
            <a:off x="18501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ing</a:t>
            </a:r>
            <a:endParaRPr sz="200"/>
          </a:p>
        </p:txBody>
      </p:sp>
      <p:sp>
        <p:nvSpPr>
          <p:cNvPr id="360" name="Google Shape;360;p15"/>
          <p:cNvSpPr/>
          <p:nvPr/>
        </p:nvSpPr>
        <p:spPr>
          <a:xfrm>
            <a:off x="26844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ng</a:t>
            </a:r>
            <a:endParaRPr sz="800"/>
          </a:p>
        </p:txBody>
      </p:sp>
      <p:sp>
        <p:nvSpPr>
          <p:cNvPr id="361" name="Google Shape;361;p15"/>
          <p:cNvSpPr/>
          <p:nvPr/>
        </p:nvSpPr>
        <p:spPr>
          <a:xfrm>
            <a:off x="35187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nk</a:t>
            </a:r>
            <a:endParaRPr sz="1100"/>
          </a:p>
        </p:txBody>
      </p:sp>
      <p:sp>
        <p:nvSpPr>
          <p:cNvPr id="362" name="Google Shape;362;p15"/>
          <p:cNvSpPr/>
          <p:nvPr/>
        </p:nvSpPr>
        <p:spPr>
          <a:xfrm>
            <a:off x="158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ar</a:t>
            </a:r>
            <a:endParaRPr/>
          </a:p>
        </p:txBody>
      </p:sp>
      <p:sp>
        <p:nvSpPr>
          <p:cNvPr id="363" name="Google Shape;363;p15"/>
          <p:cNvSpPr/>
          <p:nvPr/>
        </p:nvSpPr>
        <p:spPr>
          <a:xfrm>
            <a:off x="158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ABeeZee"/>
                <a:ea typeface="ABeeZee"/>
                <a:cs typeface="ABeeZee"/>
                <a:sym typeface="ABeeZee"/>
              </a:rPr>
              <a:t>ch</a:t>
            </a:r>
            <a:endParaRPr sz="36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364" name="Google Shape;364;p15"/>
          <p:cNvSpPr/>
          <p:nvPr/>
        </p:nvSpPr>
        <p:spPr>
          <a:xfrm>
            <a:off x="158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ai</a:t>
            </a:r>
            <a:endParaRPr/>
          </a:p>
        </p:txBody>
      </p:sp>
      <p:sp>
        <p:nvSpPr>
          <p:cNvPr id="365" name="Google Shape;365;p15"/>
          <p:cNvSpPr/>
          <p:nvPr/>
        </p:nvSpPr>
        <p:spPr>
          <a:xfrm>
            <a:off x="158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ee</a:t>
            </a:r>
            <a:endParaRPr sz="1100"/>
          </a:p>
        </p:txBody>
      </p:sp>
      <p:sp>
        <p:nvSpPr>
          <p:cNvPr id="366" name="Google Shape;366;p15"/>
          <p:cNvSpPr/>
          <p:nvPr/>
        </p:nvSpPr>
        <p:spPr>
          <a:xfrm>
            <a:off x="1583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oi</a:t>
            </a:r>
            <a:endParaRPr/>
          </a:p>
        </p:txBody>
      </p:sp>
      <p:sp>
        <p:nvSpPr>
          <p:cNvPr id="367" name="Google Shape;367;p15"/>
          <p:cNvSpPr/>
          <p:nvPr/>
        </p:nvSpPr>
        <p:spPr>
          <a:xfrm>
            <a:off x="1655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ck</a:t>
            </a:r>
            <a:endParaRPr/>
          </a:p>
        </p:txBody>
      </p:sp>
      <p:sp>
        <p:nvSpPr>
          <p:cNvPr id="368" name="Google Shape;368;p15"/>
          <p:cNvSpPr/>
          <p:nvPr/>
        </p:nvSpPr>
        <p:spPr>
          <a:xfrm>
            <a:off x="1002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ph</a:t>
            </a:r>
            <a:endParaRPr b="1" sz="3600"/>
          </a:p>
        </p:txBody>
      </p:sp>
      <p:sp>
        <p:nvSpPr>
          <p:cNvPr id="369" name="Google Shape;369;p15"/>
          <p:cNvSpPr/>
          <p:nvPr/>
        </p:nvSpPr>
        <p:spPr>
          <a:xfrm>
            <a:off x="1846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sh</a:t>
            </a:r>
            <a:endParaRPr b="1" sz="3600"/>
          </a:p>
        </p:txBody>
      </p:sp>
      <p:sp>
        <p:nvSpPr>
          <p:cNvPr id="370" name="Google Shape;370;p15"/>
          <p:cNvSpPr/>
          <p:nvPr/>
        </p:nvSpPr>
        <p:spPr>
          <a:xfrm>
            <a:off x="2690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th</a:t>
            </a:r>
            <a:endParaRPr b="1" sz="3600"/>
          </a:p>
        </p:txBody>
      </p:sp>
      <p:sp>
        <p:nvSpPr>
          <p:cNvPr id="371" name="Google Shape;371;p15"/>
          <p:cNvSpPr/>
          <p:nvPr/>
        </p:nvSpPr>
        <p:spPr>
          <a:xfrm>
            <a:off x="35339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wh</a:t>
            </a:r>
            <a:endParaRPr b="1" sz="3300"/>
          </a:p>
        </p:txBody>
      </p:sp>
      <p:sp>
        <p:nvSpPr>
          <p:cNvPr id="372" name="Google Shape;372;p15"/>
          <p:cNvSpPr/>
          <p:nvPr/>
        </p:nvSpPr>
        <p:spPr>
          <a:xfrm>
            <a:off x="9974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er</a:t>
            </a:r>
            <a:endParaRPr/>
          </a:p>
        </p:txBody>
      </p:sp>
      <p:sp>
        <p:nvSpPr>
          <p:cNvPr id="373" name="Google Shape;373;p15"/>
          <p:cNvSpPr/>
          <p:nvPr/>
        </p:nvSpPr>
        <p:spPr>
          <a:xfrm>
            <a:off x="18365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ir</a:t>
            </a:r>
            <a:endParaRPr/>
          </a:p>
        </p:txBody>
      </p:sp>
      <p:sp>
        <p:nvSpPr>
          <p:cNvPr id="374" name="Google Shape;374;p15"/>
          <p:cNvSpPr/>
          <p:nvPr/>
        </p:nvSpPr>
        <p:spPr>
          <a:xfrm>
            <a:off x="26756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or</a:t>
            </a:r>
            <a:endParaRPr/>
          </a:p>
        </p:txBody>
      </p:sp>
      <p:sp>
        <p:nvSpPr>
          <p:cNvPr id="375" name="Google Shape;375;p15"/>
          <p:cNvSpPr/>
          <p:nvPr/>
        </p:nvSpPr>
        <p:spPr>
          <a:xfrm>
            <a:off x="35147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ur</a:t>
            </a:r>
            <a:endParaRPr/>
          </a:p>
        </p:txBody>
      </p:sp>
      <p:sp>
        <p:nvSpPr>
          <p:cNvPr id="376" name="Google Shape;376;p15"/>
          <p:cNvSpPr/>
          <p:nvPr/>
        </p:nvSpPr>
        <p:spPr>
          <a:xfrm>
            <a:off x="9974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au</a:t>
            </a:r>
            <a:endParaRPr sz="3600"/>
          </a:p>
        </p:txBody>
      </p:sp>
      <p:sp>
        <p:nvSpPr>
          <p:cNvPr id="377" name="Google Shape;377;p15"/>
          <p:cNvSpPr/>
          <p:nvPr/>
        </p:nvSpPr>
        <p:spPr>
          <a:xfrm>
            <a:off x="18365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aw</a:t>
            </a:r>
            <a:endParaRPr sz="300"/>
          </a:p>
        </p:txBody>
      </p:sp>
      <p:sp>
        <p:nvSpPr>
          <p:cNvPr id="378" name="Google Shape;378;p15"/>
          <p:cNvSpPr/>
          <p:nvPr/>
        </p:nvSpPr>
        <p:spPr>
          <a:xfrm>
            <a:off x="26756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ay</a:t>
            </a:r>
            <a:endParaRPr sz="1100"/>
          </a:p>
        </p:txBody>
      </p:sp>
      <p:sp>
        <p:nvSpPr>
          <p:cNvPr id="379" name="Google Shape;379;p15"/>
          <p:cNvSpPr/>
          <p:nvPr/>
        </p:nvSpPr>
        <p:spPr>
          <a:xfrm>
            <a:off x="35147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ea</a:t>
            </a:r>
            <a:endParaRPr sz="1000"/>
          </a:p>
        </p:txBody>
      </p:sp>
      <p:sp>
        <p:nvSpPr>
          <p:cNvPr id="380" name="Google Shape;380;p15"/>
          <p:cNvSpPr/>
          <p:nvPr/>
        </p:nvSpPr>
        <p:spPr>
          <a:xfrm>
            <a:off x="10022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igh</a:t>
            </a:r>
            <a:endParaRPr sz="200"/>
          </a:p>
        </p:txBody>
      </p:sp>
      <p:sp>
        <p:nvSpPr>
          <p:cNvPr id="381" name="Google Shape;381;p15"/>
          <p:cNvSpPr/>
          <p:nvPr/>
        </p:nvSpPr>
        <p:spPr>
          <a:xfrm>
            <a:off x="1841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oa</a:t>
            </a:r>
            <a:endParaRPr sz="900"/>
          </a:p>
        </p:txBody>
      </p:sp>
      <p:sp>
        <p:nvSpPr>
          <p:cNvPr id="382" name="Google Shape;382;p15"/>
          <p:cNvSpPr/>
          <p:nvPr/>
        </p:nvSpPr>
        <p:spPr>
          <a:xfrm>
            <a:off x="2680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oo</a:t>
            </a:r>
            <a:endParaRPr b="1" sz="900"/>
          </a:p>
        </p:txBody>
      </p:sp>
      <p:sp>
        <p:nvSpPr>
          <p:cNvPr id="383" name="Google Shape;383;p15"/>
          <p:cNvSpPr/>
          <p:nvPr/>
        </p:nvSpPr>
        <p:spPr>
          <a:xfrm>
            <a:off x="35355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200"/>
          </a:p>
        </p:txBody>
      </p:sp>
      <p:sp>
        <p:nvSpPr>
          <p:cNvPr id="384" name="Google Shape;384;p15"/>
          <p:cNvSpPr/>
          <p:nvPr/>
        </p:nvSpPr>
        <p:spPr>
          <a:xfrm>
            <a:off x="10030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ou</a:t>
            </a:r>
            <a:endParaRPr sz="900"/>
          </a:p>
        </p:txBody>
      </p:sp>
      <p:sp>
        <p:nvSpPr>
          <p:cNvPr id="385" name="Google Shape;385;p15"/>
          <p:cNvSpPr/>
          <p:nvPr/>
        </p:nvSpPr>
        <p:spPr>
          <a:xfrm>
            <a:off x="18477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300"/>
          </a:p>
        </p:txBody>
      </p:sp>
      <p:sp>
        <p:nvSpPr>
          <p:cNvPr id="386" name="Google Shape;386;p15"/>
          <p:cNvSpPr/>
          <p:nvPr/>
        </p:nvSpPr>
        <p:spPr>
          <a:xfrm>
            <a:off x="26900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oy</a:t>
            </a:r>
            <a:endParaRPr sz="1000"/>
          </a:p>
        </p:txBody>
      </p:sp>
      <p:sp>
        <p:nvSpPr>
          <p:cNvPr id="387" name="Google Shape;387;p15"/>
          <p:cNvSpPr/>
          <p:nvPr/>
        </p:nvSpPr>
        <p:spPr>
          <a:xfrm>
            <a:off x="10046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ed</a:t>
            </a:r>
            <a:endParaRPr sz="1000"/>
          </a:p>
        </p:txBody>
      </p:sp>
      <p:sp>
        <p:nvSpPr>
          <p:cNvPr id="388" name="Google Shape;388;p15"/>
          <p:cNvSpPr/>
          <p:nvPr/>
        </p:nvSpPr>
        <p:spPr>
          <a:xfrm>
            <a:off x="18389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ing</a:t>
            </a:r>
            <a:endParaRPr sz="200"/>
          </a:p>
        </p:txBody>
      </p:sp>
      <p:sp>
        <p:nvSpPr>
          <p:cNvPr id="389" name="Google Shape;389;p15"/>
          <p:cNvSpPr/>
          <p:nvPr/>
        </p:nvSpPr>
        <p:spPr>
          <a:xfrm>
            <a:off x="26732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ng</a:t>
            </a:r>
            <a:endParaRPr sz="800"/>
          </a:p>
        </p:txBody>
      </p:sp>
      <p:sp>
        <p:nvSpPr>
          <p:cNvPr id="390" name="Google Shape;390;p15"/>
          <p:cNvSpPr/>
          <p:nvPr/>
        </p:nvSpPr>
        <p:spPr>
          <a:xfrm>
            <a:off x="35075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nk</a:t>
            </a:r>
            <a:endParaRPr sz="1100"/>
          </a:p>
        </p:txBody>
      </p:sp>
      <p:sp>
        <p:nvSpPr>
          <p:cNvPr id="391" name="Google Shape;391;p15"/>
          <p:cNvSpPr/>
          <p:nvPr/>
        </p:nvSpPr>
        <p:spPr>
          <a:xfrm>
            <a:off x="5411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b</a:t>
            </a:r>
            <a:endParaRPr/>
          </a:p>
        </p:txBody>
      </p:sp>
      <p:sp>
        <p:nvSpPr>
          <p:cNvPr id="392" name="Google Shape;392;p15"/>
          <p:cNvSpPr/>
          <p:nvPr/>
        </p:nvSpPr>
        <p:spPr>
          <a:xfrm>
            <a:off x="4572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BeeZee"/>
                <a:ea typeface="ABeeZee"/>
                <a:cs typeface="ABeeZee"/>
                <a:sym typeface="ABeeZee"/>
              </a:rPr>
              <a:t>a</a:t>
            </a:r>
            <a:endParaRPr sz="44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393" name="Google Shape;393;p15"/>
          <p:cNvSpPr/>
          <p:nvPr/>
        </p:nvSpPr>
        <p:spPr>
          <a:xfrm>
            <a:off x="6250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</a:t>
            </a:r>
            <a:endParaRPr/>
          </a:p>
        </p:txBody>
      </p:sp>
      <p:sp>
        <p:nvSpPr>
          <p:cNvPr id="394" name="Google Shape;394;p15"/>
          <p:cNvSpPr/>
          <p:nvPr/>
        </p:nvSpPr>
        <p:spPr>
          <a:xfrm>
            <a:off x="7089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d</a:t>
            </a:r>
            <a:endParaRPr/>
          </a:p>
        </p:txBody>
      </p:sp>
      <p:sp>
        <p:nvSpPr>
          <p:cNvPr id="395" name="Google Shape;395;p15"/>
          <p:cNvSpPr/>
          <p:nvPr/>
        </p:nvSpPr>
        <p:spPr>
          <a:xfrm>
            <a:off x="79284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</a:t>
            </a:r>
            <a:endParaRPr/>
          </a:p>
        </p:txBody>
      </p:sp>
      <p:sp>
        <p:nvSpPr>
          <p:cNvPr id="396" name="Google Shape;396;p15"/>
          <p:cNvSpPr/>
          <p:nvPr/>
        </p:nvSpPr>
        <p:spPr>
          <a:xfrm>
            <a:off x="5411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g</a:t>
            </a:r>
            <a:endParaRPr/>
          </a:p>
        </p:txBody>
      </p:sp>
      <p:sp>
        <p:nvSpPr>
          <p:cNvPr id="397" name="Google Shape;397;p15"/>
          <p:cNvSpPr/>
          <p:nvPr/>
        </p:nvSpPr>
        <p:spPr>
          <a:xfrm>
            <a:off x="4572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f</a:t>
            </a:r>
            <a:endParaRPr/>
          </a:p>
        </p:txBody>
      </p:sp>
      <p:sp>
        <p:nvSpPr>
          <p:cNvPr id="398" name="Google Shape;398;p15"/>
          <p:cNvSpPr/>
          <p:nvPr/>
        </p:nvSpPr>
        <p:spPr>
          <a:xfrm>
            <a:off x="62502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h</a:t>
            </a:r>
            <a:endParaRPr/>
          </a:p>
        </p:txBody>
      </p:sp>
      <p:sp>
        <p:nvSpPr>
          <p:cNvPr id="399" name="Google Shape;399;p15"/>
          <p:cNvSpPr/>
          <p:nvPr/>
        </p:nvSpPr>
        <p:spPr>
          <a:xfrm>
            <a:off x="7089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</a:t>
            </a:r>
            <a:endParaRPr/>
          </a:p>
        </p:txBody>
      </p:sp>
      <p:sp>
        <p:nvSpPr>
          <p:cNvPr id="400" name="Google Shape;400;p15"/>
          <p:cNvSpPr/>
          <p:nvPr/>
        </p:nvSpPr>
        <p:spPr>
          <a:xfrm>
            <a:off x="79284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j</a:t>
            </a:r>
            <a:endParaRPr/>
          </a:p>
        </p:txBody>
      </p:sp>
      <p:sp>
        <p:nvSpPr>
          <p:cNvPr id="401" name="Google Shape;401;p15"/>
          <p:cNvSpPr/>
          <p:nvPr/>
        </p:nvSpPr>
        <p:spPr>
          <a:xfrm>
            <a:off x="5411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l</a:t>
            </a:r>
            <a:endParaRPr/>
          </a:p>
        </p:txBody>
      </p:sp>
      <p:sp>
        <p:nvSpPr>
          <p:cNvPr id="402" name="Google Shape;402;p15"/>
          <p:cNvSpPr/>
          <p:nvPr/>
        </p:nvSpPr>
        <p:spPr>
          <a:xfrm>
            <a:off x="4572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k</a:t>
            </a:r>
            <a:endParaRPr/>
          </a:p>
        </p:txBody>
      </p:sp>
      <p:sp>
        <p:nvSpPr>
          <p:cNvPr id="403" name="Google Shape;403;p15"/>
          <p:cNvSpPr/>
          <p:nvPr/>
        </p:nvSpPr>
        <p:spPr>
          <a:xfrm>
            <a:off x="62502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m</a:t>
            </a:r>
            <a:endParaRPr/>
          </a:p>
        </p:txBody>
      </p:sp>
      <p:sp>
        <p:nvSpPr>
          <p:cNvPr id="404" name="Google Shape;404;p15"/>
          <p:cNvSpPr/>
          <p:nvPr/>
        </p:nvSpPr>
        <p:spPr>
          <a:xfrm>
            <a:off x="7089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</a:t>
            </a:r>
            <a:endParaRPr/>
          </a:p>
        </p:txBody>
      </p:sp>
      <p:sp>
        <p:nvSpPr>
          <p:cNvPr id="405" name="Google Shape;405;p15"/>
          <p:cNvSpPr/>
          <p:nvPr/>
        </p:nvSpPr>
        <p:spPr>
          <a:xfrm>
            <a:off x="79284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</a:t>
            </a:r>
            <a:endParaRPr/>
          </a:p>
        </p:txBody>
      </p:sp>
      <p:sp>
        <p:nvSpPr>
          <p:cNvPr id="406" name="Google Shape;406;p15"/>
          <p:cNvSpPr/>
          <p:nvPr/>
        </p:nvSpPr>
        <p:spPr>
          <a:xfrm>
            <a:off x="54111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qu</a:t>
            </a:r>
            <a:endParaRPr sz="600"/>
          </a:p>
        </p:txBody>
      </p:sp>
      <p:sp>
        <p:nvSpPr>
          <p:cNvPr id="407" name="Google Shape;407;p15"/>
          <p:cNvSpPr/>
          <p:nvPr/>
        </p:nvSpPr>
        <p:spPr>
          <a:xfrm>
            <a:off x="4572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</a:t>
            </a:r>
            <a:endParaRPr/>
          </a:p>
        </p:txBody>
      </p:sp>
      <p:sp>
        <p:nvSpPr>
          <p:cNvPr id="408" name="Google Shape;408;p15"/>
          <p:cNvSpPr/>
          <p:nvPr/>
        </p:nvSpPr>
        <p:spPr>
          <a:xfrm>
            <a:off x="62502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r</a:t>
            </a:r>
            <a:endParaRPr/>
          </a:p>
        </p:txBody>
      </p:sp>
      <p:sp>
        <p:nvSpPr>
          <p:cNvPr id="409" name="Google Shape;409;p15"/>
          <p:cNvSpPr/>
          <p:nvPr/>
        </p:nvSpPr>
        <p:spPr>
          <a:xfrm>
            <a:off x="7089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</a:t>
            </a:r>
            <a:endParaRPr/>
          </a:p>
        </p:txBody>
      </p:sp>
      <p:sp>
        <p:nvSpPr>
          <p:cNvPr id="410" name="Google Shape;410;p15"/>
          <p:cNvSpPr/>
          <p:nvPr/>
        </p:nvSpPr>
        <p:spPr>
          <a:xfrm>
            <a:off x="7928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</a:t>
            </a:r>
            <a:endParaRPr/>
          </a:p>
        </p:txBody>
      </p:sp>
      <p:sp>
        <p:nvSpPr>
          <p:cNvPr id="411" name="Google Shape;411;p15"/>
          <p:cNvSpPr/>
          <p:nvPr/>
        </p:nvSpPr>
        <p:spPr>
          <a:xfrm>
            <a:off x="54111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v</a:t>
            </a:r>
            <a:endParaRPr/>
          </a:p>
        </p:txBody>
      </p:sp>
      <p:sp>
        <p:nvSpPr>
          <p:cNvPr id="412" name="Google Shape;412;p15"/>
          <p:cNvSpPr/>
          <p:nvPr/>
        </p:nvSpPr>
        <p:spPr>
          <a:xfrm>
            <a:off x="45720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</a:t>
            </a:r>
            <a:endParaRPr/>
          </a:p>
        </p:txBody>
      </p:sp>
      <p:sp>
        <p:nvSpPr>
          <p:cNvPr id="413" name="Google Shape;413;p15"/>
          <p:cNvSpPr/>
          <p:nvPr/>
        </p:nvSpPr>
        <p:spPr>
          <a:xfrm>
            <a:off x="62502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</a:t>
            </a:r>
            <a:endParaRPr/>
          </a:p>
        </p:txBody>
      </p:sp>
      <p:sp>
        <p:nvSpPr>
          <p:cNvPr id="414" name="Google Shape;414;p15"/>
          <p:cNvSpPr/>
          <p:nvPr/>
        </p:nvSpPr>
        <p:spPr>
          <a:xfrm>
            <a:off x="70893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x</a:t>
            </a:r>
            <a:endParaRPr/>
          </a:p>
        </p:txBody>
      </p:sp>
      <p:sp>
        <p:nvSpPr>
          <p:cNvPr id="415" name="Google Shape;415;p15"/>
          <p:cNvSpPr/>
          <p:nvPr/>
        </p:nvSpPr>
        <p:spPr>
          <a:xfrm>
            <a:off x="79284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416" name="Google Shape;416;p15"/>
          <p:cNvSpPr/>
          <p:nvPr/>
        </p:nvSpPr>
        <p:spPr>
          <a:xfrm>
            <a:off x="45720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417" name="Google Shape;417;p15"/>
          <p:cNvSpPr/>
          <p:nvPr/>
        </p:nvSpPr>
        <p:spPr>
          <a:xfrm>
            <a:off x="5411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b</a:t>
            </a:r>
            <a:endParaRPr/>
          </a:p>
        </p:txBody>
      </p:sp>
      <p:sp>
        <p:nvSpPr>
          <p:cNvPr id="418" name="Google Shape;418;p15"/>
          <p:cNvSpPr/>
          <p:nvPr/>
        </p:nvSpPr>
        <p:spPr>
          <a:xfrm>
            <a:off x="4572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BeeZee"/>
                <a:ea typeface="ABeeZee"/>
                <a:cs typeface="ABeeZee"/>
                <a:sym typeface="ABeeZee"/>
              </a:rPr>
              <a:t>a</a:t>
            </a:r>
            <a:endParaRPr sz="44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9" name="Google Shape;419;p15"/>
          <p:cNvSpPr/>
          <p:nvPr/>
        </p:nvSpPr>
        <p:spPr>
          <a:xfrm>
            <a:off x="6250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</a:t>
            </a:r>
            <a:endParaRPr/>
          </a:p>
        </p:txBody>
      </p:sp>
      <p:sp>
        <p:nvSpPr>
          <p:cNvPr id="420" name="Google Shape;420;p15"/>
          <p:cNvSpPr/>
          <p:nvPr/>
        </p:nvSpPr>
        <p:spPr>
          <a:xfrm>
            <a:off x="7089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d</a:t>
            </a:r>
            <a:endParaRPr/>
          </a:p>
        </p:txBody>
      </p:sp>
      <p:sp>
        <p:nvSpPr>
          <p:cNvPr id="421" name="Google Shape;421;p15"/>
          <p:cNvSpPr/>
          <p:nvPr/>
        </p:nvSpPr>
        <p:spPr>
          <a:xfrm>
            <a:off x="79284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</a:t>
            </a:r>
            <a:endParaRPr/>
          </a:p>
        </p:txBody>
      </p:sp>
      <p:sp>
        <p:nvSpPr>
          <p:cNvPr id="422" name="Google Shape;422;p15"/>
          <p:cNvSpPr/>
          <p:nvPr/>
        </p:nvSpPr>
        <p:spPr>
          <a:xfrm>
            <a:off x="5411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g</a:t>
            </a:r>
            <a:endParaRPr/>
          </a:p>
        </p:txBody>
      </p:sp>
      <p:sp>
        <p:nvSpPr>
          <p:cNvPr id="423" name="Google Shape;423;p15"/>
          <p:cNvSpPr/>
          <p:nvPr/>
        </p:nvSpPr>
        <p:spPr>
          <a:xfrm>
            <a:off x="4572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f</a:t>
            </a:r>
            <a:endParaRPr/>
          </a:p>
        </p:txBody>
      </p:sp>
      <p:sp>
        <p:nvSpPr>
          <p:cNvPr id="424" name="Google Shape;424;p15"/>
          <p:cNvSpPr/>
          <p:nvPr/>
        </p:nvSpPr>
        <p:spPr>
          <a:xfrm>
            <a:off x="62502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h</a:t>
            </a:r>
            <a:endParaRPr/>
          </a:p>
        </p:txBody>
      </p:sp>
      <p:sp>
        <p:nvSpPr>
          <p:cNvPr id="425" name="Google Shape;425;p15"/>
          <p:cNvSpPr/>
          <p:nvPr/>
        </p:nvSpPr>
        <p:spPr>
          <a:xfrm>
            <a:off x="7089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</a:t>
            </a:r>
            <a:endParaRPr/>
          </a:p>
        </p:txBody>
      </p:sp>
      <p:sp>
        <p:nvSpPr>
          <p:cNvPr id="426" name="Google Shape;426;p15"/>
          <p:cNvSpPr/>
          <p:nvPr/>
        </p:nvSpPr>
        <p:spPr>
          <a:xfrm>
            <a:off x="79284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j</a:t>
            </a:r>
            <a:endParaRPr/>
          </a:p>
        </p:txBody>
      </p:sp>
      <p:sp>
        <p:nvSpPr>
          <p:cNvPr id="427" name="Google Shape;427;p15"/>
          <p:cNvSpPr/>
          <p:nvPr/>
        </p:nvSpPr>
        <p:spPr>
          <a:xfrm>
            <a:off x="5411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l</a:t>
            </a:r>
            <a:endParaRPr/>
          </a:p>
        </p:txBody>
      </p:sp>
      <p:sp>
        <p:nvSpPr>
          <p:cNvPr id="428" name="Google Shape;428;p15"/>
          <p:cNvSpPr/>
          <p:nvPr/>
        </p:nvSpPr>
        <p:spPr>
          <a:xfrm>
            <a:off x="4572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k</a:t>
            </a:r>
            <a:endParaRPr/>
          </a:p>
        </p:txBody>
      </p:sp>
      <p:sp>
        <p:nvSpPr>
          <p:cNvPr id="429" name="Google Shape;429;p15"/>
          <p:cNvSpPr/>
          <p:nvPr/>
        </p:nvSpPr>
        <p:spPr>
          <a:xfrm>
            <a:off x="62502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m</a:t>
            </a:r>
            <a:endParaRPr/>
          </a:p>
        </p:txBody>
      </p:sp>
      <p:sp>
        <p:nvSpPr>
          <p:cNvPr id="430" name="Google Shape;430;p15"/>
          <p:cNvSpPr/>
          <p:nvPr/>
        </p:nvSpPr>
        <p:spPr>
          <a:xfrm>
            <a:off x="7089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</a:t>
            </a:r>
            <a:endParaRPr/>
          </a:p>
        </p:txBody>
      </p:sp>
      <p:sp>
        <p:nvSpPr>
          <p:cNvPr id="431" name="Google Shape;431;p15"/>
          <p:cNvSpPr/>
          <p:nvPr/>
        </p:nvSpPr>
        <p:spPr>
          <a:xfrm>
            <a:off x="79284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</a:t>
            </a:r>
            <a:endParaRPr/>
          </a:p>
        </p:txBody>
      </p:sp>
      <p:sp>
        <p:nvSpPr>
          <p:cNvPr id="432" name="Google Shape;432;p15"/>
          <p:cNvSpPr/>
          <p:nvPr/>
        </p:nvSpPr>
        <p:spPr>
          <a:xfrm>
            <a:off x="54111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qu</a:t>
            </a:r>
            <a:endParaRPr sz="600"/>
          </a:p>
        </p:txBody>
      </p:sp>
      <p:sp>
        <p:nvSpPr>
          <p:cNvPr id="433" name="Google Shape;433;p15"/>
          <p:cNvSpPr/>
          <p:nvPr/>
        </p:nvSpPr>
        <p:spPr>
          <a:xfrm>
            <a:off x="4572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</a:t>
            </a:r>
            <a:endParaRPr/>
          </a:p>
        </p:txBody>
      </p:sp>
      <p:sp>
        <p:nvSpPr>
          <p:cNvPr id="434" name="Google Shape;434;p15"/>
          <p:cNvSpPr/>
          <p:nvPr/>
        </p:nvSpPr>
        <p:spPr>
          <a:xfrm>
            <a:off x="62502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r</a:t>
            </a:r>
            <a:endParaRPr/>
          </a:p>
        </p:txBody>
      </p:sp>
      <p:sp>
        <p:nvSpPr>
          <p:cNvPr id="435" name="Google Shape;435;p15"/>
          <p:cNvSpPr/>
          <p:nvPr/>
        </p:nvSpPr>
        <p:spPr>
          <a:xfrm>
            <a:off x="7089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</a:t>
            </a:r>
            <a:endParaRPr/>
          </a:p>
        </p:txBody>
      </p:sp>
      <p:sp>
        <p:nvSpPr>
          <p:cNvPr id="436" name="Google Shape;436;p15"/>
          <p:cNvSpPr/>
          <p:nvPr/>
        </p:nvSpPr>
        <p:spPr>
          <a:xfrm>
            <a:off x="7928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</a:t>
            </a:r>
            <a:endParaRPr/>
          </a:p>
        </p:txBody>
      </p:sp>
      <p:sp>
        <p:nvSpPr>
          <p:cNvPr id="437" name="Google Shape;437;p15"/>
          <p:cNvSpPr/>
          <p:nvPr/>
        </p:nvSpPr>
        <p:spPr>
          <a:xfrm>
            <a:off x="54111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v</a:t>
            </a:r>
            <a:endParaRPr/>
          </a:p>
        </p:txBody>
      </p:sp>
      <p:sp>
        <p:nvSpPr>
          <p:cNvPr id="438" name="Google Shape;438;p15"/>
          <p:cNvSpPr/>
          <p:nvPr/>
        </p:nvSpPr>
        <p:spPr>
          <a:xfrm>
            <a:off x="45720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</a:t>
            </a:r>
            <a:endParaRPr/>
          </a:p>
        </p:txBody>
      </p:sp>
      <p:sp>
        <p:nvSpPr>
          <p:cNvPr id="439" name="Google Shape;439;p15"/>
          <p:cNvSpPr/>
          <p:nvPr/>
        </p:nvSpPr>
        <p:spPr>
          <a:xfrm>
            <a:off x="62502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</a:t>
            </a:r>
            <a:endParaRPr/>
          </a:p>
        </p:txBody>
      </p:sp>
      <p:sp>
        <p:nvSpPr>
          <p:cNvPr id="440" name="Google Shape;440;p15"/>
          <p:cNvSpPr/>
          <p:nvPr/>
        </p:nvSpPr>
        <p:spPr>
          <a:xfrm>
            <a:off x="70893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x</a:t>
            </a:r>
            <a:endParaRPr/>
          </a:p>
        </p:txBody>
      </p:sp>
      <p:sp>
        <p:nvSpPr>
          <p:cNvPr id="441" name="Google Shape;441;p15"/>
          <p:cNvSpPr/>
          <p:nvPr/>
        </p:nvSpPr>
        <p:spPr>
          <a:xfrm>
            <a:off x="79284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442" name="Google Shape;442;p15"/>
          <p:cNvSpPr/>
          <p:nvPr/>
        </p:nvSpPr>
        <p:spPr>
          <a:xfrm>
            <a:off x="45720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443" name="Google Shape;443;p15"/>
          <p:cNvSpPr/>
          <p:nvPr/>
        </p:nvSpPr>
        <p:spPr>
          <a:xfrm>
            <a:off x="5411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b</a:t>
            </a:r>
            <a:endParaRPr/>
          </a:p>
        </p:txBody>
      </p:sp>
      <p:sp>
        <p:nvSpPr>
          <p:cNvPr id="444" name="Google Shape;444;p15"/>
          <p:cNvSpPr/>
          <p:nvPr/>
        </p:nvSpPr>
        <p:spPr>
          <a:xfrm>
            <a:off x="4572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BeeZee"/>
                <a:ea typeface="ABeeZee"/>
                <a:cs typeface="ABeeZee"/>
                <a:sym typeface="ABeeZee"/>
              </a:rPr>
              <a:t>a</a:t>
            </a:r>
            <a:endParaRPr sz="44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45" name="Google Shape;445;p15"/>
          <p:cNvSpPr/>
          <p:nvPr/>
        </p:nvSpPr>
        <p:spPr>
          <a:xfrm>
            <a:off x="6250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</a:t>
            </a:r>
            <a:endParaRPr/>
          </a:p>
        </p:txBody>
      </p:sp>
      <p:sp>
        <p:nvSpPr>
          <p:cNvPr id="446" name="Google Shape;446;p15"/>
          <p:cNvSpPr/>
          <p:nvPr/>
        </p:nvSpPr>
        <p:spPr>
          <a:xfrm>
            <a:off x="7089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d</a:t>
            </a:r>
            <a:endParaRPr/>
          </a:p>
        </p:txBody>
      </p:sp>
      <p:sp>
        <p:nvSpPr>
          <p:cNvPr id="447" name="Google Shape;447;p15"/>
          <p:cNvSpPr/>
          <p:nvPr/>
        </p:nvSpPr>
        <p:spPr>
          <a:xfrm>
            <a:off x="79284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</a:t>
            </a:r>
            <a:endParaRPr/>
          </a:p>
        </p:txBody>
      </p:sp>
      <p:sp>
        <p:nvSpPr>
          <p:cNvPr id="448" name="Google Shape;448;p15"/>
          <p:cNvSpPr/>
          <p:nvPr/>
        </p:nvSpPr>
        <p:spPr>
          <a:xfrm>
            <a:off x="5411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g</a:t>
            </a:r>
            <a:endParaRPr/>
          </a:p>
        </p:txBody>
      </p:sp>
      <p:sp>
        <p:nvSpPr>
          <p:cNvPr id="449" name="Google Shape;449;p15"/>
          <p:cNvSpPr/>
          <p:nvPr/>
        </p:nvSpPr>
        <p:spPr>
          <a:xfrm>
            <a:off x="4572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f</a:t>
            </a:r>
            <a:endParaRPr/>
          </a:p>
        </p:txBody>
      </p:sp>
      <p:sp>
        <p:nvSpPr>
          <p:cNvPr id="450" name="Google Shape;450;p15"/>
          <p:cNvSpPr/>
          <p:nvPr/>
        </p:nvSpPr>
        <p:spPr>
          <a:xfrm>
            <a:off x="62502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h</a:t>
            </a:r>
            <a:endParaRPr/>
          </a:p>
        </p:txBody>
      </p:sp>
      <p:sp>
        <p:nvSpPr>
          <p:cNvPr id="451" name="Google Shape;451;p15"/>
          <p:cNvSpPr/>
          <p:nvPr/>
        </p:nvSpPr>
        <p:spPr>
          <a:xfrm>
            <a:off x="7089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</a:t>
            </a:r>
            <a:endParaRPr/>
          </a:p>
        </p:txBody>
      </p:sp>
      <p:sp>
        <p:nvSpPr>
          <p:cNvPr id="452" name="Google Shape;452;p15"/>
          <p:cNvSpPr/>
          <p:nvPr/>
        </p:nvSpPr>
        <p:spPr>
          <a:xfrm>
            <a:off x="79284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j</a:t>
            </a:r>
            <a:endParaRPr/>
          </a:p>
        </p:txBody>
      </p:sp>
      <p:sp>
        <p:nvSpPr>
          <p:cNvPr id="453" name="Google Shape;453;p15"/>
          <p:cNvSpPr/>
          <p:nvPr/>
        </p:nvSpPr>
        <p:spPr>
          <a:xfrm>
            <a:off x="5411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l</a:t>
            </a:r>
            <a:endParaRPr/>
          </a:p>
        </p:txBody>
      </p:sp>
      <p:sp>
        <p:nvSpPr>
          <p:cNvPr id="454" name="Google Shape;454;p15"/>
          <p:cNvSpPr/>
          <p:nvPr/>
        </p:nvSpPr>
        <p:spPr>
          <a:xfrm>
            <a:off x="4572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k</a:t>
            </a:r>
            <a:endParaRPr/>
          </a:p>
        </p:txBody>
      </p:sp>
      <p:sp>
        <p:nvSpPr>
          <p:cNvPr id="455" name="Google Shape;455;p15"/>
          <p:cNvSpPr/>
          <p:nvPr/>
        </p:nvSpPr>
        <p:spPr>
          <a:xfrm>
            <a:off x="62502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m</a:t>
            </a:r>
            <a:endParaRPr/>
          </a:p>
        </p:txBody>
      </p:sp>
      <p:sp>
        <p:nvSpPr>
          <p:cNvPr id="456" name="Google Shape;456;p15"/>
          <p:cNvSpPr/>
          <p:nvPr/>
        </p:nvSpPr>
        <p:spPr>
          <a:xfrm>
            <a:off x="7089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</a:t>
            </a:r>
            <a:endParaRPr/>
          </a:p>
        </p:txBody>
      </p:sp>
      <p:sp>
        <p:nvSpPr>
          <p:cNvPr id="457" name="Google Shape;457;p15"/>
          <p:cNvSpPr/>
          <p:nvPr/>
        </p:nvSpPr>
        <p:spPr>
          <a:xfrm>
            <a:off x="79284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</a:t>
            </a:r>
            <a:endParaRPr/>
          </a:p>
        </p:txBody>
      </p:sp>
      <p:sp>
        <p:nvSpPr>
          <p:cNvPr id="458" name="Google Shape;458;p15"/>
          <p:cNvSpPr/>
          <p:nvPr/>
        </p:nvSpPr>
        <p:spPr>
          <a:xfrm>
            <a:off x="54111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qu</a:t>
            </a:r>
            <a:endParaRPr sz="600"/>
          </a:p>
        </p:txBody>
      </p:sp>
      <p:sp>
        <p:nvSpPr>
          <p:cNvPr id="459" name="Google Shape;459;p15"/>
          <p:cNvSpPr/>
          <p:nvPr/>
        </p:nvSpPr>
        <p:spPr>
          <a:xfrm>
            <a:off x="4572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</a:t>
            </a:r>
            <a:endParaRPr/>
          </a:p>
        </p:txBody>
      </p:sp>
      <p:sp>
        <p:nvSpPr>
          <p:cNvPr id="460" name="Google Shape;460;p15"/>
          <p:cNvSpPr/>
          <p:nvPr/>
        </p:nvSpPr>
        <p:spPr>
          <a:xfrm>
            <a:off x="62502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r</a:t>
            </a:r>
            <a:endParaRPr/>
          </a:p>
        </p:txBody>
      </p:sp>
      <p:sp>
        <p:nvSpPr>
          <p:cNvPr id="461" name="Google Shape;461;p15"/>
          <p:cNvSpPr/>
          <p:nvPr/>
        </p:nvSpPr>
        <p:spPr>
          <a:xfrm>
            <a:off x="7089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</a:t>
            </a:r>
            <a:endParaRPr/>
          </a:p>
        </p:txBody>
      </p:sp>
      <p:sp>
        <p:nvSpPr>
          <p:cNvPr id="462" name="Google Shape;462;p15"/>
          <p:cNvSpPr/>
          <p:nvPr/>
        </p:nvSpPr>
        <p:spPr>
          <a:xfrm>
            <a:off x="7928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</a:t>
            </a:r>
            <a:endParaRPr/>
          </a:p>
        </p:txBody>
      </p:sp>
      <p:sp>
        <p:nvSpPr>
          <p:cNvPr id="463" name="Google Shape;463;p15"/>
          <p:cNvSpPr/>
          <p:nvPr/>
        </p:nvSpPr>
        <p:spPr>
          <a:xfrm>
            <a:off x="54111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v</a:t>
            </a:r>
            <a:endParaRPr/>
          </a:p>
        </p:txBody>
      </p:sp>
      <p:sp>
        <p:nvSpPr>
          <p:cNvPr id="464" name="Google Shape;464;p15"/>
          <p:cNvSpPr/>
          <p:nvPr/>
        </p:nvSpPr>
        <p:spPr>
          <a:xfrm>
            <a:off x="45720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</a:t>
            </a:r>
            <a:endParaRPr/>
          </a:p>
        </p:txBody>
      </p:sp>
      <p:sp>
        <p:nvSpPr>
          <p:cNvPr id="465" name="Google Shape;465;p15"/>
          <p:cNvSpPr/>
          <p:nvPr/>
        </p:nvSpPr>
        <p:spPr>
          <a:xfrm>
            <a:off x="62502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</a:t>
            </a:r>
            <a:endParaRPr/>
          </a:p>
        </p:txBody>
      </p:sp>
      <p:sp>
        <p:nvSpPr>
          <p:cNvPr id="466" name="Google Shape;466;p15"/>
          <p:cNvSpPr/>
          <p:nvPr/>
        </p:nvSpPr>
        <p:spPr>
          <a:xfrm>
            <a:off x="70893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x</a:t>
            </a:r>
            <a:endParaRPr/>
          </a:p>
        </p:txBody>
      </p:sp>
      <p:sp>
        <p:nvSpPr>
          <p:cNvPr id="467" name="Google Shape;467;p15"/>
          <p:cNvSpPr/>
          <p:nvPr/>
        </p:nvSpPr>
        <p:spPr>
          <a:xfrm>
            <a:off x="79284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468" name="Google Shape;468;p15"/>
          <p:cNvSpPr/>
          <p:nvPr/>
        </p:nvSpPr>
        <p:spPr>
          <a:xfrm>
            <a:off x="45720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469" name="Google Shape;469;p15"/>
          <p:cNvSpPr/>
          <p:nvPr/>
        </p:nvSpPr>
        <p:spPr>
          <a:xfrm>
            <a:off x="569575" y="2266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15"/>
          <p:cNvSpPr/>
          <p:nvPr/>
        </p:nvSpPr>
        <p:spPr>
          <a:xfrm>
            <a:off x="34355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15"/>
          <p:cNvSpPr/>
          <p:nvPr/>
        </p:nvSpPr>
        <p:spPr>
          <a:xfrm>
            <a:off x="32675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15"/>
          <p:cNvSpPr/>
          <p:nvPr/>
        </p:nvSpPr>
        <p:spPr>
          <a:xfrm>
            <a:off x="78790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15"/>
          <p:cNvSpPr/>
          <p:nvPr/>
        </p:nvSpPr>
        <p:spPr>
          <a:xfrm>
            <a:off x="50000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15"/>
          <p:cNvSpPr/>
          <p:nvPr/>
        </p:nvSpPr>
        <p:spPr>
          <a:xfrm>
            <a:off x="37615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15"/>
          <p:cNvSpPr/>
          <p:nvPr/>
        </p:nvSpPr>
        <p:spPr>
          <a:xfrm>
            <a:off x="37615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6"/>
          <p:cNvSpPr/>
          <p:nvPr/>
        </p:nvSpPr>
        <p:spPr>
          <a:xfrm>
            <a:off x="25845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16"/>
          <p:cNvSpPr/>
          <p:nvPr/>
        </p:nvSpPr>
        <p:spPr>
          <a:xfrm>
            <a:off x="36441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16"/>
          <p:cNvSpPr/>
          <p:nvPr/>
        </p:nvSpPr>
        <p:spPr>
          <a:xfrm>
            <a:off x="47037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16"/>
          <p:cNvSpPr/>
          <p:nvPr/>
        </p:nvSpPr>
        <p:spPr>
          <a:xfrm>
            <a:off x="68229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16"/>
          <p:cNvSpPr/>
          <p:nvPr/>
        </p:nvSpPr>
        <p:spPr>
          <a:xfrm>
            <a:off x="57633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16"/>
          <p:cNvSpPr/>
          <p:nvPr/>
        </p:nvSpPr>
        <p:spPr>
          <a:xfrm>
            <a:off x="1524950" y="55125"/>
            <a:ext cx="1059600" cy="88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16"/>
          <p:cNvSpPr/>
          <p:nvPr/>
        </p:nvSpPr>
        <p:spPr>
          <a:xfrm>
            <a:off x="1679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ar</a:t>
            </a:r>
            <a:endParaRPr/>
          </a:p>
        </p:txBody>
      </p:sp>
      <p:sp>
        <p:nvSpPr>
          <p:cNvPr id="487" name="Google Shape;487;p16"/>
          <p:cNvSpPr/>
          <p:nvPr/>
        </p:nvSpPr>
        <p:spPr>
          <a:xfrm>
            <a:off x="5411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b</a:t>
            </a:r>
            <a:endParaRPr/>
          </a:p>
        </p:txBody>
      </p:sp>
      <p:sp>
        <p:nvSpPr>
          <p:cNvPr id="488" name="Google Shape;488;p16"/>
          <p:cNvSpPr/>
          <p:nvPr/>
        </p:nvSpPr>
        <p:spPr>
          <a:xfrm>
            <a:off x="4572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BeeZee"/>
                <a:ea typeface="ABeeZee"/>
                <a:cs typeface="ABeeZee"/>
                <a:sym typeface="ABeeZee"/>
              </a:rPr>
              <a:t>a</a:t>
            </a:r>
            <a:endParaRPr sz="44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89" name="Google Shape;489;p16"/>
          <p:cNvSpPr/>
          <p:nvPr/>
        </p:nvSpPr>
        <p:spPr>
          <a:xfrm>
            <a:off x="1679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ABeeZee"/>
                <a:ea typeface="ABeeZee"/>
                <a:cs typeface="ABeeZee"/>
                <a:sym typeface="ABeeZee"/>
              </a:rPr>
              <a:t>ch</a:t>
            </a:r>
            <a:endParaRPr sz="36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90" name="Google Shape;490;p16"/>
          <p:cNvSpPr/>
          <p:nvPr/>
        </p:nvSpPr>
        <p:spPr>
          <a:xfrm>
            <a:off x="1679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ai</a:t>
            </a:r>
            <a:endParaRPr/>
          </a:p>
        </p:txBody>
      </p:sp>
      <p:sp>
        <p:nvSpPr>
          <p:cNvPr id="491" name="Google Shape;491;p16"/>
          <p:cNvSpPr/>
          <p:nvPr/>
        </p:nvSpPr>
        <p:spPr>
          <a:xfrm>
            <a:off x="1679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ee</a:t>
            </a:r>
            <a:endParaRPr sz="1100"/>
          </a:p>
        </p:txBody>
      </p:sp>
      <p:sp>
        <p:nvSpPr>
          <p:cNvPr id="492" name="Google Shape;492;p16"/>
          <p:cNvSpPr/>
          <p:nvPr/>
        </p:nvSpPr>
        <p:spPr>
          <a:xfrm>
            <a:off x="1679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oi</a:t>
            </a:r>
            <a:endParaRPr/>
          </a:p>
        </p:txBody>
      </p:sp>
      <p:sp>
        <p:nvSpPr>
          <p:cNvPr id="493" name="Google Shape;493;p16"/>
          <p:cNvSpPr/>
          <p:nvPr/>
        </p:nvSpPr>
        <p:spPr>
          <a:xfrm>
            <a:off x="1751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ck</a:t>
            </a:r>
            <a:endParaRPr/>
          </a:p>
        </p:txBody>
      </p:sp>
      <p:sp>
        <p:nvSpPr>
          <p:cNvPr id="494" name="Google Shape;494;p16"/>
          <p:cNvSpPr/>
          <p:nvPr/>
        </p:nvSpPr>
        <p:spPr>
          <a:xfrm>
            <a:off x="10118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</a:t>
            </a: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h</a:t>
            </a:r>
            <a:endParaRPr b="1" sz="3600"/>
          </a:p>
        </p:txBody>
      </p:sp>
      <p:sp>
        <p:nvSpPr>
          <p:cNvPr id="495" name="Google Shape;495;p16"/>
          <p:cNvSpPr/>
          <p:nvPr/>
        </p:nvSpPr>
        <p:spPr>
          <a:xfrm>
            <a:off x="18557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sh</a:t>
            </a:r>
            <a:endParaRPr b="1" sz="3600"/>
          </a:p>
        </p:txBody>
      </p:sp>
      <p:sp>
        <p:nvSpPr>
          <p:cNvPr id="496" name="Google Shape;496;p16"/>
          <p:cNvSpPr/>
          <p:nvPr/>
        </p:nvSpPr>
        <p:spPr>
          <a:xfrm>
            <a:off x="26996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th</a:t>
            </a:r>
            <a:endParaRPr b="1" sz="3600"/>
          </a:p>
        </p:txBody>
      </p:sp>
      <p:sp>
        <p:nvSpPr>
          <p:cNvPr id="497" name="Google Shape;497;p16"/>
          <p:cNvSpPr/>
          <p:nvPr/>
        </p:nvSpPr>
        <p:spPr>
          <a:xfrm>
            <a:off x="35435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wh</a:t>
            </a:r>
            <a:endParaRPr b="1" sz="3300"/>
          </a:p>
        </p:txBody>
      </p:sp>
      <p:sp>
        <p:nvSpPr>
          <p:cNvPr id="498" name="Google Shape;498;p16"/>
          <p:cNvSpPr/>
          <p:nvPr/>
        </p:nvSpPr>
        <p:spPr>
          <a:xfrm>
            <a:off x="1007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er</a:t>
            </a:r>
            <a:endParaRPr/>
          </a:p>
        </p:txBody>
      </p:sp>
      <p:sp>
        <p:nvSpPr>
          <p:cNvPr id="499" name="Google Shape;499;p16"/>
          <p:cNvSpPr/>
          <p:nvPr/>
        </p:nvSpPr>
        <p:spPr>
          <a:xfrm>
            <a:off x="1846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ir</a:t>
            </a:r>
            <a:endParaRPr/>
          </a:p>
        </p:txBody>
      </p:sp>
      <p:sp>
        <p:nvSpPr>
          <p:cNvPr id="500" name="Google Shape;500;p16"/>
          <p:cNvSpPr/>
          <p:nvPr/>
        </p:nvSpPr>
        <p:spPr>
          <a:xfrm>
            <a:off x="26852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or</a:t>
            </a:r>
            <a:endParaRPr/>
          </a:p>
        </p:txBody>
      </p:sp>
      <p:sp>
        <p:nvSpPr>
          <p:cNvPr id="501" name="Google Shape;501;p16"/>
          <p:cNvSpPr/>
          <p:nvPr/>
        </p:nvSpPr>
        <p:spPr>
          <a:xfrm>
            <a:off x="3524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ur</a:t>
            </a:r>
            <a:endParaRPr/>
          </a:p>
        </p:txBody>
      </p:sp>
      <p:sp>
        <p:nvSpPr>
          <p:cNvPr id="502" name="Google Shape;502;p16"/>
          <p:cNvSpPr/>
          <p:nvPr/>
        </p:nvSpPr>
        <p:spPr>
          <a:xfrm>
            <a:off x="1007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au</a:t>
            </a:r>
            <a:endParaRPr sz="3600"/>
          </a:p>
        </p:txBody>
      </p:sp>
      <p:sp>
        <p:nvSpPr>
          <p:cNvPr id="503" name="Google Shape;503;p16"/>
          <p:cNvSpPr/>
          <p:nvPr/>
        </p:nvSpPr>
        <p:spPr>
          <a:xfrm>
            <a:off x="1846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aw</a:t>
            </a:r>
            <a:endParaRPr sz="300"/>
          </a:p>
        </p:txBody>
      </p:sp>
      <p:sp>
        <p:nvSpPr>
          <p:cNvPr id="504" name="Google Shape;504;p16"/>
          <p:cNvSpPr/>
          <p:nvPr/>
        </p:nvSpPr>
        <p:spPr>
          <a:xfrm>
            <a:off x="26852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ay</a:t>
            </a:r>
            <a:endParaRPr sz="1100"/>
          </a:p>
        </p:txBody>
      </p:sp>
      <p:sp>
        <p:nvSpPr>
          <p:cNvPr id="505" name="Google Shape;505;p16"/>
          <p:cNvSpPr/>
          <p:nvPr/>
        </p:nvSpPr>
        <p:spPr>
          <a:xfrm>
            <a:off x="3524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ea</a:t>
            </a:r>
            <a:endParaRPr sz="1000"/>
          </a:p>
        </p:txBody>
      </p:sp>
      <p:sp>
        <p:nvSpPr>
          <p:cNvPr id="506" name="Google Shape;506;p16"/>
          <p:cNvSpPr/>
          <p:nvPr/>
        </p:nvSpPr>
        <p:spPr>
          <a:xfrm>
            <a:off x="10118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igh</a:t>
            </a:r>
            <a:endParaRPr sz="200"/>
          </a:p>
        </p:txBody>
      </p:sp>
      <p:sp>
        <p:nvSpPr>
          <p:cNvPr id="507" name="Google Shape;507;p16"/>
          <p:cNvSpPr/>
          <p:nvPr/>
        </p:nvSpPr>
        <p:spPr>
          <a:xfrm>
            <a:off x="18509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oa</a:t>
            </a:r>
            <a:endParaRPr sz="900"/>
          </a:p>
        </p:txBody>
      </p:sp>
      <p:sp>
        <p:nvSpPr>
          <p:cNvPr id="508" name="Google Shape;508;p16"/>
          <p:cNvSpPr/>
          <p:nvPr/>
        </p:nvSpPr>
        <p:spPr>
          <a:xfrm>
            <a:off x="2690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oo</a:t>
            </a:r>
            <a:endParaRPr b="1" sz="900"/>
          </a:p>
        </p:txBody>
      </p:sp>
      <p:sp>
        <p:nvSpPr>
          <p:cNvPr id="509" name="Google Shape;509;p16"/>
          <p:cNvSpPr/>
          <p:nvPr/>
        </p:nvSpPr>
        <p:spPr>
          <a:xfrm>
            <a:off x="35291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200"/>
          </a:p>
        </p:txBody>
      </p:sp>
      <p:sp>
        <p:nvSpPr>
          <p:cNvPr id="510" name="Google Shape;510;p16"/>
          <p:cNvSpPr/>
          <p:nvPr/>
        </p:nvSpPr>
        <p:spPr>
          <a:xfrm>
            <a:off x="10126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ou</a:t>
            </a:r>
            <a:endParaRPr sz="900"/>
          </a:p>
        </p:txBody>
      </p:sp>
      <p:sp>
        <p:nvSpPr>
          <p:cNvPr id="511" name="Google Shape;511;p16"/>
          <p:cNvSpPr/>
          <p:nvPr/>
        </p:nvSpPr>
        <p:spPr>
          <a:xfrm>
            <a:off x="18573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300"/>
          </a:p>
        </p:txBody>
      </p:sp>
      <p:sp>
        <p:nvSpPr>
          <p:cNvPr id="512" name="Google Shape;512;p16"/>
          <p:cNvSpPr/>
          <p:nvPr/>
        </p:nvSpPr>
        <p:spPr>
          <a:xfrm>
            <a:off x="26996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oy</a:t>
            </a:r>
            <a:endParaRPr sz="1000"/>
          </a:p>
        </p:txBody>
      </p:sp>
      <p:sp>
        <p:nvSpPr>
          <p:cNvPr id="513" name="Google Shape;513;p16"/>
          <p:cNvSpPr/>
          <p:nvPr/>
        </p:nvSpPr>
        <p:spPr>
          <a:xfrm>
            <a:off x="10142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ed</a:t>
            </a:r>
            <a:endParaRPr sz="1000"/>
          </a:p>
        </p:txBody>
      </p:sp>
      <p:sp>
        <p:nvSpPr>
          <p:cNvPr id="514" name="Google Shape;514;p16"/>
          <p:cNvSpPr/>
          <p:nvPr/>
        </p:nvSpPr>
        <p:spPr>
          <a:xfrm>
            <a:off x="18485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ing</a:t>
            </a:r>
            <a:endParaRPr sz="200"/>
          </a:p>
        </p:txBody>
      </p:sp>
      <p:sp>
        <p:nvSpPr>
          <p:cNvPr id="515" name="Google Shape;515;p16"/>
          <p:cNvSpPr/>
          <p:nvPr/>
        </p:nvSpPr>
        <p:spPr>
          <a:xfrm>
            <a:off x="26828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7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ng</a:t>
            </a:r>
            <a:endParaRPr sz="800"/>
          </a:p>
        </p:txBody>
      </p:sp>
      <p:sp>
        <p:nvSpPr>
          <p:cNvPr id="516" name="Google Shape;516;p16"/>
          <p:cNvSpPr/>
          <p:nvPr/>
        </p:nvSpPr>
        <p:spPr>
          <a:xfrm>
            <a:off x="35171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nk</a:t>
            </a:r>
            <a:endParaRPr sz="1100"/>
          </a:p>
        </p:txBody>
      </p:sp>
      <p:sp>
        <p:nvSpPr>
          <p:cNvPr id="517" name="Google Shape;517;p16"/>
          <p:cNvSpPr/>
          <p:nvPr/>
        </p:nvSpPr>
        <p:spPr>
          <a:xfrm>
            <a:off x="6250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</a:t>
            </a:r>
            <a:endParaRPr/>
          </a:p>
        </p:txBody>
      </p:sp>
      <p:sp>
        <p:nvSpPr>
          <p:cNvPr id="518" name="Google Shape;518;p16"/>
          <p:cNvSpPr/>
          <p:nvPr/>
        </p:nvSpPr>
        <p:spPr>
          <a:xfrm>
            <a:off x="7089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d</a:t>
            </a:r>
            <a:endParaRPr/>
          </a:p>
        </p:txBody>
      </p:sp>
      <p:sp>
        <p:nvSpPr>
          <p:cNvPr id="519" name="Google Shape;519;p16"/>
          <p:cNvSpPr/>
          <p:nvPr/>
        </p:nvSpPr>
        <p:spPr>
          <a:xfrm>
            <a:off x="79284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</a:t>
            </a:r>
            <a:endParaRPr/>
          </a:p>
        </p:txBody>
      </p:sp>
      <p:sp>
        <p:nvSpPr>
          <p:cNvPr id="520" name="Google Shape;520;p16"/>
          <p:cNvSpPr/>
          <p:nvPr/>
        </p:nvSpPr>
        <p:spPr>
          <a:xfrm>
            <a:off x="5411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g</a:t>
            </a:r>
            <a:endParaRPr/>
          </a:p>
        </p:txBody>
      </p:sp>
      <p:sp>
        <p:nvSpPr>
          <p:cNvPr id="521" name="Google Shape;521;p16"/>
          <p:cNvSpPr/>
          <p:nvPr/>
        </p:nvSpPr>
        <p:spPr>
          <a:xfrm>
            <a:off x="4572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f</a:t>
            </a:r>
            <a:endParaRPr/>
          </a:p>
        </p:txBody>
      </p:sp>
      <p:sp>
        <p:nvSpPr>
          <p:cNvPr id="522" name="Google Shape;522;p16"/>
          <p:cNvSpPr/>
          <p:nvPr/>
        </p:nvSpPr>
        <p:spPr>
          <a:xfrm>
            <a:off x="62502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h</a:t>
            </a:r>
            <a:endParaRPr/>
          </a:p>
        </p:txBody>
      </p:sp>
      <p:sp>
        <p:nvSpPr>
          <p:cNvPr id="523" name="Google Shape;523;p16"/>
          <p:cNvSpPr/>
          <p:nvPr/>
        </p:nvSpPr>
        <p:spPr>
          <a:xfrm>
            <a:off x="7089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</a:t>
            </a:r>
            <a:endParaRPr/>
          </a:p>
        </p:txBody>
      </p:sp>
      <p:sp>
        <p:nvSpPr>
          <p:cNvPr id="524" name="Google Shape;524;p16"/>
          <p:cNvSpPr/>
          <p:nvPr/>
        </p:nvSpPr>
        <p:spPr>
          <a:xfrm>
            <a:off x="79284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j</a:t>
            </a:r>
            <a:endParaRPr/>
          </a:p>
        </p:txBody>
      </p:sp>
      <p:sp>
        <p:nvSpPr>
          <p:cNvPr id="525" name="Google Shape;525;p16"/>
          <p:cNvSpPr/>
          <p:nvPr/>
        </p:nvSpPr>
        <p:spPr>
          <a:xfrm>
            <a:off x="5411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l</a:t>
            </a:r>
            <a:endParaRPr/>
          </a:p>
        </p:txBody>
      </p:sp>
      <p:sp>
        <p:nvSpPr>
          <p:cNvPr id="526" name="Google Shape;526;p16"/>
          <p:cNvSpPr/>
          <p:nvPr/>
        </p:nvSpPr>
        <p:spPr>
          <a:xfrm>
            <a:off x="4572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k</a:t>
            </a:r>
            <a:endParaRPr/>
          </a:p>
        </p:txBody>
      </p:sp>
      <p:sp>
        <p:nvSpPr>
          <p:cNvPr id="527" name="Google Shape;527;p16"/>
          <p:cNvSpPr/>
          <p:nvPr/>
        </p:nvSpPr>
        <p:spPr>
          <a:xfrm>
            <a:off x="62502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m</a:t>
            </a:r>
            <a:endParaRPr/>
          </a:p>
        </p:txBody>
      </p:sp>
      <p:sp>
        <p:nvSpPr>
          <p:cNvPr id="528" name="Google Shape;528;p16"/>
          <p:cNvSpPr/>
          <p:nvPr/>
        </p:nvSpPr>
        <p:spPr>
          <a:xfrm>
            <a:off x="7089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</a:t>
            </a:r>
            <a:endParaRPr/>
          </a:p>
        </p:txBody>
      </p:sp>
      <p:sp>
        <p:nvSpPr>
          <p:cNvPr id="529" name="Google Shape;529;p16"/>
          <p:cNvSpPr/>
          <p:nvPr/>
        </p:nvSpPr>
        <p:spPr>
          <a:xfrm>
            <a:off x="79284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</a:t>
            </a:r>
            <a:endParaRPr/>
          </a:p>
        </p:txBody>
      </p:sp>
      <p:sp>
        <p:nvSpPr>
          <p:cNvPr id="530" name="Google Shape;530;p16"/>
          <p:cNvSpPr/>
          <p:nvPr/>
        </p:nvSpPr>
        <p:spPr>
          <a:xfrm>
            <a:off x="54111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qu</a:t>
            </a:r>
            <a:endParaRPr sz="600"/>
          </a:p>
        </p:txBody>
      </p:sp>
      <p:sp>
        <p:nvSpPr>
          <p:cNvPr id="531" name="Google Shape;531;p16"/>
          <p:cNvSpPr/>
          <p:nvPr/>
        </p:nvSpPr>
        <p:spPr>
          <a:xfrm>
            <a:off x="4572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</a:t>
            </a:r>
            <a:endParaRPr/>
          </a:p>
        </p:txBody>
      </p:sp>
      <p:sp>
        <p:nvSpPr>
          <p:cNvPr id="532" name="Google Shape;532;p16"/>
          <p:cNvSpPr/>
          <p:nvPr/>
        </p:nvSpPr>
        <p:spPr>
          <a:xfrm>
            <a:off x="62502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r</a:t>
            </a:r>
            <a:endParaRPr/>
          </a:p>
        </p:txBody>
      </p:sp>
      <p:sp>
        <p:nvSpPr>
          <p:cNvPr id="533" name="Google Shape;533;p16"/>
          <p:cNvSpPr/>
          <p:nvPr/>
        </p:nvSpPr>
        <p:spPr>
          <a:xfrm>
            <a:off x="7089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</a:t>
            </a:r>
            <a:endParaRPr/>
          </a:p>
        </p:txBody>
      </p:sp>
      <p:sp>
        <p:nvSpPr>
          <p:cNvPr id="534" name="Google Shape;534;p16"/>
          <p:cNvSpPr/>
          <p:nvPr/>
        </p:nvSpPr>
        <p:spPr>
          <a:xfrm>
            <a:off x="7928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</a:t>
            </a:r>
            <a:endParaRPr/>
          </a:p>
        </p:txBody>
      </p:sp>
      <p:sp>
        <p:nvSpPr>
          <p:cNvPr id="535" name="Google Shape;535;p16"/>
          <p:cNvSpPr/>
          <p:nvPr/>
        </p:nvSpPr>
        <p:spPr>
          <a:xfrm>
            <a:off x="54111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v</a:t>
            </a:r>
            <a:endParaRPr/>
          </a:p>
        </p:txBody>
      </p:sp>
      <p:sp>
        <p:nvSpPr>
          <p:cNvPr id="536" name="Google Shape;536;p16"/>
          <p:cNvSpPr/>
          <p:nvPr/>
        </p:nvSpPr>
        <p:spPr>
          <a:xfrm>
            <a:off x="45720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</a:t>
            </a:r>
            <a:endParaRPr/>
          </a:p>
        </p:txBody>
      </p:sp>
      <p:sp>
        <p:nvSpPr>
          <p:cNvPr id="537" name="Google Shape;537;p16"/>
          <p:cNvSpPr/>
          <p:nvPr/>
        </p:nvSpPr>
        <p:spPr>
          <a:xfrm>
            <a:off x="62502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</a:t>
            </a:r>
            <a:endParaRPr/>
          </a:p>
        </p:txBody>
      </p:sp>
      <p:sp>
        <p:nvSpPr>
          <p:cNvPr id="538" name="Google Shape;538;p16"/>
          <p:cNvSpPr/>
          <p:nvPr/>
        </p:nvSpPr>
        <p:spPr>
          <a:xfrm>
            <a:off x="70893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x</a:t>
            </a:r>
            <a:endParaRPr/>
          </a:p>
        </p:txBody>
      </p:sp>
      <p:sp>
        <p:nvSpPr>
          <p:cNvPr id="539" name="Google Shape;539;p16"/>
          <p:cNvSpPr/>
          <p:nvPr/>
        </p:nvSpPr>
        <p:spPr>
          <a:xfrm>
            <a:off x="79284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540" name="Google Shape;540;p16"/>
          <p:cNvSpPr/>
          <p:nvPr/>
        </p:nvSpPr>
        <p:spPr>
          <a:xfrm>
            <a:off x="45720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541" name="Google Shape;541;p16"/>
          <p:cNvSpPr/>
          <p:nvPr/>
        </p:nvSpPr>
        <p:spPr>
          <a:xfrm>
            <a:off x="1695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ar</a:t>
            </a:r>
            <a:endParaRPr/>
          </a:p>
        </p:txBody>
      </p:sp>
      <p:sp>
        <p:nvSpPr>
          <p:cNvPr id="542" name="Google Shape;542;p16"/>
          <p:cNvSpPr/>
          <p:nvPr/>
        </p:nvSpPr>
        <p:spPr>
          <a:xfrm>
            <a:off x="1695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ABeeZee"/>
                <a:ea typeface="ABeeZee"/>
                <a:cs typeface="ABeeZee"/>
                <a:sym typeface="ABeeZee"/>
              </a:rPr>
              <a:t>ch</a:t>
            </a:r>
            <a:endParaRPr sz="36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543" name="Google Shape;543;p16"/>
          <p:cNvSpPr/>
          <p:nvPr/>
        </p:nvSpPr>
        <p:spPr>
          <a:xfrm>
            <a:off x="1695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ai</a:t>
            </a:r>
            <a:endParaRPr/>
          </a:p>
        </p:txBody>
      </p:sp>
      <p:sp>
        <p:nvSpPr>
          <p:cNvPr id="544" name="Google Shape;544;p16"/>
          <p:cNvSpPr/>
          <p:nvPr/>
        </p:nvSpPr>
        <p:spPr>
          <a:xfrm>
            <a:off x="1695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ee</a:t>
            </a:r>
            <a:endParaRPr sz="1100"/>
          </a:p>
        </p:txBody>
      </p:sp>
      <p:sp>
        <p:nvSpPr>
          <p:cNvPr id="545" name="Google Shape;545;p16"/>
          <p:cNvSpPr/>
          <p:nvPr/>
        </p:nvSpPr>
        <p:spPr>
          <a:xfrm>
            <a:off x="1695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oi</a:t>
            </a:r>
            <a:endParaRPr/>
          </a:p>
        </p:txBody>
      </p:sp>
      <p:sp>
        <p:nvSpPr>
          <p:cNvPr id="546" name="Google Shape;546;p16"/>
          <p:cNvSpPr/>
          <p:nvPr/>
        </p:nvSpPr>
        <p:spPr>
          <a:xfrm>
            <a:off x="1767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ck</a:t>
            </a:r>
            <a:endParaRPr/>
          </a:p>
        </p:txBody>
      </p:sp>
      <p:sp>
        <p:nvSpPr>
          <p:cNvPr id="547" name="Google Shape;547;p16"/>
          <p:cNvSpPr/>
          <p:nvPr/>
        </p:nvSpPr>
        <p:spPr>
          <a:xfrm>
            <a:off x="10134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ph</a:t>
            </a:r>
            <a:endParaRPr b="1" sz="3600"/>
          </a:p>
        </p:txBody>
      </p:sp>
      <p:sp>
        <p:nvSpPr>
          <p:cNvPr id="548" name="Google Shape;548;p16"/>
          <p:cNvSpPr/>
          <p:nvPr/>
        </p:nvSpPr>
        <p:spPr>
          <a:xfrm>
            <a:off x="1857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sh</a:t>
            </a:r>
            <a:endParaRPr b="1" sz="3600"/>
          </a:p>
        </p:txBody>
      </p:sp>
      <p:sp>
        <p:nvSpPr>
          <p:cNvPr id="549" name="Google Shape;549;p16"/>
          <p:cNvSpPr/>
          <p:nvPr/>
        </p:nvSpPr>
        <p:spPr>
          <a:xfrm>
            <a:off x="2701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th</a:t>
            </a:r>
            <a:endParaRPr b="1" sz="3600"/>
          </a:p>
        </p:txBody>
      </p:sp>
      <p:sp>
        <p:nvSpPr>
          <p:cNvPr id="550" name="Google Shape;550;p16"/>
          <p:cNvSpPr/>
          <p:nvPr/>
        </p:nvSpPr>
        <p:spPr>
          <a:xfrm>
            <a:off x="3545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wh</a:t>
            </a:r>
            <a:endParaRPr b="1" sz="3300"/>
          </a:p>
        </p:txBody>
      </p:sp>
      <p:sp>
        <p:nvSpPr>
          <p:cNvPr id="551" name="Google Shape;551;p16"/>
          <p:cNvSpPr/>
          <p:nvPr/>
        </p:nvSpPr>
        <p:spPr>
          <a:xfrm>
            <a:off x="10086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er</a:t>
            </a:r>
            <a:endParaRPr/>
          </a:p>
        </p:txBody>
      </p:sp>
      <p:sp>
        <p:nvSpPr>
          <p:cNvPr id="552" name="Google Shape;552;p16"/>
          <p:cNvSpPr/>
          <p:nvPr/>
        </p:nvSpPr>
        <p:spPr>
          <a:xfrm>
            <a:off x="18477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ir</a:t>
            </a:r>
            <a:endParaRPr/>
          </a:p>
        </p:txBody>
      </p:sp>
      <p:sp>
        <p:nvSpPr>
          <p:cNvPr id="553" name="Google Shape;553;p16"/>
          <p:cNvSpPr/>
          <p:nvPr/>
        </p:nvSpPr>
        <p:spPr>
          <a:xfrm>
            <a:off x="26868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or</a:t>
            </a:r>
            <a:endParaRPr/>
          </a:p>
        </p:txBody>
      </p:sp>
      <p:sp>
        <p:nvSpPr>
          <p:cNvPr id="554" name="Google Shape;554;p16"/>
          <p:cNvSpPr/>
          <p:nvPr/>
        </p:nvSpPr>
        <p:spPr>
          <a:xfrm>
            <a:off x="35259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ur</a:t>
            </a:r>
            <a:endParaRPr/>
          </a:p>
        </p:txBody>
      </p:sp>
      <p:sp>
        <p:nvSpPr>
          <p:cNvPr id="555" name="Google Shape;555;p16"/>
          <p:cNvSpPr/>
          <p:nvPr/>
        </p:nvSpPr>
        <p:spPr>
          <a:xfrm>
            <a:off x="10086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au</a:t>
            </a:r>
            <a:endParaRPr sz="3600"/>
          </a:p>
        </p:txBody>
      </p:sp>
      <p:sp>
        <p:nvSpPr>
          <p:cNvPr id="556" name="Google Shape;556;p16"/>
          <p:cNvSpPr/>
          <p:nvPr/>
        </p:nvSpPr>
        <p:spPr>
          <a:xfrm>
            <a:off x="18477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aw</a:t>
            </a:r>
            <a:endParaRPr sz="300"/>
          </a:p>
        </p:txBody>
      </p:sp>
      <p:sp>
        <p:nvSpPr>
          <p:cNvPr id="557" name="Google Shape;557;p16"/>
          <p:cNvSpPr/>
          <p:nvPr/>
        </p:nvSpPr>
        <p:spPr>
          <a:xfrm>
            <a:off x="26868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ay</a:t>
            </a:r>
            <a:endParaRPr sz="1100"/>
          </a:p>
        </p:txBody>
      </p:sp>
      <p:sp>
        <p:nvSpPr>
          <p:cNvPr id="558" name="Google Shape;558;p16"/>
          <p:cNvSpPr/>
          <p:nvPr/>
        </p:nvSpPr>
        <p:spPr>
          <a:xfrm>
            <a:off x="35259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ea</a:t>
            </a:r>
            <a:endParaRPr sz="1000"/>
          </a:p>
        </p:txBody>
      </p:sp>
      <p:sp>
        <p:nvSpPr>
          <p:cNvPr id="559" name="Google Shape;559;p16"/>
          <p:cNvSpPr/>
          <p:nvPr/>
        </p:nvSpPr>
        <p:spPr>
          <a:xfrm>
            <a:off x="1013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igh</a:t>
            </a:r>
            <a:endParaRPr sz="200"/>
          </a:p>
        </p:txBody>
      </p:sp>
      <p:sp>
        <p:nvSpPr>
          <p:cNvPr id="560" name="Google Shape;560;p16"/>
          <p:cNvSpPr/>
          <p:nvPr/>
        </p:nvSpPr>
        <p:spPr>
          <a:xfrm>
            <a:off x="18525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oa</a:t>
            </a:r>
            <a:endParaRPr sz="900"/>
          </a:p>
        </p:txBody>
      </p:sp>
      <p:sp>
        <p:nvSpPr>
          <p:cNvPr id="561" name="Google Shape;561;p16"/>
          <p:cNvSpPr/>
          <p:nvPr/>
        </p:nvSpPr>
        <p:spPr>
          <a:xfrm>
            <a:off x="26916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oo</a:t>
            </a:r>
            <a:endParaRPr b="1" sz="900"/>
          </a:p>
        </p:txBody>
      </p:sp>
      <p:sp>
        <p:nvSpPr>
          <p:cNvPr id="562" name="Google Shape;562;p16"/>
          <p:cNvSpPr/>
          <p:nvPr/>
        </p:nvSpPr>
        <p:spPr>
          <a:xfrm>
            <a:off x="35307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200"/>
          </a:p>
        </p:txBody>
      </p:sp>
      <p:sp>
        <p:nvSpPr>
          <p:cNvPr id="563" name="Google Shape;563;p16"/>
          <p:cNvSpPr/>
          <p:nvPr/>
        </p:nvSpPr>
        <p:spPr>
          <a:xfrm>
            <a:off x="10142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ou</a:t>
            </a:r>
            <a:endParaRPr sz="900"/>
          </a:p>
        </p:txBody>
      </p:sp>
      <p:sp>
        <p:nvSpPr>
          <p:cNvPr id="564" name="Google Shape;564;p16"/>
          <p:cNvSpPr/>
          <p:nvPr/>
        </p:nvSpPr>
        <p:spPr>
          <a:xfrm>
            <a:off x="18589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300"/>
          </a:p>
        </p:txBody>
      </p:sp>
      <p:sp>
        <p:nvSpPr>
          <p:cNvPr id="565" name="Google Shape;565;p16"/>
          <p:cNvSpPr/>
          <p:nvPr/>
        </p:nvSpPr>
        <p:spPr>
          <a:xfrm>
            <a:off x="27012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oy</a:t>
            </a:r>
            <a:endParaRPr sz="1000"/>
          </a:p>
        </p:txBody>
      </p:sp>
      <p:sp>
        <p:nvSpPr>
          <p:cNvPr id="566" name="Google Shape;566;p16"/>
          <p:cNvSpPr/>
          <p:nvPr/>
        </p:nvSpPr>
        <p:spPr>
          <a:xfrm>
            <a:off x="10158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ed</a:t>
            </a:r>
            <a:endParaRPr sz="1000"/>
          </a:p>
        </p:txBody>
      </p:sp>
      <p:sp>
        <p:nvSpPr>
          <p:cNvPr id="567" name="Google Shape;567;p16"/>
          <p:cNvSpPr/>
          <p:nvPr/>
        </p:nvSpPr>
        <p:spPr>
          <a:xfrm>
            <a:off x="18501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ing</a:t>
            </a:r>
            <a:endParaRPr sz="200"/>
          </a:p>
        </p:txBody>
      </p:sp>
      <p:sp>
        <p:nvSpPr>
          <p:cNvPr id="568" name="Google Shape;568;p16"/>
          <p:cNvSpPr/>
          <p:nvPr/>
        </p:nvSpPr>
        <p:spPr>
          <a:xfrm>
            <a:off x="26844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ng</a:t>
            </a:r>
            <a:endParaRPr sz="800"/>
          </a:p>
        </p:txBody>
      </p:sp>
      <p:sp>
        <p:nvSpPr>
          <p:cNvPr id="569" name="Google Shape;569;p16"/>
          <p:cNvSpPr/>
          <p:nvPr/>
        </p:nvSpPr>
        <p:spPr>
          <a:xfrm>
            <a:off x="35187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nk</a:t>
            </a:r>
            <a:endParaRPr sz="1100"/>
          </a:p>
        </p:txBody>
      </p:sp>
      <p:sp>
        <p:nvSpPr>
          <p:cNvPr id="570" name="Google Shape;570;p16"/>
          <p:cNvSpPr/>
          <p:nvPr/>
        </p:nvSpPr>
        <p:spPr>
          <a:xfrm>
            <a:off x="158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ar</a:t>
            </a:r>
            <a:endParaRPr/>
          </a:p>
        </p:txBody>
      </p:sp>
      <p:sp>
        <p:nvSpPr>
          <p:cNvPr id="571" name="Google Shape;571;p16"/>
          <p:cNvSpPr/>
          <p:nvPr/>
        </p:nvSpPr>
        <p:spPr>
          <a:xfrm>
            <a:off x="158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ABeeZee"/>
                <a:ea typeface="ABeeZee"/>
                <a:cs typeface="ABeeZee"/>
                <a:sym typeface="ABeeZee"/>
              </a:rPr>
              <a:t>ch</a:t>
            </a:r>
            <a:endParaRPr sz="36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572" name="Google Shape;572;p16"/>
          <p:cNvSpPr/>
          <p:nvPr/>
        </p:nvSpPr>
        <p:spPr>
          <a:xfrm>
            <a:off x="158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ai</a:t>
            </a:r>
            <a:endParaRPr/>
          </a:p>
        </p:txBody>
      </p:sp>
      <p:sp>
        <p:nvSpPr>
          <p:cNvPr id="573" name="Google Shape;573;p16"/>
          <p:cNvSpPr/>
          <p:nvPr/>
        </p:nvSpPr>
        <p:spPr>
          <a:xfrm>
            <a:off x="158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ee</a:t>
            </a:r>
            <a:endParaRPr sz="1100"/>
          </a:p>
        </p:txBody>
      </p:sp>
      <p:sp>
        <p:nvSpPr>
          <p:cNvPr id="574" name="Google Shape;574;p16"/>
          <p:cNvSpPr/>
          <p:nvPr/>
        </p:nvSpPr>
        <p:spPr>
          <a:xfrm>
            <a:off x="1583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oi</a:t>
            </a:r>
            <a:endParaRPr/>
          </a:p>
        </p:txBody>
      </p:sp>
      <p:sp>
        <p:nvSpPr>
          <p:cNvPr id="575" name="Google Shape;575;p16"/>
          <p:cNvSpPr/>
          <p:nvPr/>
        </p:nvSpPr>
        <p:spPr>
          <a:xfrm>
            <a:off x="1655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ck</a:t>
            </a:r>
            <a:endParaRPr/>
          </a:p>
        </p:txBody>
      </p:sp>
      <p:sp>
        <p:nvSpPr>
          <p:cNvPr id="576" name="Google Shape;576;p16"/>
          <p:cNvSpPr/>
          <p:nvPr/>
        </p:nvSpPr>
        <p:spPr>
          <a:xfrm>
            <a:off x="1002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ph</a:t>
            </a:r>
            <a:endParaRPr b="1" sz="3600"/>
          </a:p>
        </p:txBody>
      </p:sp>
      <p:sp>
        <p:nvSpPr>
          <p:cNvPr id="577" name="Google Shape;577;p16"/>
          <p:cNvSpPr/>
          <p:nvPr/>
        </p:nvSpPr>
        <p:spPr>
          <a:xfrm>
            <a:off x="1846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sh</a:t>
            </a:r>
            <a:endParaRPr b="1" sz="3600"/>
          </a:p>
        </p:txBody>
      </p:sp>
      <p:sp>
        <p:nvSpPr>
          <p:cNvPr id="578" name="Google Shape;578;p16"/>
          <p:cNvSpPr/>
          <p:nvPr/>
        </p:nvSpPr>
        <p:spPr>
          <a:xfrm>
            <a:off x="2690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th</a:t>
            </a:r>
            <a:endParaRPr b="1" sz="3600"/>
          </a:p>
        </p:txBody>
      </p:sp>
      <p:sp>
        <p:nvSpPr>
          <p:cNvPr id="579" name="Google Shape;579;p16"/>
          <p:cNvSpPr/>
          <p:nvPr/>
        </p:nvSpPr>
        <p:spPr>
          <a:xfrm>
            <a:off x="35339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39D5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wh</a:t>
            </a:r>
            <a:endParaRPr b="1" sz="3300"/>
          </a:p>
        </p:txBody>
      </p:sp>
      <p:sp>
        <p:nvSpPr>
          <p:cNvPr id="580" name="Google Shape;580;p16"/>
          <p:cNvSpPr/>
          <p:nvPr/>
        </p:nvSpPr>
        <p:spPr>
          <a:xfrm>
            <a:off x="9974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er</a:t>
            </a:r>
            <a:endParaRPr/>
          </a:p>
        </p:txBody>
      </p:sp>
      <p:sp>
        <p:nvSpPr>
          <p:cNvPr id="581" name="Google Shape;581;p16"/>
          <p:cNvSpPr/>
          <p:nvPr/>
        </p:nvSpPr>
        <p:spPr>
          <a:xfrm>
            <a:off x="18365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ir</a:t>
            </a:r>
            <a:endParaRPr/>
          </a:p>
        </p:txBody>
      </p:sp>
      <p:sp>
        <p:nvSpPr>
          <p:cNvPr id="582" name="Google Shape;582;p16"/>
          <p:cNvSpPr/>
          <p:nvPr/>
        </p:nvSpPr>
        <p:spPr>
          <a:xfrm>
            <a:off x="26756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or</a:t>
            </a:r>
            <a:endParaRPr/>
          </a:p>
        </p:txBody>
      </p:sp>
      <p:sp>
        <p:nvSpPr>
          <p:cNvPr id="583" name="Google Shape;583;p16"/>
          <p:cNvSpPr/>
          <p:nvPr/>
        </p:nvSpPr>
        <p:spPr>
          <a:xfrm>
            <a:off x="35147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ur</a:t>
            </a:r>
            <a:endParaRPr/>
          </a:p>
        </p:txBody>
      </p:sp>
      <p:sp>
        <p:nvSpPr>
          <p:cNvPr id="584" name="Google Shape;584;p16"/>
          <p:cNvSpPr/>
          <p:nvPr/>
        </p:nvSpPr>
        <p:spPr>
          <a:xfrm>
            <a:off x="9974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au</a:t>
            </a:r>
            <a:endParaRPr sz="3600"/>
          </a:p>
        </p:txBody>
      </p:sp>
      <p:sp>
        <p:nvSpPr>
          <p:cNvPr id="585" name="Google Shape;585;p16"/>
          <p:cNvSpPr/>
          <p:nvPr/>
        </p:nvSpPr>
        <p:spPr>
          <a:xfrm>
            <a:off x="18365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aw</a:t>
            </a:r>
            <a:endParaRPr sz="300"/>
          </a:p>
        </p:txBody>
      </p:sp>
      <p:sp>
        <p:nvSpPr>
          <p:cNvPr id="586" name="Google Shape;586;p16"/>
          <p:cNvSpPr/>
          <p:nvPr/>
        </p:nvSpPr>
        <p:spPr>
          <a:xfrm>
            <a:off x="26756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ay</a:t>
            </a:r>
            <a:endParaRPr sz="1100"/>
          </a:p>
        </p:txBody>
      </p:sp>
      <p:sp>
        <p:nvSpPr>
          <p:cNvPr id="587" name="Google Shape;587;p16"/>
          <p:cNvSpPr/>
          <p:nvPr/>
        </p:nvSpPr>
        <p:spPr>
          <a:xfrm>
            <a:off x="35147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ea</a:t>
            </a:r>
            <a:endParaRPr sz="1000"/>
          </a:p>
        </p:txBody>
      </p:sp>
      <p:sp>
        <p:nvSpPr>
          <p:cNvPr id="588" name="Google Shape;588;p16"/>
          <p:cNvSpPr/>
          <p:nvPr/>
        </p:nvSpPr>
        <p:spPr>
          <a:xfrm>
            <a:off x="10022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igh</a:t>
            </a:r>
            <a:endParaRPr sz="200"/>
          </a:p>
        </p:txBody>
      </p:sp>
      <p:sp>
        <p:nvSpPr>
          <p:cNvPr id="589" name="Google Shape;589;p16"/>
          <p:cNvSpPr/>
          <p:nvPr/>
        </p:nvSpPr>
        <p:spPr>
          <a:xfrm>
            <a:off x="1841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oa</a:t>
            </a:r>
            <a:endParaRPr sz="900"/>
          </a:p>
        </p:txBody>
      </p:sp>
      <p:sp>
        <p:nvSpPr>
          <p:cNvPr id="590" name="Google Shape;590;p16"/>
          <p:cNvSpPr/>
          <p:nvPr/>
        </p:nvSpPr>
        <p:spPr>
          <a:xfrm>
            <a:off x="2680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oo</a:t>
            </a:r>
            <a:endParaRPr b="1" sz="900"/>
          </a:p>
        </p:txBody>
      </p:sp>
      <p:sp>
        <p:nvSpPr>
          <p:cNvPr id="591" name="Google Shape;591;p16"/>
          <p:cNvSpPr/>
          <p:nvPr/>
        </p:nvSpPr>
        <p:spPr>
          <a:xfrm>
            <a:off x="35355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200"/>
          </a:p>
        </p:txBody>
      </p:sp>
      <p:sp>
        <p:nvSpPr>
          <p:cNvPr id="592" name="Google Shape;592;p16"/>
          <p:cNvSpPr/>
          <p:nvPr/>
        </p:nvSpPr>
        <p:spPr>
          <a:xfrm>
            <a:off x="10030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ou</a:t>
            </a:r>
            <a:endParaRPr sz="900"/>
          </a:p>
        </p:txBody>
      </p:sp>
      <p:sp>
        <p:nvSpPr>
          <p:cNvPr id="593" name="Google Shape;593;p16"/>
          <p:cNvSpPr/>
          <p:nvPr/>
        </p:nvSpPr>
        <p:spPr>
          <a:xfrm>
            <a:off x="18477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ow</a:t>
            </a:r>
            <a:endParaRPr sz="300"/>
          </a:p>
        </p:txBody>
      </p:sp>
      <p:sp>
        <p:nvSpPr>
          <p:cNvPr id="594" name="Google Shape;594;p16"/>
          <p:cNvSpPr/>
          <p:nvPr/>
        </p:nvSpPr>
        <p:spPr>
          <a:xfrm>
            <a:off x="2690000" y="3669138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oy</a:t>
            </a:r>
            <a:endParaRPr sz="1000"/>
          </a:p>
        </p:txBody>
      </p:sp>
      <p:sp>
        <p:nvSpPr>
          <p:cNvPr id="595" name="Google Shape;595;p16"/>
          <p:cNvSpPr/>
          <p:nvPr/>
        </p:nvSpPr>
        <p:spPr>
          <a:xfrm>
            <a:off x="10046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ed</a:t>
            </a:r>
            <a:endParaRPr sz="1000"/>
          </a:p>
        </p:txBody>
      </p:sp>
      <p:sp>
        <p:nvSpPr>
          <p:cNvPr id="596" name="Google Shape;596;p16"/>
          <p:cNvSpPr/>
          <p:nvPr/>
        </p:nvSpPr>
        <p:spPr>
          <a:xfrm>
            <a:off x="18389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ing</a:t>
            </a:r>
            <a:endParaRPr sz="200"/>
          </a:p>
        </p:txBody>
      </p:sp>
      <p:sp>
        <p:nvSpPr>
          <p:cNvPr id="597" name="Google Shape;597;p16"/>
          <p:cNvSpPr/>
          <p:nvPr/>
        </p:nvSpPr>
        <p:spPr>
          <a:xfrm>
            <a:off x="26732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ng</a:t>
            </a:r>
            <a:endParaRPr sz="800"/>
          </a:p>
        </p:txBody>
      </p:sp>
      <p:sp>
        <p:nvSpPr>
          <p:cNvPr id="598" name="Google Shape;598;p16"/>
          <p:cNvSpPr/>
          <p:nvPr/>
        </p:nvSpPr>
        <p:spPr>
          <a:xfrm>
            <a:off x="35075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nk</a:t>
            </a:r>
            <a:endParaRPr sz="1100"/>
          </a:p>
        </p:txBody>
      </p:sp>
      <p:sp>
        <p:nvSpPr>
          <p:cNvPr id="599" name="Google Shape;599;p16"/>
          <p:cNvSpPr/>
          <p:nvPr/>
        </p:nvSpPr>
        <p:spPr>
          <a:xfrm>
            <a:off x="5411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b</a:t>
            </a:r>
            <a:endParaRPr/>
          </a:p>
        </p:txBody>
      </p:sp>
      <p:sp>
        <p:nvSpPr>
          <p:cNvPr id="600" name="Google Shape;600;p16"/>
          <p:cNvSpPr/>
          <p:nvPr/>
        </p:nvSpPr>
        <p:spPr>
          <a:xfrm>
            <a:off x="4572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BeeZee"/>
                <a:ea typeface="ABeeZee"/>
                <a:cs typeface="ABeeZee"/>
                <a:sym typeface="ABeeZee"/>
              </a:rPr>
              <a:t>a</a:t>
            </a:r>
            <a:endParaRPr sz="44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601" name="Google Shape;601;p16"/>
          <p:cNvSpPr/>
          <p:nvPr/>
        </p:nvSpPr>
        <p:spPr>
          <a:xfrm>
            <a:off x="6250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</a:t>
            </a:r>
            <a:endParaRPr/>
          </a:p>
        </p:txBody>
      </p:sp>
      <p:sp>
        <p:nvSpPr>
          <p:cNvPr id="602" name="Google Shape;602;p16"/>
          <p:cNvSpPr/>
          <p:nvPr/>
        </p:nvSpPr>
        <p:spPr>
          <a:xfrm>
            <a:off x="7089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d</a:t>
            </a:r>
            <a:endParaRPr/>
          </a:p>
        </p:txBody>
      </p:sp>
      <p:sp>
        <p:nvSpPr>
          <p:cNvPr id="603" name="Google Shape;603;p16"/>
          <p:cNvSpPr/>
          <p:nvPr/>
        </p:nvSpPr>
        <p:spPr>
          <a:xfrm>
            <a:off x="79284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</a:t>
            </a:r>
            <a:endParaRPr/>
          </a:p>
        </p:txBody>
      </p:sp>
      <p:sp>
        <p:nvSpPr>
          <p:cNvPr id="604" name="Google Shape;604;p16"/>
          <p:cNvSpPr/>
          <p:nvPr/>
        </p:nvSpPr>
        <p:spPr>
          <a:xfrm>
            <a:off x="5411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g</a:t>
            </a:r>
            <a:endParaRPr/>
          </a:p>
        </p:txBody>
      </p:sp>
      <p:sp>
        <p:nvSpPr>
          <p:cNvPr id="605" name="Google Shape;605;p16"/>
          <p:cNvSpPr/>
          <p:nvPr/>
        </p:nvSpPr>
        <p:spPr>
          <a:xfrm>
            <a:off x="4572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f</a:t>
            </a:r>
            <a:endParaRPr/>
          </a:p>
        </p:txBody>
      </p:sp>
      <p:sp>
        <p:nvSpPr>
          <p:cNvPr id="606" name="Google Shape;606;p16"/>
          <p:cNvSpPr/>
          <p:nvPr/>
        </p:nvSpPr>
        <p:spPr>
          <a:xfrm>
            <a:off x="62502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h</a:t>
            </a:r>
            <a:endParaRPr/>
          </a:p>
        </p:txBody>
      </p:sp>
      <p:sp>
        <p:nvSpPr>
          <p:cNvPr id="607" name="Google Shape;607;p16"/>
          <p:cNvSpPr/>
          <p:nvPr/>
        </p:nvSpPr>
        <p:spPr>
          <a:xfrm>
            <a:off x="7089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</a:t>
            </a:r>
            <a:endParaRPr/>
          </a:p>
        </p:txBody>
      </p:sp>
      <p:sp>
        <p:nvSpPr>
          <p:cNvPr id="608" name="Google Shape;608;p16"/>
          <p:cNvSpPr/>
          <p:nvPr/>
        </p:nvSpPr>
        <p:spPr>
          <a:xfrm>
            <a:off x="79284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j</a:t>
            </a:r>
            <a:endParaRPr/>
          </a:p>
        </p:txBody>
      </p:sp>
      <p:sp>
        <p:nvSpPr>
          <p:cNvPr id="609" name="Google Shape;609;p16"/>
          <p:cNvSpPr/>
          <p:nvPr/>
        </p:nvSpPr>
        <p:spPr>
          <a:xfrm>
            <a:off x="5411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l</a:t>
            </a:r>
            <a:endParaRPr/>
          </a:p>
        </p:txBody>
      </p:sp>
      <p:sp>
        <p:nvSpPr>
          <p:cNvPr id="610" name="Google Shape;610;p16"/>
          <p:cNvSpPr/>
          <p:nvPr/>
        </p:nvSpPr>
        <p:spPr>
          <a:xfrm>
            <a:off x="4572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k</a:t>
            </a:r>
            <a:endParaRPr/>
          </a:p>
        </p:txBody>
      </p:sp>
      <p:sp>
        <p:nvSpPr>
          <p:cNvPr id="611" name="Google Shape;611;p16"/>
          <p:cNvSpPr/>
          <p:nvPr/>
        </p:nvSpPr>
        <p:spPr>
          <a:xfrm>
            <a:off x="62502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m</a:t>
            </a:r>
            <a:endParaRPr/>
          </a:p>
        </p:txBody>
      </p:sp>
      <p:sp>
        <p:nvSpPr>
          <p:cNvPr id="612" name="Google Shape;612;p16"/>
          <p:cNvSpPr/>
          <p:nvPr/>
        </p:nvSpPr>
        <p:spPr>
          <a:xfrm>
            <a:off x="7089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</a:t>
            </a:r>
            <a:endParaRPr/>
          </a:p>
        </p:txBody>
      </p:sp>
      <p:sp>
        <p:nvSpPr>
          <p:cNvPr id="613" name="Google Shape;613;p16"/>
          <p:cNvSpPr/>
          <p:nvPr/>
        </p:nvSpPr>
        <p:spPr>
          <a:xfrm>
            <a:off x="79284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</a:t>
            </a:r>
            <a:endParaRPr/>
          </a:p>
        </p:txBody>
      </p:sp>
      <p:sp>
        <p:nvSpPr>
          <p:cNvPr id="614" name="Google Shape;614;p16"/>
          <p:cNvSpPr/>
          <p:nvPr/>
        </p:nvSpPr>
        <p:spPr>
          <a:xfrm>
            <a:off x="54111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qu</a:t>
            </a:r>
            <a:endParaRPr sz="600"/>
          </a:p>
        </p:txBody>
      </p:sp>
      <p:sp>
        <p:nvSpPr>
          <p:cNvPr id="615" name="Google Shape;615;p16"/>
          <p:cNvSpPr/>
          <p:nvPr/>
        </p:nvSpPr>
        <p:spPr>
          <a:xfrm>
            <a:off x="4572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</a:t>
            </a:r>
            <a:endParaRPr/>
          </a:p>
        </p:txBody>
      </p:sp>
      <p:sp>
        <p:nvSpPr>
          <p:cNvPr id="616" name="Google Shape;616;p16"/>
          <p:cNvSpPr/>
          <p:nvPr/>
        </p:nvSpPr>
        <p:spPr>
          <a:xfrm>
            <a:off x="62502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r</a:t>
            </a:r>
            <a:endParaRPr/>
          </a:p>
        </p:txBody>
      </p:sp>
      <p:sp>
        <p:nvSpPr>
          <p:cNvPr id="617" name="Google Shape;617;p16"/>
          <p:cNvSpPr/>
          <p:nvPr/>
        </p:nvSpPr>
        <p:spPr>
          <a:xfrm>
            <a:off x="7089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</a:t>
            </a:r>
            <a:endParaRPr/>
          </a:p>
        </p:txBody>
      </p:sp>
      <p:sp>
        <p:nvSpPr>
          <p:cNvPr id="618" name="Google Shape;618;p16"/>
          <p:cNvSpPr/>
          <p:nvPr/>
        </p:nvSpPr>
        <p:spPr>
          <a:xfrm>
            <a:off x="7928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</a:t>
            </a:r>
            <a:endParaRPr/>
          </a:p>
        </p:txBody>
      </p:sp>
      <p:sp>
        <p:nvSpPr>
          <p:cNvPr id="619" name="Google Shape;619;p16"/>
          <p:cNvSpPr/>
          <p:nvPr/>
        </p:nvSpPr>
        <p:spPr>
          <a:xfrm>
            <a:off x="54111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v</a:t>
            </a:r>
            <a:endParaRPr/>
          </a:p>
        </p:txBody>
      </p:sp>
      <p:sp>
        <p:nvSpPr>
          <p:cNvPr id="620" name="Google Shape;620;p16"/>
          <p:cNvSpPr/>
          <p:nvPr/>
        </p:nvSpPr>
        <p:spPr>
          <a:xfrm>
            <a:off x="45720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</a:t>
            </a:r>
            <a:endParaRPr/>
          </a:p>
        </p:txBody>
      </p:sp>
      <p:sp>
        <p:nvSpPr>
          <p:cNvPr id="621" name="Google Shape;621;p16"/>
          <p:cNvSpPr/>
          <p:nvPr/>
        </p:nvSpPr>
        <p:spPr>
          <a:xfrm>
            <a:off x="62502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</a:t>
            </a:r>
            <a:endParaRPr/>
          </a:p>
        </p:txBody>
      </p:sp>
      <p:sp>
        <p:nvSpPr>
          <p:cNvPr id="622" name="Google Shape;622;p16"/>
          <p:cNvSpPr/>
          <p:nvPr/>
        </p:nvSpPr>
        <p:spPr>
          <a:xfrm>
            <a:off x="70893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x</a:t>
            </a:r>
            <a:endParaRPr/>
          </a:p>
        </p:txBody>
      </p:sp>
      <p:sp>
        <p:nvSpPr>
          <p:cNvPr id="623" name="Google Shape;623;p16"/>
          <p:cNvSpPr/>
          <p:nvPr/>
        </p:nvSpPr>
        <p:spPr>
          <a:xfrm>
            <a:off x="79284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624" name="Google Shape;624;p16"/>
          <p:cNvSpPr/>
          <p:nvPr/>
        </p:nvSpPr>
        <p:spPr>
          <a:xfrm>
            <a:off x="45720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625" name="Google Shape;625;p16"/>
          <p:cNvSpPr/>
          <p:nvPr/>
        </p:nvSpPr>
        <p:spPr>
          <a:xfrm>
            <a:off x="5411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b</a:t>
            </a:r>
            <a:endParaRPr/>
          </a:p>
        </p:txBody>
      </p:sp>
      <p:sp>
        <p:nvSpPr>
          <p:cNvPr id="626" name="Google Shape;626;p16"/>
          <p:cNvSpPr/>
          <p:nvPr/>
        </p:nvSpPr>
        <p:spPr>
          <a:xfrm>
            <a:off x="4572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BeeZee"/>
                <a:ea typeface="ABeeZee"/>
                <a:cs typeface="ABeeZee"/>
                <a:sym typeface="ABeeZee"/>
              </a:rPr>
              <a:t>a</a:t>
            </a:r>
            <a:endParaRPr sz="44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627" name="Google Shape;627;p16"/>
          <p:cNvSpPr/>
          <p:nvPr/>
        </p:nvSpPr>
        <p:spPr>
          <a:xfrm>
            <a:off x="6250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</a:t>
            </a:r>
            <a:endParaRPr/>
          </a:p>
        </p:txBody>
      </p:sp>
      <p:sp>
        <p:nvSpPr>
          <p:cNvPr id="628" name="Google Shape;628;p16"/>
          <p:cNvSpPr/>
          <p:nvPr/>
        </p:nvSpPr>
        <p:spPr>
          <a:xfrm>
            <a:off x="7089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d</a:t>
            </a:r>
            <a:endParaRPr/>
          </a:p>
        </p:txBody>
      </p:sp>
      <p:sp>
        <p:nvSpPr>
          <p:cNvPr id="629" name="Google Shape;629;p16"/>
          <p:cNvSpPr/>
          <p:nvPr/>
        </p:nvSpPr>
        <p:spPr>
          <a:xfrm>
            <a:off x="79284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</a:t>
            </a:r>
            <a:endParaRPr/>
          </a:p>
        </p:txBody>
      </p:sp>
      <p:sp>
        <p:nvSpPr>
          <p:cNvPr id="630" name="Google Shape;630;p16"/>
          <p:cNvSpPr/>
          <p:nvPr/>
        </p:nvSpPr>
        <p:spPr>
          <a:xfrm>
            <a:off x="5411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g</a:t>
            </a:r>
            <a:endParaRPr/>
          </a:p>
        </p:txBody>
      </p:sp>
      <p:sp>
        <p:nvSpPr>
          <p:cNvPr id="631" name="Google Shape;631;p16"/>
          <p:cNvSpPr/>
          <p:nvPr/>
        </p:nvSpPr>
        <p:spPr>
          <a:xfrm>
            <a:off x="4572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f</a:t>
            </a:r>
            <a:endParaRPr/>
          </a:p>
        </p:txBody>
      </p:sp>
      <p:sp>
        <p:nvSpPr>
          <p:cNvPr id="632" name="Google Shape;632;p16"/>
          <p:cNvSpPr/>
          <p:nvPr/>
        </p:nvSpPr>
        <p:spPr>
          <a:xfrm>
            <a:off x="62502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h</a:t>
            </a:r>
            <a:endParaRPr/>
          </a:p>
        </p:txBody>
      </p:sp>
      <p:sp>
        <p:nvSpPr>
          <p:cNvPr id="633" name="Google Shape;633;p16"/>
          <p:cNvSpPr/>
          <p:nvPr/>
        </p:nvSpPr>
        <p:spPr>
          <a:xfrm>
            <a:off x="7089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</a:t>
            </a:r>
            <a:endParaRPr/>
          </a:p>
        </p:txBody>
      </p:sp>
      <p:sp>
        <p:nvSpPr>
          <p:cNvPr id="634" name="Google Shape;634;p16"/>
          <p:cNvSpPr/>
          <p:nvPr/>
        </p:nvSpPr>
        <p:spPr>
          <a:xfrm>
            <a:off x="79284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j</a:t>
            </a:r>
            <a:endParaRPr/>
          </a:p>
        </p:txBody>
      </p:sp>
      <p:sp>
        <p:nvSpPr>
          <p:cNvPr id="635" name="Google Shape;635;p16"/>
          <p:cNvSpPr/>
          <p:nvPr/>
        </p:nvSpPr>
        <p:spPr>
          <a:xfrm>
            <a:off x="5411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l</a:t>
            </a:r>
            <a:endParaRPr/>
          </a:p>
        </p:txBody>
      </p:sp>
      <p:sp>
        <p:nvSpPr>
          <p:cNvPr id="636" name="Google Shape;636;p16"/>
          <p:cNvSpPr/>
          <p:nvPr/>
        </p:nvSpPr>
        <p:spPr>
          <a:xfrm>
            <a:off x="4572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k</a:t>
            </a:r>
            <a:endParaRPr/>
          </a:p>
        </p:txBody>
      </p:sp>
      <p:sp>
        <p:nvSpPr>
          <p:cNvPr id="637" name="Google Shape;637;p16"/>
          <p:cNvSpPr/>
          <p:nvPr/>
        </p:nvSpPr>
        <p:spPr>
          <a:xfrm>
            <a:off x="62502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m</a:t>
            </a:r>
            <a:endParaRPr/>
          </a:p>
        </p:txBody>
      </p:sp>
      <p:sp>
        <p:nvSpPr>
          <p:cNvPr id="638" name="Google Shape;638;p16"/>
          <p:cNvSpPr/>
          <p:nvPr/>
        </p:nvSpPr>
        <p:spPr>
          <a:xfrm>
            <a:off x="7089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</a:t>
            </a:r>
            <a:endParaRPr/>
          </a:p>
        </p:txBody>
      </p:sp>
      <p:sp>
        <p:nvSpPr>
          <p:cNvPr id="639" name="Google Shape;639;p16"/>
          <p:cNvSpPr/>
          <p:nvPr/>
        </p:nvSpPr>
        <p:spPr>
          <a:xfrm>
            <a:off x="79284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</a:t>
            </a:r>
            <a:endParaRPr/>
          </a:p>
        </p:txBody>
      </p:sp>
      <p:sp>
        <p:nvSpPr>
          <p:cNvPr id="640" name="Google Shape;640;p16"/>
          <p:cNvSpPr/>
          <p:nvPr/>
        </p:nvSpPr>
        <p:spPr>
          <a:xfrm>
            <a:off x="54111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qu</a:t>
            </a:r>
            <a:endParaRPr sz="600"/>
          </a:p>
        </p:txBody>
      </p:sp>
      <p:sp>
        <p:nvSpPr>
          <p:cNvPr id="641" name="Google Shape;641;p16"/>
          <p:cNvSpPr/>
          <p:nvPr/>
        </p:nvSpPr>
        <p:spPr>
          <a:xfrm>
            <a:off x="4572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</a:t>
            </a:r>
            <a:endParaRPr/>
          </a:p>
        </p:txBody>
      </p:sp>
      <p:sp>
        <p:nvSpPr>
          <p:cNvPr id="642" name="Google Shape;642;p16"/>
          <p:cNvSpPr/>
          <p:nvPr/>
        </p:nvSpPr>
        <p:spPr>
          <a:xfrm>
            <a:off x="62502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r</a:t>
            </a:r>
            <a:endParaRPr/>
          </a:p>
        </p:txBody>
      </p:sp>
      <p:sp>
        <p:nvSpPr>
          <p:cNvPr id="643" name="Google Shape;643;p16"/>
          <p:cNvSpPr/>
          <p:nvPr/>
        </p:nvSpPr>
        <p:spPr>
          <a:xfrm>
            <a:off x="7089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</a:t>
            </a:r>
            <a:endParaRPr/>
          </a:p>
        </p:txBody>
      </p:sp>
      <p:sp>
        <p:nvSpPr>
          <p:cNvPr id="644" name="Google Shape;644;p16"/>
          <p:cNvSpPr/>
          <p:nvPr/>
        </p:nvSpPr>
        <p:spPr>
          <a:xfrm>
            <a:off x="7928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</a:t>
            </a:r>
            <a:endParaRPr/>
          </a:p>
        </p:txBody>
      </p:sp>
      <p:sp>
        <p:nvSpPr>
          <p:cNvPr id="645" name="Google Shape;645;p16"/>
          <p:cNvSpPr/>
          <p:nvPr/>
        </p:nvSpPr>
        <p:spPr>
          <a:xfrm>
            <a:off x="54111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v</a:t>
            </a:r>
            <a:endParaRPr/>
          </a:p>
        </p:txBody>
      </p:sp>
      <p:sp>
        <p:nvSpPr>
          <p:cNvPr id="646" name="Google Shape;646;p16"/>
          <p:cNvSpPr/>
          <p:nvPr/>
        </p:nvSpPr>
        <p:spPr>
          <a:xfrm>
            <a:off x="45720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</a:t>
            </a:r>
            <a:endParaRPr/>
          </a:p>
        </p:txBody>
      </p:sp>
      <p:sp>
        <p:nvSpPr>
          <p:cNvPr id="647" name="Google Shape;647;p16"/>
          <p:cNvSpPr/>
          <p:nvPr/>
        </p:nvSpPr>
        <p:spPr>
          <a:xfrm>
            <a:off x="62502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</a:t>
            </a:r>
            <a:endParaRPr/>
          </a:p>
        </p:txBody>
      </p:sp>
      <p:sp>
        <p:nvSpPr>
          <p:cNvPr id="648" name="Google Shape;648;p16"/>
          <p:cNvSpPr/>
          <p:nvPr/>
        </p:nvSpPr>
        <p:spPr>
          <a:xfrm>
            <a:off x="70893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x</a:t>
            </a:r>
            <a:endParaRPr/>
          </a:p>
        </p:txBody>
      </p:sp>
      <p:sp>
        <p:nvSpPr>
          <p:cNvPr id="649" name="Google Shape;649;p16"/>
          <p:cNvSpPr/>
          <p:nvPr/>
        </p:nvSpPr>
        <p:spPr>
          <a:xfrm>
            <a:off x="79284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650" name="Google Shape;650;p16"/>
          <p:cNvSpPr/>
          <p:nvPr/>
        </p:nvSpPr>
        <p:spPr>
          <a:xfrm>
            <a:off x="45720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651" name="Google Shape;651;p16"/>
          <p:cNvSpPr/>
          <p:nvPr/>
        </p:nvSpPr>
        <p:spPr>
          <a:xfrm>
            <a:off x="54111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b</a:t>
            </a:r>
            <a:endParaRPr/>
          </a:p>
        </p:txBody>
      </p:sp>
      <p:sp>
        <p:nvSpPr>
          <p:cNvPr id="652" name="Google Shape;652;p16"/>
          <p:cNvSpPr/>
          <p:nvPr/>
        </p:nvSpPr>
        <p:spPr>
          <a:xfrm>
            <a:off x="45720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BeeZee"/>
                <a:ea typeface="ABeeZee"/>
                <a:cs typeface="ABeeZee"/>
                <a:sym typeface="ABeeZee"/>
              </a:rPr>
              <a:t>a</a:t>
            </a:r>
            <a:endParaRPr sz="44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653" name="Google Shape;653;p16"/>
          <p:cNvSpPr/>
          <p:nvPr/>
        </p:nvSpPr>
        <p:spPr>
          <a:xfrm>
            <a:off x="62502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c</a:t>
            </a:r>
            <a:endParaRPr/>
          </a:p>
        </p:txBody>
      </p:sp>
      <p:sp>
        <p:nvSpPr>
          <p:cNvPr id="654" name="Google Shape;654;p16"/>
          <p:cNvSpPr/>
          <p:nvPr/>
        </p:nvSpPr>
        <p:spPr>
          <a:xfrm>
            <a:off x="70893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d</a:t>
            </a:r>
            <a:endParaRPr/>
          </a:p>
        </p:txBody>
      </p:sp>
      <p:sp>
        <p:nvSpPr>
          <p:cNvPr id="655" name="Google Shape;655;p16"/>
          <p:cNvSpPr/>
          <p:nvPr/>
        </p:nvSpPr>
        <p:spPr>
          <a:xfrm>
            <a:off x="7928400" y="1048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e</a:t>
            </a:r>
            <a:endParaRPr/>
          </a:p>
        </p:txBody>
      </p:sp>
      <p:sp>
        <p:nvSpPr>
          <p:cNvPr id="656" name="Google Shape;656;p16"/>
          <p:cNvSpPr/>
          <p:nvPr/>
        </p:nvSpPr>
        <p:spPr>
          <a:xfrm>
            <a:off x="54111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g</a:t>
            </a:r>
            <a:endParaRPr/>
          </a:p>
        </p:txBody>
      </p:sp>
      <p:sp>
        <p:nvSpPr>
          <p:cNvPr id="657" name="Google Shape;657;p16"/>
          <p:cNvSpPr/>
          <p:nvPr/>
        </p:nvSpPr>
        <p:spPr>
          <a:xfrm>
            <a:off x="45720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f</a:t>
            </a:r>
            <a:endParaRPr/>
          </a:p>
        </p:txBody>
      </p:sp>
      <p:sp>
        <p:nvSpPr>
          <p:cNvPr id="658" name="Google Shape;658;p16"/>
          <p:cNvSpPr/>
          <p:nvPr/>
        </p:nvSpPr>
        <p:spPr>
          <a:xfrm>
            <a:off x="62502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h</a:t>
            </a:r>
            <a:endParaRPr/>
          </a:p>
        </p:txBody>
      </p:sp>
      <p:sp>
        <p:nvSpPr>
          <p:cNvPr id="659" name="Google Shape;659;p16"/>
          <p:cNvSpPr/>
          <p:nvPr/>
        </p:nvSpPr>
        <p:spPr>
          <a:xfrm>
            <a:off x="70893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i</a:t>
            </a:r>
            <a:endParaRPr/>
          </a:p>
        </p:txBody>
      </p:sp>
      <p:sp>
        <p:nvSpPr>
          <p:cNvPr id="660" name="Google Shape;660;p16"/>
          <p:cNvSpPr/>
          <p:nvPr/>
        </p:nvSpPr>
        <p:spPr>
          <a:xfrm>
            <a:off x="7928400" y="17035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j</a:t>
            </a:r>
            <a:endParaRPr/>
          </a:p>
        </p:txBody>
      </p:sp>
      <p:sp>
        <p:nvSpPr>
          <p:cNvPr id="661" name="Google Shape;661;p16"/>
          <p:cNvSpPr/>
          <p:nvPr/>
        </p:nvSpPr>
        <p:spPr>
          <a:xfrm>
            <a:off x="54111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l</a:t>
            </a:r>
            <a:endParaRPr/>
          </a:p>
        </p:txBody>
      </p:sp>
      <p:sp>
        <p:nvSpPr>
          <p:cNvPr id="662" name="Google Shape;662;p16"/>
          <p:cNvSpPr/>
          <p:nvPr/>
        </p:nvSpPr>
        <p:spPr>
          <a:xfrm>
            <a:off x="45720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k</a:t>
            </a:r>
            <a:endParaRPr/>
          </a:p>
        </p:txBody>
      </p:sp>
      <p:sp>
        <p:nvSpPr>
          <p:cNvPr id="663" name="Google Shape;663;p16"/>
          <p:cNvSpPr/>
          <p:nvPr/>
        </p:nvSpPr>
        <p:spPr>
          <a:xfrm>
            <a:off x="62502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m</a:t>
            </a:r>
            <a:endParaRPr/>
          </a:p>
        </p:txBody>
      </p:sp>
      <p:sp>
        <p:nvSpPr>
          <p:cNvPr id="664" name="Google Shape;664;p16"/>
          <p:cNvSpPr/>
          <p:nvPr/>
        </p:nvSpPr>
        <p:spPr>
          <a:xfrm>
            <a:off x="70893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n</a:t>
            </a:r>
            <a:endParaRPr/>
          </a:p>
        </p:txBody>
      </p:sp>
      <p:sp>
        <p:nvSpPr>
          <p:cNvPr id="665" name="Google Shape;665;p16"/>
          <p:cNvSpPr/>
          <p:nvPr/>
        </p:nvSpPr>
        <p:spPr>
          <a:xfrm>
            <a:off x="7928400" y="23587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o</a:t>
            </a:r>
            <a:endParaRPr/>
          </a:p>
        </p:txBody>
      </p:sp>
      <p:sp>
        <p:nvSpPr>
          <p:cNvPr id="666" name="Google Shape;666;p16"/>
          <p:cNvSpPr/>
          <p:nvPr/>
        </p:nvSpPr>
        <p:spPr>
          <a:xfrm>
            <a:off x="54111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qu</a:t>
            </a:r>
            <a:endParaRPr sz="600"/>
          </a:p>
        </p:txBody>
      </p:sp>
      <p:sp>
        <p:nvSpPr>
          <p:cNvPr id="667" name="Google Shape;667;p16"/>
          <p:cNvSpPr/>
          <p:nvPr/>
        </p:nvSpPr>
        <p:spPr>
          <a:xfrm>
            <a:off x="45720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p</a:t>
            </a:r>
            <a:endParaRPr/>
          </a:p>
        </p:txBody>
      </p:sp>
      <p:sp>
        <p:nvSpPr>
          <p:cNvPr id="668" name="Google Shape;668;p16"/>
          <p:cNvSpPr/>
          <p:nvPr/>
        </p:nvSpPr>
        <p:spPr>
          <a:xfrm>
            <a:off x="62502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r</a:t>
            </a:r>
            <a:endParaRPr/>
          </a:p>
        </p:txBody>
      </p:sp>
      <p:sp>
        <p:nvSpPr>
          <p:cNvPr id="669" name="Google Shape;669;p16"/>
          <p:cNvSpPr/>
          <p:nvPr/>
        </p:nvSpPr>
        <p:spPr>
          <a:xfrm>
            <a:off x="70893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s</a:t>
            </a:r>
            <a:endParaRPr/>
          </a:p>
        </p:txBody>
      </p:sp>
      <p:sp>
        <p:nvSpPr>
          <p:cNvPr id="670" name="Google Shape;670;p16"/>
          <p:cNvSpPr/>
          <p:nvPr/>
        </p:nvSpPr>
        <p:spPr>
          <a:xfrm>
            <a:off x="7928400" y="30139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t</a:t>
            </a:r>
            <a:endParaRPr/>
          </a:p>
        </p:txBody>
      </p:sp>
      <p:sp>
        <p:nvSpPr>
          <p:cNvPr id="671" name="Google Shape;671;p16"/>
          <p:cNvSpPr/>
          <p:nvPr/>
        </p:nvSpPr>
        <p:spPr>
          <a:xfrm>
            <a:off x="54111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v</a:t>
            </a:r>
            <a:endParaRPr/>
          </a:p>
        </p:txBody>
      </p:sp>
      <p:sp>
        <p:nvSpPr>
          <p:cNvPr id="672" name="Google Shape;672;p16"/>
          <p:cNvSpPr/>
          <p:nvPr/>
        </p:nvSpPr>
        <p:spPr>
          <a:xfrm>
            <a:off x="45720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u</a:t>
            </a:r>
            <a:endParaRPr/>
          </a:p>
        </p:txBody>
      </p:sp>
      <p:sp>
        <p:nvSpPr>
          <p:cNvPr id="673" name="Google Shape;673;p16"/>
          <p:cNvSpPr/>
          <p:nvPr/>
        </p:nvSpPr>
        <p:spPr>
          <a:xfrm>
            <a:off x="62502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w</a:t>
            </a:r>
            <a:endParaRPr/>
          </a:p>
        </p:txBody>
      </p:sp>
      <p:sp>
        <p:nvSpPr>
          <p:cNvPr id="674" name="Google Shape;674;p16"/>
          <p:cNvSpPr/>
          <p:nvPr/>
        </p:nvSpPr>
        <p:spPr>
          <a:xfrm>
            <a:off x="70893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x</a:t>
            </a:r>
            <a:endParaRPr/>
          </a:p>
        </p:txBody>
      </p:sp>
      <p:sp>
        <p:nvSpPr>
          <p:cNvPr id="675" name="Google Shape;675;p16"/>
          <p:cNvSpPr/>
          <p:nvPr/>
        </p:nvSpPr>
        <p:spPr>
          <a:xfrm>
            <a:off x="7928400" y="36691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676" name="Google Shape;676;p16"/>
          <p:cNvSpPr/>
          <p:nvPr/>
        </p:nvSpPr>
        <p:spPr>
          <a:xfrm>
            <a:off x="4572000" y="4324350"/>
            <a:ext cx="839100" cy="655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y</a:t>
            </a:r>
            <a:endParaRPr/>
          </a:p>
        </p:txBody>
      </p:sp>
      <p:sp>
        <p:nvSpPr>
          <p:cNvPr id="677" name="Google Shape;677;p16"/>
          <p:cNvSpPr/>
          <p:nvPr/>
        </p:nvSpPr>
        <p:spPr>
          <a:xfrm>
            <a:off x="569575" y="2266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16"/>
          <p:cNvSpPr/>
          <p:nvPr/>
        </p:nvSpPr>
        <p:spPr>
          <a:xfrm>
            <a:off x="34355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16"/>
          <p:cNvSpPr/>
          <p:nvPr/>
        </p:nvSpPr>
        <p:spPr>
          <a:xfrm>
            <a:off x="32675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16"/>
          <p:cNvSpPr/>
          <p:nvPr/>
        </p:nvSpPr>
        <p:spPr>
          <a:xfrm>
            <a:off x="78790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16"/>
          <p:cNvSpPr/>
          <p:nvPr/>
        </p:nvSpPr>
        <p:spPr>
          <a:xfrm>
            <a:off x="50000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16"/>
          <p:cNvSpPr/>
          <p:nvPr/>
        </p:nvSpPr>
        <p:spPr>
          <a:xfrm>
            <a:off x="37615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16"/>
          <p:cNvSpPr/>
          <p:nvPr/>
        </p:nvSpPr>
        <p:spPr>
          <a:xfrm>
            <a:off x="376150" y="152400"/>
            <a:ext cx="502200" cy="47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