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Short Stack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ShortSt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63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263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39d5ad98_0_0:notes"/>
          <p:cNvSpPr/>
          <p:nvPr>
            <p:ph idx="2" type="sldImg"/>
          </p:nvPr>
        </p:nvSpPr>
        <p:spPr>
          <a:xfrm>
            <a:off x="381263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39d5ad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9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9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4313" y="425838"/>
            <a:ext cx="8360700" cy="44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Edit the sentence and write it correctly on the line. 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are you going to trick or treat on halloween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we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go to school at davenport elementary school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where can i put my broken pencil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14313" y="75145"/>
            <a:ext cx="81084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hort Stack"/>
                <a:ea typeface="Short Stack"/>
                <a:cs typeface="Short Stack"/>
                <a:sym typeface="Short Stack"/>
              </a:rPr>
              <a:t>Name:</a:t>
            </a:r>
            <a:endParaRPr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14313" y="425838"/>
            <a:ext cx="8360700" cy="44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Directions: Edit the sentence and write it correctly on the line. 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the new immigrants are from germany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mary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said i want to go see the statue of liberty in new york harbor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Short Stack"/>
              <a:buAutoNum type="arabicPeriod"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what</a:t>
            </a: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 is the first place immigrants came to when they entered the united states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74151"/>
                </a:solidFill>
                <a:latin typeface="Short Stack"/>
                <a:ea typeface="Short Stack"/>
                <a:cs typeface="Short Stack"/>
                <a:sym typeface="Short Stack"/>
              </a:rPr>
              <a:t>____________________________________________________________________________________</a:t>
            </a:r>
            <a:endParaRPr sz="1200">
              <a:solidFill>
                <a:srgbClr val="374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14313" y="75145"/>
            <a:ext cx="81084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hort Stack"/>
                <a:ea typeface="Short Stack"/>
                <a:cs typeface="Short Stack"/>
                <a:sym typeface="Short Stack"/>
              </a:rPr>
              <a:t>Name:</a:t>
            </a:r>
            <a:endParaRPr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