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12801600" cx="8229600"/>
  <p:notesSz cx="6858000" cy="9144000"/>
  <p:embeddedFontLst>
    <p:embeddedFont>
      <p:font typeface="Caveat"/>
      <p:regular r:id="rId12"/>
      <p:bold r:id="rId13"/>
    </p:embeddedFont>
    <p:embeddedFont>
      <p:font typeface="Boogaloo"/>
      <p:regular r:id="rId14"/>
    </p:embeddedFont>
    <p:embeddedFont>
      <p:font typeface="Acme"/>
      <p:regular r:id="rId15"/>
    </p:embeddedFont>
    <p:embeddedFont>
      <p:font typeface="Happy Monkey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032">
          <p15:clr>
            <a:srgbClr val="A4A3A4"/>
          </p15:clr>
        </p15:guide>
        <p15:guide id="2" pos="25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E86C66E-D180-4582-A9D6-7A9AB44C5397}">
  <a:tblStyle styleId="{4E86C66E-D180-4582-A9D6-7A9AB44C53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32" orient="horz"/>
        <p:guide pos="259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Caveat-bold.fntdata"/><Relationship Id="rId12" Type="http://schemas.openxmlformats.org/officeDocument/2006/relationships/font" Target="fonts/Cave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Acme-regular.fntdata"/><Relationship Id="rId14" Type="http://schemas.openxmlformats.org/officeDocument/2006/relationships/font" Target="fonts/Boogaloo-regular.fntdata"/><Relationship Id="rId16" Type="http://schemas.openxmlformats.org/officeDocument/2006/relationships/font" Target="fonts/HappyMonke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27145" y="685800"/>
            <a:ext cx="220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byE3tm3RP5Q&amp;feature=youtu.be&amp;fbclid=IwAR1yj1Z6S67Pciu7kHzqG3wicGHHRcD5hvQw0t7Ye4zyjK9wS-nZRERtWvw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327145" y="685800"/>
            <a:ext cx="220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 used this video turoial: </a:t>
            </a:r>
            <a:r>
              <a:rPr lang="es" u="sng">
                <a:solidFill>
                  <a:schemeClr val="hlink"/>
                </a:solidFill>
                <a:hlinkClick r:id="rId2"/>
              </a:rPr>
              <a:t>https://www.youtube.com/watch?v=byE3tm3RP5Q&amp;feature=youtu.be&amp;fbclid=IwAR1yj1Z6S67Pciu7kHzqG3wicGHHRcD5hvQw0t7Ye4zyjK9wS-nZRERtWvw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f20ca692a_0_176:notes"/>
          <p:cNvSpPr/>
          <p:nvPr>
            <p:ph idx="2" type="sldImg"/>
          </p:nvPr>
        </p:nvSpPr>
        <p:spPr>
          <a:xfrm>
            <a:off x="2327145" y="685800"/>
            <a:ext cx="220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f20ca692a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f20ca692a_0_204:notes"/>
          <p:cNvSpPr/>
          <p:nvPr>
            <p:ph idx="2" type="sldImg"/>
          </p:nvPr>
        </p:nvSpPr>
        <p:spPr>
          <a:xfrm>
            <a:off x="2327145" y="685800"/>
            <a:ext cx="220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f20ca692a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f20ca692a_0_237:notes"/>
          <p:cNvSpPr/>
          <p:nvPr>
            <p:ph idx="2" type="sldImg"/>
          </p:nvPr>
        </p:nvSpPr>
        <p:spPr>
          <a:xfrm>
            <a:off x="2327145" y="685800"/>
            <a:ext cx="220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f20ca692a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dfb85e611_0_6:notes"/>
          <p:cNvSpPr/>
          <p:nvPr>
            <p:ph idx="2" type="sldImg"/>
          </p:nvPr>
        </p:nvSpPr>
        <p:spPr>
          <a:xfrm>
            <a:off x="2327145" y="685800"/>
            <a:ext cx="220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dfb85e61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1853164"/>
            <a:ext cx="7668600" cy="510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7053822"/>
            <a:ext cx="7668600" cy="1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5353227"/>
            <a:ext cx="7668600" cy="20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1107618"/>
            <a:ext cx="7668600" cy="1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2868382"/>
            <a:ext cx="7668600" cy="85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1107618"/>
            <a:ext cx="7668600" cy="1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2868382"/>
            <a:ext cx="3600000" cy="85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2868382"/>
            <a:ext cx="3600000" cy="85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1107618"/>
            <a:ext cx="7668600" cy="1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1382827"/>
            <a:ext cx="2527200" cy="188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3458560"/>
            <a:ext cx="2527200" cy="79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1120373"/>
            <a:ext cx="5730900" cy="101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311"/>
            <a:ext cx="4114800" cy="1280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3069236"/>
            <a:ext cx="3640800" cy="3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6976542"/>
            <a:ext cx="3640800" cy="30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1802142"/>
            <a:ext cx="3453300" cy="91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10529431"/>
            <a:ext cx="5398800" cy="15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2753022"/>
            <a:ext cx="7668600" cy="488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7845538"/>
            <a:ext cx="7668600" cy="32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1107618"/>
            <a:ext cx="76686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2868382"/>
            <a:ext cx="7668600" cy="85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11606228"/>
            <a:ext cx="4938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slide" Target="/ppt/slides/slide4.xml"/><Relationship Id="rId13" Type="http://schemas.openxmlformats.org/officeDocument/2006/relationships/image" Target="../media/image11.png"/><Relationship Id="rId12" Type="http://schemas.openxmlformats.org/officeDocument/2006/relationships/hyperlink" Target="https://classroom.mcpsmd.org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4.png"/><Relationship Id="rId9" Type="http://schemas.openxmlformats.org/officeDocument/2006/relationships/image" Target="../media/image6.png"/><Relationship Id="rId15" Type="http://schemas.openxmlformats.org/officeDocument/2006/relationships/slide" Target="/ppt/slides/slide3.xml"/><Relationship Id="rId14" Type="http://schemas.openxmlformats.org/officeDocument/2006/relationships/image" Target="../media/image7.png"/><Relationship Id="rId17" Type="http://schemas.openxmlformats.org/officeDocument/2006/relationships/image" Target="../media/image10.png"/><Relationship Id="rId16" Type="http://schemas.openxmlformats.org/officeDocument/2006/relationships/image" Target="../media/image8.png"/><Relationship Id="rId5" Type="http://schemas.openxmlformats.org/officeDocument/2006/relationships/image" Target="../media/image5.png"/><Relationship Id="rId19" Type="http://schemas.openxmlformats.org/officeDocument/2006/relationships/slide" Target="/ppt/slides/slide2.xml"/><Relationship Id="rId6" Type="http://schemas.openxmlformats.org/officeDocument/2006/relationships/image" Target="../media/image9.png"/><Relationship Id="rId18" Type="http://schemas.openxmlformats.org/officeDocument/2006/relationships/hyperlink" Target="https://md-mcps-psv.edupoint.com/PXP2_Login.aspx" TargetMode="External"/><Relationship Id="rId7" Type="http://schemas.openxmlformats.org/officeDocument/2006/relationships/image" Target="../media/image2.png"/><Relationship Id="rId8" Type="http://schemas.openxmlformats.org/officeDocument/2006/relationships/hyperlink" Target="https://classroom.google.com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4.png"/><Relationship Id="rId9" Type="http://schemas.openxmlformats.org/officeDocument/2006/relationships/slide" Target="/ppt/slides/slide5.xml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3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7.png"/><Relationship Id="rId5" Type="http://schemas.openxmlformats.org/officeDocument/2006/relationships/image" Target="../media/image23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kahoot.it/?_ga=2.59933738.668145859.1596560864-477483607.1596560864&amp;deviceId=36184bdf-07be-4169-be80-04e81fb584edR&amp;sessionId=1596560864753" TargetMode="External"/><Relationship Id="rId10" Type="http://schemas.openxmlformats.org/officeDocument/2006/relationships/image" Target="../media/image19.png"/><Relationship Id="rId13" Type="http://schemas.openxmlformats.org/officeDocument/2006/relationships/image" Target="../media/image25.png"/><Relationship Id="rId12" Type="http://schemas.openxmlformats.org/officeDocument/2006/relationships/hyperlink" Target="http://quizlet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20.png"/><Relationship Id="rId9" Type="http://schemas.openxmlformats.org/officeDocument/2006/relationships/image" Target="../media/image16.png"/><Relationship Id="rId15" Type="http://schemas.openxmlformats.org/officeDocument/2006/relationships/image" Target="../media/image24.png"/><Relationship Id="rId14" Type="http://schemas.openxmlformats.org/officeDocument/2006/relationships/hyperlink" Target="https://conjuguemos.com/verb/112" TargetMode="External"/><Relationship Id="rId17" Type="http://schemas.openxmlformats.org/officeDocument/2006/relationships/image" Target="../media/image17.png"/><Relationship Id="rId16" Type="http://schemas.openxmlformats.org/officeDocument/2006/relationships/hyperlink" Target="https://moderna.eb.com/levels/academica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18" Type="http://schemas.openxmlformats.org/officeDocument/2006/relationships/image" Target="../media/image14.png"/><Relationship Id="rId7" Type="http://schemas.openxmlformats.org/officeDocument/2006/relationships/image" Target="../media/image18.png"/><Relationship Id="rId8" Type="http://schemas.openxmlformats.org/officeDocument/2006/relationships/hyperlink" Target="https://www.spanishdict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22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33350" y="76200"/>
            <a:ext cx="7953300" cy="22194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7200">
                <a:latin typeface="Boogaloo"/>
                <a:ea typeface="Boogaloo"/>
                <a:cs typeface="Boogaloo"/>
                <a:sym typeface="Boogaloo"/>
              </a:rPr>
              <a:t>SSS 2 </a:t>
            </a:r>
            <a:endParaRPr sz="7200"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7200">
                <a:latin typeface="Boogaloo"/>
                <a:ea typeface="Boogaloo"/>
                <a:cs typeface="Boogaloo"/>
                <a:sym typeface="Boogaloo"/>
              </a:rPr>
              <a:t>Sra. González-Reyes</a:t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 rot="-884580">
            <a:off x="5467287" y="357138"/>
            <a:ext cx="1533694" cy="8568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4800">
                <a:latin typeface="Caveat"/>
                <a:ea typeface="Caveat"/>
                <a:cs typeface="Caveat"/>
                <a:sym typeface="Caveat"/>
              </a:rPr>
              <a:t>con la</a:t>
            </a:r>
            <a:endParaRPr sz="48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14350" y="2676525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Contáctame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514350" y="5013037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1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Google Classroom</a:t>
            </a:r>
            <a:endParaRPr b="1" sz="31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14350" y="7422090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Silabario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514350" y="9831165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D0E0E3"/>
          </a:solidFill>
          <a:ln cap="flat" cmpd="sng" w="9525">
            <a:solidFill>
              <a:srgbClr val="D0E0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Anuncios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476750" y="2676525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Tareas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4476750" y="5013037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MyMCPS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4476750" y="9831165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D0E0E3"/>
          </a:solidFill>
          <a:ln cap="flat" cmpd="sng" w="9525">
            <a:solidFill>
              <a:srgbClr val="D0E0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Tus notas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Synergy</a:t>
            </a:r>
            <a:endParaRPr/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0551" y="3741634"/>
            <a:ext cx="768351" cy="784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7325" y="3845903"/>
            <a:ext cx="758068" cy="5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9888" y="6108900"/>
            <a:ext cx="1000125" cy="863399"/>
          </a:xfrm>
          <a:prstGeom prst="rect">
            <a:avLst/>
          </a:prstGeom>
          <a:noFill/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9900" y="8178300"/>
            <a:ext cx="1218900" cy="1218900"/>
          </a:xfrm>
          <a:prstGeom prst="rect">
            <a:avLst/>
          </a:prstGeom>
          <a:noFill/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" name="Google Shape;67;p13"/>
          <p:cNvSpPr/>
          <p:nvPr/>
        </p:nvSpPr>
        <p:spPr>
          <a:xfrm>
            <a:off x="4476750" y="7422090"/>
            <a:ext cx="3211200" cy="21219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Enlaces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8" name="Google Shape;68;p13">
            <a:hlinkClick r:id="rId8"/>
          </p:cNvPr>
          <p:cNvSpPr/>
          <p:nvPr/>
        </p:nvSpPr>
        <p:spPr>
          <a:xfrm>
            <a:off x="514338" y="5002438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514338" y="7422100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51884" y="8105500"/>
            <a:ext cx="1364475" cy="13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>
            <a:hlinkClick action="ppaction://hlinksldjump" r:id="rId10"/>
          </p:cNvPr>
          <p:cNvSpPr/>
          <p:nvPr/>
        </p:nvSpPr>
        <p:spPr>
          <a:xfrm>
            <a:off x="4476738" y="7422088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11">
            <a:alphaModFix/>
          </a:blip>
          <a:srcRect b="40856" l="28854" r="27433" t="12858"/>
          <a:stretch/>
        </p:blipFill>
        <p:spPr>
          <a:xfrm>
            <a:off x="5618050" y="5916113"/>
            <a:ext cx="928613" cy="983238"/>
          </a:xfrm>
          <a:prstGeom prst="rect">
            <a:avLst/>
          </a:prstGeom>
          <a:noFill/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3" name="Google Shape;73;p13">
            <a:hlinkClick r:id="rId12"/>
          </p:cNvPr>
          <p:cNvSpPr/>
          <p:nvPr/>
        </p:nvSpPr>
        <p:spPr>
          <a:xfrm>
            <a:off x="4476763" y="5002425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 rotWithShape="1">
          <a:blip r:embed="rId13">
            <a:alphaModFix/>
          </a:blip>
          <a:srcRect b="37620" l="0" r="0" t="0"/>
          <a:stretch/>
        </p:blipFill>
        <p:spPr>
          <a:xfrm>
            <a:off x="5541388" y="10506000"/>
            <a:ext cx="1081900" cy="10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465652" y="3416823"/>
            <a:ext cx="1298301" cy="1261501"/>
          </a:xfrm>
          <a:prstGeom prst="rect">
            <a:avLst/>
          </a:prstGeom>
          <a:noFill/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" name="Google Shape;76;p13">
            <a:hlinkClick action="ppaction://hlinksldjump" r:id="rId15"/>
          </p:cNvPr>
          <p:cNvSpPr/>
          <p:nvPr/>
        </p:nvSpPr>
        <p:spPr>
          <a:xfrm>
            <a:off x="4430500" y="2676525"/>
            <a:ext cx="33081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58838" y="10603200"/>
            <a:ext cx="1122225" cy="1160975"/>
          </a:xfrm>
          <a:prstGeom prst="rect">
            <a:avLst/>
          </a:prstGeom>
          <a:noFill/>
          <a:ln cap="flat" cmpd="sng" w="9525">
            <a:solidFill>
              <a:srgbClr val="D0E0E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Bitmoji Image" id="78" name="Google Shape;78;p13"/>
          <p:cNvPicPr preferRelativeResize="0"/>
          <p:nvPr/>
        </p:nvPicPr>
        <p:blipFill rotWithShape="1">
          <a:blip r:embed="rId17">
            <a:alphaModFix/>
          </a:blip>
          <a:srcRect b="0" l="22458" r="23775" t="0"/>
          <a:stretch/>
        </p:blipFill>
        <p:spPr>
          <a:xfrm>
            <a:off x="2934062" y="4898000"/>
            <a:ext cx="20383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/>
          <p:nvPr/>
        </p:nvSpPr>
        <p:spPr>
          <a:xfrm>
            <a:off x="514350" y="9831165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0" name="Google Shape;80;p13">
            <a:hlinkClick r:id="rId18"/>
          </p:cNvPr>
          <p:cNvSpPr/>
          <p:nvPr/>
        </p:nvSpPr>
        <p:spPr>
          <a:xfrm>
            <a:off x="4476750" y="9831165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-381000" y="36750"/>
            <a:ext cx="8701500" cy="2280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2" name="Google Shape;82;p13">
            <a:hlinkClick action="ppaction://hlinksldjump" r:id="rId19"/>
          </p:cNvPr>
          <p:cNvSpPr/>
          <p:nvPr/>
        </p:nvSpPr>
        <p:spPr>
          <a:xfrm>
            <a:off x="514363" y="2603938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>
            <a:off x="133350" y="76200"/>
            <a:ext cx="7953300" cy="2219400"/>
          </a:xfrm>
          <a:prstGeom prst="roundRect">
            <a:avLst>
              <a:gd fmla="val 16667" name="adj"/>
            </a:avLst>
          </a:prstGeom>
          <a:solidFill>
            <a:srgbClr val="F1D2F1"/>
          </a:solidFill>
          <a:ln cap="flat" cmpd="sng" w="952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latin typeface="Boogaloo"/>
                <a:ea typeface="Boogaloo"/>
                <a:cs typeface="Boogaloo"/>
                <a:sym typeface="Boogaloo"/>
              </a:rPr>
              <a:t>Contáctame</a:t>
            </a:r>
            <a:endParaRPr sz="96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259775" y="2676525"/>
            <a:ext cx="7656000" cy="6825900"/>
          </a:xfrm>
          <a:prstGeom prst="roundRect">
            <a:avLst>
              <a:gd fmla="val 16667" name="adj"/>
            </a:avLst>
          </a:prstGeom>
          <a:solidFill>
            <a:srgbClr val="F1D2F1"/>
          </a:solidFill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50832">
            <a:off x="6843440" y="682586"/>
            <a:ext cx="986176" cy="100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71771">
            <a:off x="454388" y="848769"/>
            <a:ext cx="887774" cy="6742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u got it boss" id="91" name="Google Shape;9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8600" y="892565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">
            <a:off x="762978" y="3724403"/>
            <a:ext cx="1015600" cy="771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1558475" y="5248425"/>
            <a:ext cx="6187800" cy="1524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Textos usando</a:t>
            </a:r>
            <a:r>
              <a:rPr b="1" lang="es" sz="25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“Google Voice”</a:t>
            </a:r>
            <a:endParaRPr b="1" sz="25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(777) 123-4356</a:t>
            </a:r>
            <a:r>
              <a:rPr lang="es" sz="3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4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1806350" y="3347775"/>
            <a:ext cx="5886300" cy="1524600"/>
          </a:xfrm>
          <a:prstGeom prst="roundRect">
            <a:avLst>
              <a:gd fmla="val 16667" name="adj"/>
            </a:avLst>
          </a:prstGeom>
          <a:solidFill>
            <a:srgbClr val="F1D2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Correo electrónico:</a:t>
            </a:r>
            <a:endParaRPr b="1" sz="3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rPr>
              <a:t>_______________</a:t>
            </a:r>
            <a:r>
              <a:rPr lang="es" sz="2700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rPr>
              <a:t>@____________.org</a:t>
            </a:r>
            <a:endParaRPr sz="3800">
              <a:solidFill>
                <a:schemeClr val="dk1"/>
              </a:solidFill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1841725" y="7497050"/>
            <a:ext cx="5504700" cy="1657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Videollamada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ID:  xxx xx xxxx</a:t>
            </a:r>
            <a:endParaRPr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Contraseña: xxx</a:t>
            </a:r>
            <a:endParaRPr sz="1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2">
            <a:off x="390474" y="5540641"/>
            <a:ext cx="1485899" cy="151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373" y="7725647"/>
            <a:ext cx="2039423" cy="771350"/>
          </a:xfrm>
          <a:prstGeom prst="rect">
            <a:avLst/>
          </a:prstGeom>
          <a:noFill/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8" name="Google Shape;98;p14">
            <a:hlinkClick action="ppaction://hlinkshowjump?jump=firstslide"/>
          </p:cNvPr>
          <p:cNvSpPr/>
          <p:nvPr/>
        </p:nvSpPr>
        <p:spPr>
          <a:xfrm>
            <a:off x="-27037" y="-12"/>
            <a:ext cx="8229600" cy="12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" name="Google Shape;99;p14"/>
          <p:cNvGrpSpPr/>
          <p:nvPr/>
        </p:nvGrpSpPr>
        <p:grpSpPr>
          <a:xfrm>
            <a:off x="6551375" y="11059250"/>
            <a:ext cx="1364400" cy="1364400"/>
            <a:chOff x="6774875" y="11329550"/>
            <a:chExt cx="1364400" cy="1364400"/>
          </a:xfrm>
        </p:grpSpPr>
        <p:sp>
          <p:nvSpPr>
            <p:cNvPr id="100" name="Google Shape;100;p14"/>
            <p:cNvSpPr/>
            <p:nvPr/>
          </p:nvSpPr>
          <p:spPr>
            <a:xfrm>
              <a:off x="6774875" y="11329550"/>
              <a:ext cx="1364400" cy="1364400"/>
            </a:xfrm>
            <a:prstGeom prst="flowChartConnector">
              <a:avLst/>
            </a:pr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1" name="Google Shape;101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992763" y="11547439"/>
              <a:ext cx="928625" cy="928625"/>
            </a:xfrm>
            <a:prstGeom prst="rect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02" name="Google Shape;102;p14">
            <a:hlinkClick action="ppaction://hlinkshowjump?jump=firstslide"/>
          </p:cNvPr>
          <p:cNvSpPr/>
          <p:nvPr/>
        </p:nvSpPr>
        <p:spPr>
          <a:xfrm>
            <a:off x="6551375" y="11059250"/>
            <a:ext cx="1364400" cy="1364400"/>
          </a:xfrm>
          <a:prstGeom prst="flowChartConnector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>
            <a:hlinkClick action="ppaction://hlinksldjump" r:id="rId9"/>
          </p:cNvPr>
          <p:cNvSpPr/>
          <p:nvPr/>
        </p:nvSpPr>
        <p:spPr>
          <a:xfrm>
            <a:off x="55375" y="9670100"/>
            <a:ext cx="2838600" cy="2219400"/>
          </a:xfrm>
          <a:prstGeom prst="cloudCallout">
            <a:avLst>
              <a:gd fmla="val 96689" name="adj1"/>
              <a:gd fmla="val -22949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Acme"/>
                <a:ea typeface="Acme"/>
                <a:cs typeface="Acme"/>
                <a:sym typeface="Acme"/>
              </a:rPr>
              <a:t>Añade esta aplicación en tu celular o tableta</a:t>
            </a:r>
            <a:r>
              <a:rPr lang="es"/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133350" y="76200"/>
            <a:ext cx="7953300" cy="22194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latin typeface="Boogaloo"/>
                <a:ea typeface="Boogaloo"/>
                <a:cs typeface="Boogaloo"/>
                <a:sym typeface="Boogaloo"/>
              </a:rPr>
              <a:t>Tareas</a:t>
            </a:r>
            <a:endParaRPr sz="9600"/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150" y="438788"/>
            <a:ext cx="1537825" cy="1494225"/>
          </a:xfrm>
          <a:prstGeom prst="rect">
            <a:avLst/>
          </a:prstGeom>
          <a:noFill/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10" name="Google Shape;110;p15"/>
          <p:cNvGraphicFramePr/>
          <p:nvPr/>
        </p:nvGraphicFramePr>
        <p:xfrm>
          <a:off x="215650" y="3152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{4E86C66E-D180-4582-A9D6-7A9AB44C5397}</a:tableStyleId>
              </a:tblPr>
              <a:tblGrid>
                <a:gridCol w="2124075"/>
                <a:gridCol w="5674225"/>
              </a:tblGrid>
              <a:tr h="1549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3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lunes</a:t>
                      </a:r>
                      <a:endParaRPr b="1" sz="3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</a:tr>
              <a:tr h="1549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3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martes</a:t>
                      </a:r>
                      <a:endParaRPr b="1" sz="3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</a:tr>
              <a:tr h="1549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3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miércoles</a:t>
                      </a:r>
                      <a:endParaRPr b="1" sz="3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</a:tr>
              <a:tr h="1549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3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jueves</a:t>
                      </a:r>
                      <a:endParaRPr b="1" sz="3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</a:tr>
              <a:tr h="1549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32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viernes</a:t>
                      </a:r>
                      <a:endParaRPr b="1" sz="32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00FF"/>
                        </a:gs>
                        <a:gs pos="0">
                          <a:srgbClr val="EAD1DC"/>
                        </a:gs>
                        <a:gs pos="77000">
                          <a:srgbClr val="FFFFFF"/>
                        </a:gs>
                        <a:gs pos="100000">
                          <a:srgbClr val="FFFFFF"/>
                        </a:gs>
                        <a:gs pos="100000">
                          <a:srgbClr val="1D1D1D"/>
                        </a:gs>
                      </a:gsLst>
                      <a:lin ang="18900044" scaled="0"/>
                    </a:gradFill>
                  </a:tcPr>
                </a:tc>
              </a:tr>
            </a:tbl>
          </a:graphicData>
        </a:graphic>
      </p:graphicFrame>
      <p:pic>
        <p:nvPicPr>
          <p:cNvPr descr="Bitmoji Image" id="111" name="Google Shape;11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4900" y="1387"/>
            <a:ext cx="2369050" cy="236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2339725" y="3181350"/>
            <a:ext cx="56742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2339725" y="4781550"/>
            <a:ext cx="56742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-4800" y="-12"/>
            <a:ext cx="8229600" cy="12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5" name="Google Shape;115;p15"/>
          <p:cNvGrpSpPr/>
          <p:nvPr/>
        </p:nvGrpSpPr>
        <p:grpSpPr>
          <a:xfrm>
            <a:off x="6722250" y="11230700"/>
            <a:ext cx="1364400" cy="1364400"/>
            <a:chOff x="6774875" y="11329550"/>
            <a:chExt cx="1364400" cy="1364400"/>
          </a:xfrm>
        </p:grpSpPr>
        <p:sp>
          <p:nvSpPr>
            <p:cNvPr id="116" name="Google Shape;116;p15"/>
            <p:cNvSpPr/>
            <p:nvPr/>
          </p:nvSpPr>
          <p:spPr>
            <a:xfrm>
              <a:off x="6774875" y="11329550"/>
              <a:ext cx="1364400" cy="1364400"/>
            </a:xfrm>
            <a:prstGeom prst="flowChartConnector">
              <a:avLst/>
            </a:pr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92763" y="11547439"/>
              <a:ext cx="928625" cy="928625"/>
            </a:xfrm>
            <a:prstGeom prst="rect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18" name="Google Shape;118;p15"/>
          <p:cNvSpPr txBox="1"/>
          <p:nvPr/>
        </p:nvSpPr>
        <p:spPr>
          <a:xfrm>
            <a:off x="2339725" y="6359250"/>
            <a:ext cx="5674200" cy="13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2339725" y="7807050"/>
            <a:ext cx="56742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2339725" y="9384750"/>
            <a:ext cx="56742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2339725" y="4675650"/>
            <a:ext cx="56742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2339725" y="3203850"/>
            <a:ext cx="56742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123" name="Google Shape;123;p15">
            <a:hlinkClick action="ppaction://hlinkshowjump?jump=firstslide"/>
          </p:cNvPr>
          <p:cNvSpPr/>
          <p:nvPr/>
        </p:nvSpPr>
        <p:spPr>
          <a:xfrm>
            <a:off x="6722250" y="11230700"/>
            <a:ext cx="1364400" cy="1364400"/>
          </a:xfrm>
          <a:prstGeom prst="flowChartConnector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>
            <a:off x="133350" y="76200"/>
            <a:ext cx="7953300" cy="2219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latin typeface="Boogaloo"/>
                <a:ea typeface="Boogaloo"/>
                <a:cs typeface="Boogaloo"/>
                <a:sym typeface="Boogaloo"/>
              </a:rPr>
              <a:t>Enlaces</a:t>
            </a:r>
            <a:endParaRPr sz="9600"/>
          </a:p>
        </p:txBody>
      </p:sp>
      <p:pic>
        <p:nvPicPr>
          <p:cNvPr id="129" name="Google Shape;12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7550" y="9905950"/>
            <a:ext cx="2849525" cy="2849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love the internet" id="130" name="Google Shape;13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3925" y="266775"/>
            <a:ext cx="1838250" cy="18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423" y="354495"/>
            <a:ext cx="1662775" cy="166280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/>
          <p:nvPr/>
        </p:nvSpPr>
        <p:spPr>
          <a:xfrm>
            <a:off x="19050" y="-38100"/>
            <a:ext cx="8229600" cy="12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571500" y="2754840"/>
            <a:ext cx="3211200" cy="212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9DAF8"/>
              </a:gs>
              <a:gs pos="100000">
                <a:srgbClr val="FFFFFF"/>
              </a:gs>
              <a:gs pos="100000">
                <a:srgbClr val="737373"/>
              </a:gs>
            </a:gsLst>
            <a:path path="circle">
              <a:fillToRect l="100%" t="100%"/>
            </a:path>
            <a:tileRect b="-100%" r="-100%"/>
          </a:gra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34" name="Google Shape;13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38" y="3415750"/>
            <a:ext cx="2735325" cy="800100"/>
          </a:xfrm>
          <a:prstGeom prst="rect">
            <a:avLst/>
          </a:prstGeom>
          <a:noFill/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5" name="Google Shape;135;p16">
            <a:hlinkClick r:id="rId8"/>
          </p:cNvPr>
          <p:cNvSpPr/>
          <p:nvPr/>
        </p:nvSpPr>
        <p:spPr>
          <a:xfrm>
            <a:off x="571500" y="2754840"/>
            <a:ext cx="3211200" cy="2121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36" name="Google Shape;13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02347" y="3307322"/>
            <a:ext cx="2321925" cy="102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/>
          <p:cNvSpPr/>
          <p:nvPr/>
        </p:nvSpPr>
        <p:spPr>
          <a:xfrm>
            <a:off x="4381500" y="2759665"/>
            <a:ext cx="3211200" cy="212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9DAF8"/>
              </a:gs>
              <a:gs pos="100000">
                <a:srgbClr val="FFFFFF"/>
              </a:gs>
              <a:gs pos="100000">
                <a:srgbClr val="737373"/>
              </a:gs>
            </a:gsLst>
            <a:path path="circle">
              <a:fillToRect l="100%" t="100%"/>
            </a:path>
            <a:tileRect b="-100%" r="-100%"/>
          </a:gra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38" name="Google Shape;138;p16"/>
          <p:cNvSpPr/>
          <p:nvPr/>
        </p:nvSpPr>
        <p:spPr>
          <a:xfrm>
            <a:off x="571500" y="5193240"/>
            <a:ext cx="3211200" cy="212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9DAF8"/>
              </a:gs>
              <a:gs pos="100000">
                <a:srgbClr val="FFFFFF"/>
              </a:gs>
              <a:gs pos="100000">
                <a:srgbClr val="737373"/>
              </a:gs>
            </a:gsLst>
            <a:path path="circle">
              <a:fillToRect l="100%" t="100%"/>
            </a:path>
            <a:tileRect b="-100%" r="-100%"/>
          </a:gra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4381500" y="5198065"/>
            <a:ext cx="3211200" cy="212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9DAF8"/>
              </a:gs>
              <a:gs pos="100000">
                <a:srgbClr val="FFFFFF"/>
              </a:gs>
              <a:gs pos="100000">
                <a:srgbClr val="737373"/>
              </a:gs>
            </a:gsLst>
            <a:path path="circle">
              <a:fillToRect l="100%" t="100%"/>
            </a:path>
            <a:tileRect b="-100%" r="-100%"/>
          </a:gra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571500" y="7631640"/>
            <a:ext cx="3211200" cy="212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9DAF8"/>
              </a:gs>
              <a:gs pos="100000">
                <a:srgbClr val="FFFFFF"/>
              </a:gs>
              <a:gs pos="100000">
                <a:srgbClr val="737373"/>
              </a:gs>
            </a:gsLst>
            <a:path path="circle">
              <a:fillToRect l="100%" t="100%"/>
            </a:path>
            <a:tileRect b="-100%" r="-100%"/>
          </a:gra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4381500" y="7636465"/>
            <a:ext cx="3211200" cy="212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C9DAF8"/>
              </a:gs>
              <a:gs pos="100000">
                <a:srgbClr val="FFFFFF"/>
              </a:gs>
              <a:gs pos="100000">
                <a:srgbClr val="737373"/>
              </a:gs>
            </a:gsLst>
            <a:path path="circle">
              <a:fillToRect l="100%" t="100%"/>
            </a:path>
            <a:tileRect b="-100%" r="-100%"/>
          </a:gra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42" name="Google Shape;14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26138" y="3307326"/>
            <a:ext cx="2321925" cy="1026608"/>
          </a:xfrm>
          <a:prstGeom prst="rect">
            <a:avLst/>
          </a:prstGeom>
          <a:noFill/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23287" y="5552939"/>
            <a:ext cx="2107625" cy="1402525"/>
          </a:xfrm>
          <a:prstGeom prst="rect">
            <a:avLst/>
          </a:prstGeom>
          <a:noFill/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" name="Google Shape;144;p16">
            <a:hlinkClick r:id="rId11"/>
          </p:cNvPr>
          <p:cNvSpPr/>
          <p:nvPr/>
        </p:nvSpPr>
        <p:spPr>
          <a:xfrm>
            <a:off x="571500" y="5193240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45" name="Google Shape;145;p16">
            <a:hlinkClick r:id="rId12"/>
          </p:cNvPr>
          <p:cNvSpPr/>
          <p:nvPr/>
        </p:nvSpPr>
        <p:spPr>
          <a:xfrm>
            <a:off x="4381500" y="2759665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31929" y="5582108"/>
            <a:ext cx="1662775" cy="163739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>
            <a:hlinkClick r:id="rId14"/>
          </p:cNvPr>
          <p:cNvSpPr/>
          <p:nvPr/>
        </p:nvSpPr>
        <p:spPr>
          <a:xfrm>
            <a:off x="4381500" y="5198065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48" name="Google Shape;148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9434" y="8292544"/>
            <a:ext cx="2735300" cy="808006"/>
          </a:xfrm>
          <a:prstGeom prst="rect">
            <a:avLst/>
          </a:prstGeom>
          <a:noFill/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9" name="Google Shape;149;p16">
            <a:hlinkClick r:id="rId16"/>
          </p:cNvPr>
          <p:cNvSpPr/>
          <p:nvPr/>
        </p:nvSpPr>
        <p:spPr>
          <a:xfrm>
            <a:off x="606125" y="7631650"/>
            <a:ext cx="31419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150" name="Google Shape;150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1181144">
            <a:off x="5153112" y="7889893"/>
            <a:ext cx="1820403" cy="182041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/>
          <p:nvPr/>
        </p:nvSpPr>
        <p:spPr>
          <a:xfrm>
            <a:off x="4381500" y="7636465"/>
            <a:ext cx="3211200" cy="212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818500" y="11374300"/>
            <a:ext cx="1364400" cy="1364400"/>
            <a:chOff x="6774875" y="11329550"/>
            <a:chExt cx="1364400" cy="1364400"/>
          </a:xfrm>
        </p:grpSpPr>
        <p:sp>
          <p:nvSpPr>
            <p:cNvPr id="153" name="Google Shape;153;p16"/>
            <p:cNvSpPr/>
            <p:nvPr/>
          </p:nvSpPr>
          <p:spPr>
            <a:xfrm>
              <a:off x="6774875" y="11329550"/>
              <a:ext cx="1364400" cy="1364400"/>
            </a:xfrm>
            <a:prstGeom prst="flowChartConnector">
              <a:avLst/>
            </a:pr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4" name="Google Shape;154;p16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6992763" y="11547439"/>
              <a:ext cx="928625" cy="928625"/>
            </a:xfrm>
            <a:prstGeom prst="rect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55" name="Google Shape;155;p16">
            <a:hlinkClick action="ppaction://hlinkshowjump?jump=firstslide"/>
          </p:cNvPr>
          <p:cNvSpPr/>
          <p:nvPr/>
        </p:nvSpPr>
        <p:spPr>
          <a:xfrm>
            <a:off x="6818500" y="11374300"/>
            <a:ext cx="1364400" cy="1364400"/>
          </a:xfrm>
          <a:prstGeom prst="flowChartConnector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/>
          <p:nvPr/>
        </p:nvSpPr>
        <p:spPr>
          <a:xfrm>
            <a:off x="133350" y="76200"/>
            <a:ext cx="7953300" cy="2219400"/>
          </a:xfrm>
          <a:prstGeom prst="roundRect">
            <a:avLst>
              <a:gd fmla="val 16667" name="adj"/>
            </a:avLst>
          </a:prstGeom>
          <a:solidFill>
            <a:srgbClr val="00FFFF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latin typeface="Boogaloo"/>
                <a:ea typeface="Boogaloo"/>
                <a:cs typeface="Boogaloo"/>
                <a:sym typeface="Boogaloo"/>
              </a:rPr>
              <a:t>Aplicación</a:t>
            </a:r>
            <a:endParaRPr sz="9600"/>
          </a:p>
        </p:txBody>
      </p:sp>
      <p:sp>
        <p:nvSpPr>
          <p:cNvPr id="161" name="Google Shape;161;p17"/>
          <p:cNvSpPr txBox="1"/>
          <p:nvPr/>
        </p:nvSpPr>
        <p:spPr>
          <a:xfrm>
            <a:off x="210450" y="2680875"/>
            <a:ext cx="7808700" cy="86208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000">
                <a:latin typeface="Boogaloo"/>
                <a:ea typeface="Boogaloo"/>
                <a:cs typeface="Boogaloo"/>
                <a:sym typeface="Boogaloo"/>
              </a:rPr>
              <a:t>En un iPhone/iPad:</a:t>
            </a:r>
            <a:endParaRPr b="1" sz="4000"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Happy Monkey"/>
              <a:buAutoNum type="arabicPeriod"/>
            </a:pP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Haga clic en este botón que se encuentra en la parte inferior</a:t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de la pantalla, en el navegador de la página de Safari.</a:t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Happy Monkey"/>
              <a:buAutoNum type="arabicPeriod"/>
            </a:pP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Dale hacia abajo y seleccione "Añadir a la pantalla de inicio".</a:t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Happy Monkey"/>
              <a:buAutoNum type="arabicPeriod"/>
            </a:pP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Clic en "</a:t>
            </a:r>
            <a:r>
              <a:rPr lang="e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Añadir/</a:t>
            </a: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Add."</a:t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Happy Monkey"/>
                <a:ea typeface="Happy Monkey"/>
                <a:cs typeface="Happy Monkey"/>
                <a:sym typeface="Happy Monkey"/>
              </a:rPr>
              <a:t>¡Estás listo!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000">
                <a:latin typeface="Boogaloo"/>
                <a:ea typeface="Boogaloo"/>
                <a:cs typeface="Boogaloo"/>
                <a:sym typeface="Boogaloo"/>
              </a:rPr>
              <a:t>En</a:t>
            </a:r>
            <a:r>
              <a:rPr b="1" lang="es" sz="4000">
                <a:latin typeface="Boogaloo"/>
                <a:ea typeface="Boogaloo"/>
                <a:cs typeface="Boogaloo"/>
                <a:sym typeface="Boogaloo"/>
              </a:rPr>
              <a:t> Android:</a:t>
            </a:r>
            <a:endParaRPr b="1" sz="4000">
              <a:latin typeface="Boogaloo"/>
              <a:ea typeface="Boogaloo"/>
              <a:cs typeface="Boogaloo"/>
              <a:sym typeface="Boogalo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appy Monkey"/>
              <a:buAutoNum type="arabicPeriod"/>
            </a:pP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Haga clic en los tres puntos que se encuentran en la esquina superior derecha mientras visualiza en el navegador web.</a:t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AutoNum type="arabicPeriod"/>
            </a:pPr>
            <a:r>
              <a:rPr lang="es" sz="2800">
                <a:latin typeface="Happy Monkey"/>
                <a:ea typeface="Happy Monkey"/>
                <a:cs typeface="Happy Monkey"/>
                <a:sym typeface="Happy Monkey"/>
              </a:rPr>
              <a:t>Seleccione "Añadir a la pantalla de inicio."</a:t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Happy Monkey"/>
                <a:ea typeface="Happy Monkey"/>
                <a:cs typeface="Happy Monkey"/>
                <a:sym typeface="Happy Monkey"/>
              </a:rPr>
              <a:t>¡Estás listo!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62" name="Google Shape;162;p17"/>
          <p:cNvPicPr preferRelativeResize="0"/>
          <p:nvPr/>
        </p:nvPicPr>
        <p:blipFill rotWithShape="1">
          <a:blip r:embed="rId4">
            <a:alphaModFix/>
          </a:blip>
          <a:srcRect b="0" l="43308" r="45424" t="18099"/>
          <a:stretch/>
        </p:blipFill>
        <p:spPr>
          <a:xfrm>
            <a:off x="6818500" y="3688950"/>
            <a:ext cx="571506" cy="61435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3" name="Google Shape;163;p17"/>
          <p:cNvSpPr/>
          <p:nvPr/>
        </p:nvSpPr>
        <p:spPr>
          <a:xfrm>
            <a:off x="-4800" y="0"/>
            <a:ext cx="8229600" cy="128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17"/>
          <p:cNvGrpSpPr/>
          <p:nvPr/>
        </p:nvGrpSpPr>
        <p:grpSpPr>
          <a:xfrm>
            <a:off x="6654750" y="11437200"/>
            <a:ext cx="1364400" cy="1364400"/>
            <a:chOff x="6774875" y="11329550"/>
            <a:chExt cx="1364400" cy="1364400"/>
          </a:xfrm>
        </p:grpSpPr>
        <p:sp>
          <p:nvSpPr>
            <p:cNvPr id="165" name="Google Shape;165;p17"/>
            <p:cNvSpPr/>
            <p:nvPr/>
          </p:nvSpPr>
          <p:spPr>
            <a:xfrm>
              <a:off x="6774875" y="11329550"/>
              <a:ext cx="1364400" cy="1364400"/>
            </a:xfrm>
            <a:prstGeom prst="flowChartConnector">
              <a:avLst/>
            </a:pr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6" name="Google Shape;166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992763" y="11547439"/>
              <a:ext cx="928625" cy="928625"/>
            </a:xfrm>
            <a:prstGeom prst="rect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67" name="Google Shape;167;p17">
            <a:hlinkClick action="ppaction://hlinkshowjump?jump=firstslide"/>
          </p:cNvPr>
          <p:cNvSpPr/>
          <p:nvPr/>
        </p:nvSpPr>
        <p:spPr>
          <a:xfrm>
            <a:off x="6654750" y="11437200"/>
            <a:ext cx="1364400" cy="1364400"/>
          </a:xfrm>
          <a:prstGeom prst="flowChartConnector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