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058400" cx="7772400"/>
  <p:notesSz cx="6858000" cy="9144000"/>
  <p:embeddedFontLst>
    <p:embeddedFont>
      <p:font typeface="Caveat"/>
      <p:regular r:id="rId8"/>
      <p:bold r:id="rId9"/>
    </p:embeddedFont>
    <p:embeddedFont>
      <p:font typeface="Pangolin"/>
      <p:regular r:id="rId10"/>
    </p:embeddedFont>
    <p:embeddedFont>
      <p:font typeface="Fredoka One"/>
      <p:regular r:id="rId11"/>
    </p:embeddedFont>
    <p:embeddedFont>
      <p:font typeface="Merienda One"/>
      <p:regular r:id="rId12"/>
    </p:embeddedFont>
    <p:embeddedFont>
      <p:font typeface="Quicksand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FredokaOne-regular.fntdata"/><Relationship Id="rId10" Type="http://schemas.openxmlformats.org/officeDocument/2006/relationships/font" Target="fonts/Pangolin-regular.fntdata"/><Relationship Id="rId13" Type="http://schemas.openxmlformats.org/officeDocument/2006/relationships/font" Target="fonts/Quicksand-regular.fntdata"/><Relationship Id="rId12" Type="http://schemas.openxmlformats.org/officeDocument/2006/relationships/font" Target="fonts/MeriendaOn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veat-bold.fntdata"/><Relationship Id="rId14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ave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cf357ea4c0f4876_3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cf357ea4c0f4876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1083075" y="1044373"/>
            <a:ext cx="10071648" cy="792245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451375" y="-1038325"/>
            <a:ext cx="6388500" cy="19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>
                <a:latin typeface="Pangolin"/>
                <a:ea typeface="Pangolin"/>
                <a:cs typeface="Pangolin"/>
                <a:sym typeface="Pangolin"/>
              </a:rPr>
              <a:t>      </a:t>
            </a:r>
            <a:r>
              <a:rPr b="1" lang="en" sz="9000"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lang="en" sz="16700">
                <a:solidFill>
                  <a:srgbClr val="FFF2CC"/>
                </a:solidFill>
                <a:latin typeface="Trebuchet MS"/>
                <a:ea typeface="Trebuchet MS"/>
                <a:cs typeface="Trebuchet MS"/>
                <a:sym typeface="Trebuchet MS"/>
              </a:rPr>
              <a:t>Book</a:t>
            </a:r>
            <a:endParaRPr b="1" sz="16700">
              <a:solidFill>
                <a:srgbClr val="FFF2C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788400" y="3220575"/>
            <a:ext cx="6174300" cy="19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700">
                <a:solidFill>
                  <a:srgbClr val="FFF2CC"/>
                </a:solidFill>
                <a:latin typeface="Trebuchet MS"/>
                <a:ea typeface="Trebuchet MS"/>
                <a:cs typeface="Trebuchet MS"/>
                <a:sym typeface="Trebuchet MS"/>
              </a:rPr>
              <a:t>of</a:t>
            </a:r>
            <a:endParaRPr b="1" sz="18200">
              <a:solidFill>
                <a:srgbClr val="FFF2C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" name="Google Shape;57;p13"/>
          <p:cNvSpPr/>
          <p:nvPr/>
        </p:nvSpPr>
        <p:spPr>
          <a:xfrm flipH="1">
            <a:off x="541500" y="5486400"/>
            <a:ext cx="6856825" cy="2673650"/>
          </a:xfrm>
          <a:prstGeom prst="flowChartPunchedTape">
            <a:avLst/>
          </a:prstGeom>
          <a:solidFill>
            <a:srgbClr val="FFF2CC"/>
          </a:solidFill>
          <a:ln cap="flat" cmpd="sng" w="15240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400">
                <a:solidFill>
                  <a:srgbClr val="990000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b="1" lang="en" sz="12700">
                <a:solidFill>
                  <a:srgbClr val="990000"/>
                </a:solidFill>
                <a:latin typeface="Merienda One"/>
                <a:ea typeface="Merienda One"/>
                <a:cs typeface="Merienda One"/>
                <a:sym typeface="Merienda One"/>
              </a:rPr>
              <a:t>Secrets</a:t>
            </a:r>
            <a:endParaRPr b="1" sz="12700">
              <a:solidFill>
                <a:srgbClr val="990000"/>
              </a:solidFill>
              <a:latin typeface="Merienda One"/>
              <a:ea typeface="Merienda One"/>
              <a:cs typeface="Merienda One"/>
              <a:sym typeface="Merienda One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312900" y="8232575"/>
            <a:ext cx="5424300" cy="730500"/>
          </a:xfrm>
          <a:prstGeom prst="rect">
            <a:avLst/>
          </a:prstGeom>
          <a:solidFill>
            <a:srgbClr val="FFF2CC"/>
          </a:solidFill>
          <a:ln cap="flat" cmpd="sng" w="11430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990000"/>
                </a:solidFill>
                <a:latin typeface="Fredoka One"/>
                <a:ea typeface="Fredoka One"/>
                <a:cs typeface="Fredoka One"/>
                <a:sym typeface="Fredoka One"/>
              </a:rPr>
              <a:t>DO NOT OPEN !!!</a:t>
            </a:r>
            <a:endParaRPr b="1" sz="4800">
              <a:solidFill>
                <a:srgbClr val="99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47125" y="9161300"/>
            <a:ext cx="7425300" cy="730500"/>
          </a:xfrm>
          <a:prstGeom prst="rect">
            <a:avLst/>
          </a:prstGeom>
          <a:solidFill>
            <a:srgbClr val="FFF2CC"/>
          </a:solidFill>
          <a:ln cap="flat" cmpd="sng" w="11430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990000"/>
                </a:solidFill>
                <a:latin typeface="Fredoka One"/>
                <a:ea typeface="Fredoka One"/>
                <a:cs typeface="Fredoka One"/>
                <a:sym typeface="Fredoka One"/>
              </a:rPr>
              <a:t> Morah Amanda  ONLY !!! </a:t>
            </a:r>
            <a:endParaRPr b="1" sz="4800">
              <a:solidFill>
                <a:srgbClr val="99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1083075" y="1044373"/>
            <a:ext cx="10071648" cy="7922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