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9144000"/>
  <p:embeddedFontLst>
    <p:embeddedFont>
      <p:font typeface="Quattrocento Sans"/>
      <p:regular r:id="rId25"/>
      <p:bold r:id="rId26"/>
      <p:italic r:id="rId27"/>
      <p:boldItalic r:id="rId28"/>
    </p:embeddedFont>
    <p:embeddedFont>
      <p:font typeface="Century Gothic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QuattrocentoSans-bold.fntdata"/><Relationship Id="rId25" Type="http://schemas.openxmlformats.org/officeDocument/2006/relationships/font" Target="fonts/QuattrocentoSans-regular.fntdata"/><Relationship Id="rId28" Type="http://schemas.openxmlformats.org/officeDocument/2006/relationships/font" Target="fonts/QuattrocentoSans-boldItalic.fntdata"/><Relationship Id="rId27" Type="http://schemas.openxmlformats.org/officeDocument/2006/relationships/font" Target="fonts/QuattrocentoSans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enturyGothic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enturyGothic-italic.fntdata"/><Relationship Id="rId30" Type="http://schemas.openxmlformats.org/officeDocument/2006/relationships/font" Target="fonts/CenturyGothic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font" Target="fonts/CenturyGothic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10.png"/><Relationship Id="rId13" Type="http://schemas.openxmlformats.org/officeDocument/2006/relationships/image" Target="../media/image12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5.png"/><Relationship Id="rId14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7.png"/><Relationship Id="rId8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14.png"/><Relationship Id="rId5" Type="http://schemas.openxmlformats.org/officeDocument/2006/relationships/image" Target="../media/image8.pn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8.png"/><Relationship Id="rId6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28.png"/><Relationship Id="rId5" Type="http://schemas.openxmlformats.org/officeDocument/2006/relationships/image" Target="../media/image17.pn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3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3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3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Year: 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Term: 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Objective: </a:t>
            </a:r>
            <a:r>
              <a:rPr lang="en-AU"/>
              <a:t>To expand simple sentences with an adjective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Author: </a:t>
            </a:r>
            <a:r>
              <a:rPr lang="en-AU"/>
              <a:t>Yvonne Cooper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3" name="Google Shape;93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4" name="Google Shape;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5" name="Google Shape;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6" name="Google Shape;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1" name="Google Shape;111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/>
        </p:nvSpPr>
        <p:spPr>
          <a:xfrm>
            <a:off x="923925" y="1414557"/>
            <a:ext cx="10553700" cy="1384995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simple sentences with an 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adjective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to modify the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noun/s 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the sentence.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/>
          </a:p>
        </p:txBody>
      </p:sp>
      <p:pic>
        <p:nvPicPr>
          <p:cNvPr descr="Icon&#10;&#10;Description automatically generated" id="119" name="Google Shape;119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/>
          <p:nvPr/>
        </p:nvSpPr>
        <p:spPr>
          <a:xfrm>
            <a:off x="789454" y="3355365"/>
            <a:ext cx="10553700" cy="2677656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means to make the sentence longer.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Nouns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are words that name people, places, things, animals and ideas.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Adjectives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are words that modify or describe nouns. They tell which one, how many or what kind.</a:t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6" name="Google Shape;126;p18"/>
          <p:cNvSpPr txBox="1"/>
          <p:nvPr/>
        </p:nvSpPr>
        <p:spPr>
          <a:xfrm>
            <a:off x="-15285" y="369331"/>
            <a:ext cx="8858464" cy="1404908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b="0" i="0" sz="2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 b="0" i="0" sz="2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b="0" i="1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b="0" i="1" sz="2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p18"/>
          <p:cNvSpPr/>
          <p:nvPr/>
        </p:nvSpPr>
        <p:spPr>
          <a:xfrm>
            <a:off x="325099" y="2412958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</a:t>
            </a:r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240003" y="3289366"/>
            <a:ext cx="9531563" cy="91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motorcycle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roared down the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street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The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crimson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motorcycle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roared down the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deserted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street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325099" y="4382085"/>
            <a:ext cx="9446467" cy="87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  The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was about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shapes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The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second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was about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shapes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p18"/>
          <p:cNvSpPr txBox="1"/>
          <p:nvPr/>
        </p:nvSpPr>
        <p:spPr>
          <a:xfrm>
            <a:off x="325099" y="5499350"/>
            <a:ext cx="9750079" cy="87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  The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poster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stood out amongst the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others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The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bright pink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poster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stood out amongst the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paler green </a:t>
            </a:r>
            <a:r>
              <a:rPr b="1" lang="en-AU" sz="2000" u="none">
                <a:solidFill>
                  <a:srgbClr val="5481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ones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r>
              <a:rPr b="0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</p:txBody>
      </p:sp>
      <p:pic>
        <p:nvPicPr>
          <p:cNvPr descr="https://cdn3.vectorstock.com/i/1000x1000/77/52/yes-tick-icon-vector-22957752.jpg" id="131" name="Google Shape;131;p18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4397906" y="2447991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33" name="Google Shape;133;p18"/>
          <p:cNvSpPr txBox="1"/>
          <p:nvPr/>
        </p:nvSpPr>
        <p:spPr>
          <a:xfrm>
            <a:off x="10181939" y="1250631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adjective in this sentence?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noun is being modified in this sentence?</a:t>
            </a:r>
            <a:endParaRPr/>
          </a:p>
        </p:txBody>
      </p:sp>
      <p:pic>
        <p:nvPicPr>
          <p:cNvPr descr="Logo, icon&#10;&#10;Description automatically generated" id="134" name="Google Shape;13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5" name="Google Shape;135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6" name="Google Shape;136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42" name="Google Shape;142;p19"/>
          <p:cNvSpPr/>
          <p:nvPr/>
        </p:nvSpPr>
        <p:spPr>
          <a:xfrm>
            <a:off x="334429" y="2528638"/>
            <a:ext cx="25926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Non-Examples:</a:t>
            </a:r>
            <a:endParaRPr/>
          </a:p>
        </p:txBody>
      </p:sp>
      <p:sp>
        <p:nvSpPr>
          <p:cNvPr id="143" name="Google Shape;143;p19"/>
          <p:cNvSpPr txBox="1"/>
          <p:nvPr/>
        </p:nvSpPr>
        <p:spPr>
          <a:xfrm>
            <a:off x="258597" y="3336172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  The dog ran down the path to its owner.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258597" y="461771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 The children never stopped looking for their ball.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334430" y="3827842"/>
            <a:ext cx="9868906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words ‘dog’, ‘path’ and ‘owner’ are the nouns 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adjectives have been used.</a:t>
            </a:r>
            <a:endParaRPr/>
          </a:p>
        </p:txBody>
      </p:sp>
      <p:pic>
        <p:nvPicPr>
          <p:cNvPr descr="See the source image" id="146" name="Google Shape;146;p19"/>
          <p:cNvPicPr preferRelativeResize="0"/>
          <p:nvPr/>
        </p:nvPicPr>
        <p:blipFill rotWithShape="1">
          <a:blip r:embed="rId3">
            <a:alphaModFix/>
          </a:blip>
          <a:srcRect b="0" l="50750" r="0" t="0"/>
          <a:stretch/>
        </p:blipFill>
        <p:spPr>
          <a:xfrm>
            <a:off x="5157528" y="2419123"/>
            <a:ext cx="857250" cy="7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48" name="Google Shape;148;p19"/>
          <p:cNvSpPr txBox="1"/>
          <p:nvPr/>
        </p:nvSpPr>
        <p:spPr>
          <a:xfrm>
            <a:off x="10203336" y="1141144"/>
            <a:ext cx="1988664" cy="1661993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an adjective being used to expand a sentence?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49" name="Google Shape;14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0" name="Google Shape;15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1" name="Google Shape;151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9"/>
          <p:cNvSpPr txBox="1"/>
          <p:nvPr/>
        </p:nvSpPr>
        <p:spPr>
          <a:xfrm>
            <a:off x="334429" y="5288040"/>
            <a:ext cx="9868907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words ‘children’ and ‘ball’ are the nouns.</a:t>
            </a:r>
            <a:endParaRPr sz="18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adjectives have been used.</a:t>
            </a:r>
            <a:endParaRPr/>
          </a:p>
        </p:txBody>
      </p:sp>
      <p:sp>
        <p:nvSpPr>
          <p:cNvPr id="153" name="Google Shape;153;p19"/>
          <p:cNvSpPr/>
          <p:nvPr/>
        </p:nvSpPr>
        <p:spPr>
          <a:xfrm>
            <a:off x="1182206" y="3264701"/>
            <a:ext cx="618019" cy="502289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19"/>
          <p:cNvSpPr/>
          <p:nvPr/>
        </p:nvSpPr>
        <p:spPr>
          <a:xfrm>
            <a:off x="6046325" y="4543383"/>
            <a:ext cx="539034" cy="502289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1182205" y="4543384"/>
            <a:ext cx="1040878" cy="502289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4794829" y="3264701"/>
            <a:ext cx="775461" cy="502289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3494772" y="3272582"/>
            <a:ext cx="618019" cy="502289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-15285" y="369331"/>
            <a:ext cx="8858464" cy="1404908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i="1"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64" name="Google Shape;164;p20"/>
          <p:cNvSpPr/>
          <p:nvPr/>
        </p:nvSpPr>
        <p:spPr>
          <a:xfrm>
            <a:off x="299709" y="3529947"/>
            <a:ext cx="687880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(first/red) question was about whales.</a:t>
            </a:r>
            <a:endParaRPr/>
          </a:p>
        </p:txBody>
      </p:sp>
      <p:sp>
        <p:nvSpPr>
          <p:cNvPr id="165" name="Google Shape;165;p20"/>
          <p:cNvSpPr txBox="1"/>
          <p:nvPr/>
        </p:nvSpPr>
        <p:spPr>
          <a:xfrm>
            <a:off x="299709" y="4544650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(Many/Hungry) trees lose their (funny/old) leaves in autumn.</a:t>
            </a:r>
            <a:endParaRPr/>
          </a:p>
        </p:txBody>
      </p:sp>
      <p:sp>
        <p:nvSpPr>
          <p:cNvPr id="166" name="Google Shape;166;p20"/>
          <p:cNvSpPr txBox="1"/>
          <p:nvPr/>
        </p:nvSpPr>
        <p:spPr>
          <a:xfrm>
            <a:off x="259934" y="5458080"/>
            <a:ext cx="11845504" cy="106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(Sweet/Hairy) spiders make my skin crawl. </a:t>
            </a:r>
            <a:endParaRPr/>
          </a:p>
        </p:txBody>
      </p:sp>
      <p:sp>
        <p:nvSpPr>
          <p:cNvPr id="167" name="Google Shape;167;p20"/>
          <p:cNvSpPr/>
          <p:nvPr/>
        </p:nvSpPr>
        <p:spPr>
          <a:xfrm>
            <a:off x="191589" y="1971269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adjective to modify them.</a:t>
            </a:r>
            <a:endParaRPr/>
          </a:p>
        </p:txBody>
      </p:sp>
      <p:sp>
        <p:nvSpPr>
          <p:cNvPr id="168" name="Google Shape;168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Logo, icon&#10;&#10;Description automatically generated" id="169" name="Google Shape;16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0" name="Google Shape;17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1" name="Google Shape;17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0"/>
          <p:cNvSpPr/>
          <p:nvPr/>
        </p:nvSpPr>
        <p:spPr>
          <a:xfrm>
            <a:off x="2568786" y="3449582"/>
            <a:ext cx="1407596" cy="713341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3" name="Google Shape;173;p20"/>
          <p:cNvSpPr/>
          <p:nvPr/>
        </p:nvSpPr>
        <p:spPr>
          <a:xfrm>
            <a:off x="2816323" y="4444415"/>
            <a:ext cx="922789" cy="609215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2568787" y="5388458"/>
            <a:ext cx="1170326" cy="639960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5" name="Google Shape;175;p20"/>
          <p:cNvSpPr txBox="1"/>
          <p:nvPr/>
        </p:nvSpPr>
        <p:spPr>
          <a:xfrm>
            <a:off x="10160558" y="1014082"/>
            <a:ext cx="1988664" cy="203132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extra information is the adjective giving us? What is the adjective doing to the noun __________?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7055853" y="4464348"/>
            <a:ext cx="1156969" cy="639960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8576278" y="4464348"/>
            <a:ext cx="1339509" cy="639960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5767197" y="3456483"/>
            <a:ext cx="1212443" cy="639960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5309544" y="5416422"/>
            <a:ext cx="663417" cy="54551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20"/>
          <p:cNvSpPr txBox="1"/>
          <p:nvPr/>
        </p:nvSpPr>
        <p:spPr>
          <a:xfrm>
            <a:off x="-15285" y="369331"/>
            <a:ext cx="8858464" cy="1404908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i="1"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86" name="Google Shape;186;p21"/>
          <p:cNvSpPr/>
          <p:nvPr/>
        </p:nvSpPr>
        <p:spPr>
          <a:xfrm>
            <a:off x="299709" y="3529947"/>
            <a:ext cx="7463903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entury Gothic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Remember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to clean your (soggy/dirty) shoes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</p:txBody>
      </p:sp>
      <p:sp>
        <p:nvSpPr>
          <p:cNvPr id="187" name="Google Shape;187;p21"/>
          <p:cNvSpPr txBox="1"/>
          <p:nvPr/>
        </p:nvSpPr>
        <p:spPr>
          <a:xfrm>
            <a:off x="299709" y="4544650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Her (favorite/lost) toys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were neatly put away in her bedroom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</p:txBody>
      </p:sp>
      <p:sp>
        <p:nvSpPr>
          <p:cNvPr id="188" name="Google Shape;188;p21"/>
          <p:cNvSpPr txBox="1"/>
          <p:nvPr/>
        </p:nvSpPr>
        <p:spPr>
          <a:xfrm>
            <a:off x="259934" y="5458080"/>
            <a:ext cx="11845504" cy="106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(Next/Past) Saturday will be her (most/second) birthday. </a:t>
            </a:r>
            <a:endParaRPr b="0" i="0" sz="2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Logo, icon&#10;&#10;Description automatically generated" id="190" name="Google Shape;19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1" name="Google Shape;19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2" name="Google Shape;19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1"/>
          <p:cNvSpPr/>
          <p:nvPr/>
        </p:nvSpPr>
        <p:spPr>
          <a:xfrm>
            <a:off x="6585358" y="3594920"/>
            <a:ext cx="973446" cy="45194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4" name="Google Shape;194;p21"/>
          <p:cNvSpPr/>
          <p:nvPr/>
        </p:nvSpPr>
        <p:spPr>
          <a:xfrm>
            <a:off x="2118454" y="5365740"/>
            <a:ext cx="1564313" cy="651189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8674649" y="4507374"/>
            <a:ext cx="1610254" cy="54428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191589" y="1971269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adjective to modify them.</a:t>
            </a:r>
            <a:endParaRPr/>
          </a:p>
        </p:txBody>
      </p:sp>
      <p:sp>
        <p:nvSpPr>
          <p:cNvPr id="197" name="Google Shape;197;p21"/>
          <p:cNvSpPr/>
          <p:nvPr/>
        </p:nvSpPr>
        <p:spPr>
          <a:xfrm>
            <a:off x="3330428" y="4544650"/>
            <a:ext cx="823843" cy="45194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8" name="Google Shape;198;p21"/>
          <p:cNvSpPr/>
          <p:nvPr/>
        </p:nvSpPr>
        <p:spPr>
          <a:xfrm>
            <a:off x="7823426" y="5352303"/>
            <a:ext cx="1429632" cy="651189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9" name="Google Shape;199;p21"/>
          <p:cNvSpPr txBox="1"/>
          <p:nvPr/>
        </p:nvSpPr>
        <p:spPr>
          <a:xfrm>
            <a:off x="10160558" y="1014082"/>
            <a:ext cx="1988664" cy="203132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extra information is the adjective giving us? What is the adjective doing to the noun __________?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p21"/>
          <p:cNvSpPr txBox="1"/>
          <p:nvPr/>
        </p:nvSpPr>
        <p:spPr>
          <a:xfrm>
            <a:off x="-15285" y="369331"/>
            <a:ext cx="8858464" cy="1404908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i="1"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2"/>
          <p:cNvSpPr txBox="1"/>
          <p:nvPr>
            <p:ph idx="1" type="body"/>
          </p:nvPr>
        </p:nvSpPr>
        <p:spPr>
          <a:xfrm>
            <a:off x="89709" y="594043"/>
            <a:ext cx="7310950" cy="944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AU" sz="2000"/>
              <a:t>Which sentence(s) use adjectives to expand them by describing nouns? </a:t>
            </a:r>
            <a:endParaRPr sz="1200"/>
          </a:p>
        </p:txBody>
      </p:sp>
      <p:sp>
        <p:nvSpPr>
          <p:cNvPr id="206" name="Google Shape;206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/>
          </a:p>
        </p:txBody>
      </p:sp>
      <p:sp>
        <p:nvSpPr>
          <p:cNvPr id="207" name="Google Shape;207;p22"/>
          <p:cNvSpPr txBox="1"/>
          <p:nvPr/>
        </p:nvSpPr>
        <p:spPr>
          <a:xfrm>
            <a:off x="10203336" y="917628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it/ isn’t it a an example of a sentence being expanded using adjectives to describe nouns?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08" name="Google Shape;20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4772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9" name="Google Shape;20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8850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0" name="Google Shape;21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4772" y="87872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1" name="Google Shape;21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8850" y="86461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2" name="Google Shape;21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13" name="Google Shape;213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/>
          <p:nvPr/>
        </p:nvSpPr>
        <p:spPr>
          <a:xfrm>
            <a:off x="287869" y="1687069"/>
            <a:ext cx="9799991" cy="23480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like to play with the ball.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 we all travel on the funny green bendy-bus? 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you think such a cute furry kitten will find a safe, loving home?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want to eat ice-cream.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Joel can throw a ball. </a:t>
            </a:r>
            <a:endParaRPr/>
          </a:p>
        </p:txBody>
      </p:sp>
      <p:pic>
        <p:nvPicPr>
          <p:cNvPr descr="See the source image" id="215" name="Google Shape;215;p22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3600450" y="3772212"/>
            <a:ext cx="236671" cy="216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16" name="Google Shape;216;p22"/>
          <p:cNvPicPr preferRelativeResize="0"/>
          <p:nvPr/>
        </p:nvPicPr>
        <p:blipFill rotWithShape="1">
          <a:blip r:embed="rId10">
            <a:alphaModFix/>
          </a:blip>
          <a:srcRect b="10582" l="0" r="0" t="0"/>
          <a:stretch/>
        </p:blipFill>
        <p:spPr>
          <a:xfrm>
            <a:off x="8266400" y="2915064"/>
            <a:ext cx="304900" cy="2260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17" name="Google Shape;217;p22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3718785" y="3349445"/>
            <a:ext cx="236671" cy="216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18" name="Google Shape;218;p22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3881133" y="2059259"/>
            <a:ext cx="236671" cy="216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19" name="Google Shape;219;p22"/>
          <p:cNvPicPr preferRelativeResize="0"/>
          <p:nvPr/>
        </p:nvPicPr>
        <p:blipFill rotWithShape="1">
          <a:blip r:embed="rId10">
            <a:alphaModFix/>
          </a:blip>
          <a:srcRect b="10582" l="0" r="0" t="0"/>
          <a:stretch/>
        </p:blipFill>
        <p:spPr>
          <a:xfrm>
            <a:off x="6688701" y="2422986"/>
            <a:ext cx="304900" cy="226014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 txBox="1"/>
          <p:nvPr/>
        </p:nvSpPr>
        <p:spPr>
          <a:xfrm>
            <a:off x="234464" y="4843424"/>
            <a:ext cx="8858464" cy="1404908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i="1"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26" name="Google Shape;226;p23"/>
          <p:cNvSpPr/>
          <p:nvPr/>
        </p:nvSpPr>
        <p:spPr>
          <a:xfrm>
            <a:off x="251522" y="4225266"/>
            <a:ext cx="513954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Throw out the _________ chair.</a:t>
            </a:r>
            <a:endParaRPr/>
          </a:p>
        </p:txBody>
      </p:sp>
      <p:sp>
        <p:nvSpPr>
          <p:cNvPr id="227" name="Google Shape;227;p23"/>
          <p:cNvSpPr txBox="1"/>
          <p:nvPr/>
        </p:nvSpPr>
        <p:spPr>
          <a:xfrm>
            <a:off x="222079" y="5147402"/>
            <a:ext cx="9712038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_________tree was taller than the  __________ house.</a:t>
            </a:r>
            <a:endParaRPr/>
          </a:p>
        </p:txBody>
      </p:sp>
      <p:sp>
        <p:nvSpPr>
          <p:cNvPr id="228" name="Google Shape;228;p23"/>
          <p:cNvSpPr txBox="1"/>
          <p:nvPr/>
        </p:nvSpPr>
        <p:spPr>
          <a:xfrm>
            <a:off x="222079" y="598366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 you see the  ___________ car drive past?</a:t>
            </a:r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30" name="Google Shape;23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1" name="Google Shape;23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2" name="Google Shape;23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3"/>
          <p:cNvSpPr/>
          <p:nvPr/>
        </p:nvSpPr>
        <p:spPr>
          <a:xfrm>
            <a:off x="4154039" y="4199343"/>
            <a:ext cx="882562" cy="544287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p23"/>
          <p:cNvSpPr/>
          <p:nvPr/>
        </p:nvSpPr>
        <p:spPr>
          <a:xfrm>
            <a:off x="2376231" y="5182483"/>
            <a:ext cx="739129" cy="401498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5" name="Google Shape;235;p23"/>
          <p:cNvSpPr/>
          <p:nvPr/>
        </p:nvSpPr>
        <p:spPr>
          <a:xfrm>
            <a:off x="4856076" y="5970980"/>
            <a:ext cx="679508" cy="467027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6" name="Google Shape;236;p23"/>
          <p:cNvSpPr/>
          <p:nvPr/>
        </p:nvSpPr>
        <p:spPr>
          <a:xfrm>
            <a:off x="154907" y="2133679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 carefully and identify the nouns.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adjective to help expand each sentence.</a:t>
            </a:r>
            <a:endParaRPr/>
          </a:p>
        </p:txBody>
      </p:sp>
      <p:sp>
        <p:nvSpPr>
          <p:cNvPr id="237" name="Google Shape;237;p23"/>
          <p:cNvSpPr/>
          <p:nvPr/>
        </p:nvSpPr>
        <p:spPr>
          <a:xfrm>
            <a:off x="154907" y="3338768"/>
            <a:ext cx="8684450" cy="40011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speeding        neighbor’s         broken       large  </a:t>
            </a:r>
            <a:endParaRPr/>
          </a:p>
        </p:txBody>
      </p:sp>
      <p:sp>
        <p:nvSpPr>
          <p:cNvPr id="238" name="Google Shape;238;p23"/>
          <p:cNvSpPr/>
          <p:nvPr/>
        </p:nvSpPr>
        <p:spPr>
          <a:xfrm>
            <a:off x="7982048" y="5149718"/>
            <a:ext cx="1074674" cy="467027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9" name="Google Shape;239;p23"/>
          <p:cNvSpPr txBox="1"/>
          <p:nvPr/>
        </p:nvSpPr>
        <p:spPr>
          <a:xfrm>
            <a:off x="10160558" y="1014082"/>
            <a:ext cx="1988664" cy="203132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extra information is the adjective giving us? What is the adjective doing to the noun __________?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p23"/>
          <p:cNvSpPr txBox="1"/>
          <p:nvPr/>
        </p:nvSpPr>
        <p:spPr>
          <a:xfrm>
            <a:off x="-15285" y="369331"/>
            <a:ext cx="8858464" cy="1404908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i="1"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246" name="Google Shape;24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7" name="Google Shape;24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8" name="Google Shape;248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4"/>
          <p:cNvSpPr/>
          <p:nvPr/>
        </p:nvSpPr>
        <p:spPr>
          <a:xfrm>
            <a:off x="190712" y="2910003"/>
            <a:ext cx="10626627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 Friday, Mom always cooks a ____________  ___________ dinner.</a:t>
            </a:r>
            <a:endParaRPr/>
          </a:p>
        </p:txBody>
      </p:sp>
      <p:sp>
        <p:nvSpPr>
          <p:cNvPr id="250" name="Google Shape;250;p24"/>
          <p:cNvSpPr txBox="1"/>
          <p:nvPr/>
        </p:nvSpPr>
        <p:spPr>
          <a:xfrm>
            <a:off x="190712" y="4154840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__________  tree was the scariest to climb.</a:t>
            </a:r>
            <a:endParaRPr/>
          </a:p>
        </p:txBody>
      </p:sp>
      <p:sp>
        <p:nvSpPr>
          <p:cNvPr id="251" name="Google Shape;251;p24"/>
          <p:cNvSpPr txBox="1"/>
          <p:nvPr/>
        </p:nvSpPr>
        <p:spPr>
          <a:xfrm>
            <a:off x="190712" y="531551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 you seen the __________ movie in the series?</a:t>
            </a:r>
            <a:endParaRPr/>
          </a:p>
        </p:txBody>
      </p:sp>
      <p:sp>
        <p:nvSpPr>
          <p:cNvPr id="252" name="Google Shape;252;p24"/>
          <p:cNvSpPr/>
          <p:nvPr/>
        </p:nvSpPr>
        <p:spPr>
          <a:xfrm>
            <a:off x="2624156" y="4070682"/>
            <a:ext cx="824917" cy="492443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3" name="Google Shape;253;p24"/>
          <p:cNvSpPr/>
          <p:nvPr/>
        </p:nvSpPr>
        <p:spPr>
          <a:xfrm>
            <a:off x="5109854" y="5206063"/>
            <a:ext cx="1073791" cy="60249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4" name="Google Shape;254;p24"/>
          <p:cNvSpPr/>
          <p:nvPr/>
        </p:nvSpPr>
        <p:spPr>
          <a:xfrm>
            <a:off x="9546042" y="2931443"/>
            <a:ext cx="1093364" cy="492443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24"/>
          <p:cNvSpPr/>
          <p:nvPr/>
        </p:nvSpPr>
        <p:spPr>
          <a:xfrm>
            <a:off x="0" y="369180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 carefully and identify the nouns.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adjective to help expand each sentence.</a:t>
            </a:r>
            <a:endParaRPr/>
          </a:p>
        </p:txBody>
      </p:sp>
      <p:sp>
        <p:nvSpPr>
          <p:cNvPr id="256" name="Google Shape;256;p24"/>
          <p:cNvSpPr/>
          <p:nvPr/>
        </p:nvSpPr>
        <p:spPr>
          <a:xfrm>
            <a:off x="77500" y="1595434"/>
            <a:ext cx="8684450" cy="40011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roast        tallest         latest       delicious       solid       hurt </a:t>
            </a:r>
            <a:endParaRPr/>
          </a:p>
        </p:txBody>
      </p:sp>
      <p:sp>
        <p:nvSpPr>
          <p:cNvPr id="257" name="Google Shape;257;p24"/>
          <p:cNvSpPr/>
          <p:nvPr/>
        </p:nvSpPr>
        <p:spPr>
          <a:xfrm>
            <a:off x="1968738" y="2950152"/>
            <a:ext cx="906300" cy="492300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8" name="Google Shape;258;p24"/>
          <p:cNvSpPr/>
          <p:nvPr/>
        </p:nvSpPr>
        <p:spPr>
          <a:xfrm>
            <a:off x="768685" y="2831437"/>
            <a:ext cx="1093364" cy="492443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9" name="Google Shape;259;p24"/>
          <p:cNvSpPr/>
          <p:nvPr/>
        </p:nvSpPr>
        <p:spPr>
          <a:xfrm>
            <a:off x="7159125" y="5206063"/>
            <a:ext cx="963336" cy="60249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p24"/>
          <p:cNvSpPr txBox="1"/>
          <p:nvPr/>
        </p:nvSpPr>
        <p:spPr>
          <a:xfrm>
            <a:off x="10012633" y="821682"/>
            <a:ext cx="1988700" cy="20319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extra information is the adjective giving us? What is the adjective doing to the noun __________?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266" name="Google Shape;26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7" name="Google Shape;26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8" name="Google Shape;268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9" name="Google Shape;26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5"/>
          <p:cNvSpPr/>
          <p:nvPr/>
        </p:nvSpPr>
        <p:spPr>
          <a:xfrm>
            <a:off x="299709" y="4934813"/>
            <a:ext cx="933271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was a __________ , ___________ day and no fun at all.</a:t>
            </a:r>
            <a:endParaRPr/>
          </a:p>
        </p:txBody>
      </p:sp>
      <p:sp>
        <p:nvSpPr>
          <p:cNvPr id="271" name="Google Shape;271;p25"/>
          <p:cNvSpPr/>
          <p:nvPr/>
        </p:nvSpPr>
        <p:spPr>
          <a:xfrm>
            <a:off x="5480835" y="4996515"/>
            <a:ext cx="802519" cy="440749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25"/>
          <p:cNvSpPr/>
          <p:nvPr/>
        </p:nvSpPr>
        <p:spPr>
          <a:xfrm>
            <a:off x="299709" y="1663267"/>
            <a:ext cx="8684450" cy="40011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rock        wet         funny       dreary          best         yellow </a:t>
            </a:r>
            <a:endParaRPr/>
          </a:p>
        </p:txBody>
      </p:sp>
      <p:sp>
        <p:nvSpPr>
          <p:cNvPr id="273" name="Google Shape;273;p25"/>
          <p:cNvSpPr/>
          <p:nvPr/>
        </p:nvSpPr>
        <p:spPr>
          <a:xfrm>
            <a:off x="299709" y="3283725"/>
            <a:ext cx="10647924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 the _______ tickets for the ___________ concert were sold out.                 </a:t>
            </a:r>
            <a:endParaRPr/>
          </a:p>
        </p:txBody>
      </p:sp>
      <p:sp>
        <p:nvSpPr>
          <p:cNvPr id="274" name="Google Shape;274;p25"/>
          <p:cNvSpPr/>
          <p:nvPr/>
        </p:nvSpPr>
        <p:spPr>
          <a:xfrm>
            <a:off x="2689711" y="3273715"/>
            <a:ext cx="1093724" cy="512462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25"/>
          <p:cNvSpPr/>
          <p:nvPr/>
        </p:nvSpPr>
        <p:spPr>
          <a:xfrm>
            <a:off x="6824620" y="3297136"/>
            <a:ext cx="1396591" cy="512462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25"/>
          <p:cNvSpPr txBox="1"/>
          <p:nvPr/>
        </p:nvSpPr>
        <p:spPr>
          <a:xfrm>
            <a:off x="10160558" y="1014082"/>
            <a:ext cx="1988664" cy="203132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extra information is the adjective giving us? What is the adjective doing to the noun __________?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7" name="Google Shape;277;p25"/>
          <p:cNvSpPr/>
          <p:nvPr/>
        </p:nvSpPr>
        <p:spPr>
          <a:xfrm>
            <a:off x="0" y="369180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 carefully and identify the nouns.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adjective to help expand each sentence.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283" name="Google Shape;28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4" name="Google Shape;28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5" name="Google Shape;28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6" name="Google Shape;286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6"/>
          <p:cNvSpPr/>
          <p:nvPr/>
        </p:nvSpPr>
        <p:spPr>
          <a:xfrm>
            <a:off x="220661" y="1885675"/>
            <a:ext cx="7579319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 you put your clothes in the drawers yet?</a:t>
            </a:r>
            <a:endParaRPr/>
          </a:p>
        </p:txBody>
      </p:sp>
      <p:sp>
        <p:nvSpPr>
          <p:cNvPr id="288" name="Google Shape;288;p26"/>
          <p:cNvSpPr/>
          <p:nvPr/>
        </p:nvSpPr>
        <p:spPr>
          <a:xfrm>
            <a:off x="5545780" y="1865017"/>
            <a:ext cx="1387030" cy="557945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9" name="Google Shape;289;p26"/>
          <p:cNvSpPr/>
          <p:nvPr/>
        </p:nvSpPr>
        <p:spPr>
          <a:xfrm>
            <a:off x="3296823" y="1866600"/>
            <a:ext cx="1258399" cy="567046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://www.learn-it.com.au/iwb/dottedthirds.png" id="290" name="Google Shape;290;p26"/>
          <p:cNvPicPr preferRelativeResize="0"/>
          <p:nvPr/>
        </p:nvPicPr>
        <p:blipFill rotWithShape="1">
          <a:blip r:embed="rId7">
            <a:alphaModFix/>
          </a:blip>
          <a:srcRect b="38848" l="0" r="0" t="37207"/>
          <a:stretch/>
        </p:blipFill>
        <p:spPr>
          <a:xfrm>
            <a:off x="220661" y="2560036"/>
            <a:ext cx="9686737" cy="1390834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6"/>
          <p:cNvSpPr txBox="1"/>
          <p:nvPr/>
        </p:nvSpPr>
        <p:spPr>
          <a:xfrm>
            <a:off x="699157" y="4233641"/>
            <a:ext cx="9208241" cy="2092881"/>
          </a:xfrm>
          <a:prstGeom prst="rect">
            <a:avLst/>
          </a:prstGeom>
          <a:noFill/>
          <a:ln cap="flat" cmpd="sng" w="5715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Suggestions: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10160558" y="101408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adjectives could we use to modify the nouns _____________?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26"/>
          <p:cNvSpPr/>
          <p:nvPr/>
        </p:nvSpPr>
        <p:spPr>
          <a:xfrm>
            <a:off x="0" y="369180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 carefully and identify the nouns.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adjective to help expand each sentence.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299" name="Google Shape;29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0" name="Google Shape;30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1" name="Google Shape;30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2" name="Google Shape;302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7"/>
          <p:cNvSpPr/>
          <p:nvPr/>
        </p:nvSpPr>
        <p:spPr>
          <a:xfrm>
            <a:off x="273892" y="1703671"/>
            <a:ext cx="896912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entury Gothic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Before we eat this dinner, we need to wash our hands.</a:t>
            </a:r>
            <a:endParaRPr/>
          </a:p>
        </p:txBody>
      </p:sp>
      <p:sp>
        <p:nvSpPr>
          <p:cNvPr id="304" name="Google Shape;304;p27"/>
          <p:cNvSpPr/>
          <p:nvPr/>
        </p:nvSpPr>
        <p:spPr>
          <a:xfrm>
            <a:off x="7933784" y="1738138"/>
            <a:ext cx="1082181" cy="492443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5" name="Google Shape;305;p27"/>
          <p:cNvSpPr/>
          <p:nvPr/>
        </p:nvSpPr>
        <p:spPr>
          <a:xfrm>
            <a:off x="3329354" y="1703671"/>
            <a:ext cx="1058088" cy="561379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://www.learn-it.com.au/iwb/dottedthirds.png" id="306" name="Google Shape;306;p27"/>
          <p:cNvPicPr preferRelativeResize="0"/>
          <p:nvPr/>
        </p:nvPicPr>
        <p:blipFill rotWithShape="1">
          <a:blip r:embed="rId7">
            <a:alphaModFix/>
          </a:blip>
          <a:srcRect b="38848" l="0" r="0" t="37207"/>
          <a:stretch/>
        </p:blipFill>
        <p:spPr>
          <a:xfrm>
            <a:off x="321329" y="2419684"/>
            <a:ext cx="9678348" cy="1390834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7"/>
          <p:cNvSpPr txBox="1"/>
          <p:nvPr/>
        </p:nvSpPr>
        <p:spPr>
          <a:xfrm>
            <a:off x="556382" y="4151287"/>
            <a:ext cx="9208241" cy="2092881"/>
          </a:xfrm>
          <a:prstGeom prst="rect">
            <a:avLst/>
          </a:prstGeom>
          <a:noFill/>
          <a:ln cap="flat" cmpd="sng" w="5715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Suggestions: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8" name="Google Shape;308;p27"/>
          <p:cNvSpPr txBox="1"/>
          <p:nvPr/>
        </p:nvSpPr>
        <p:spPr>
          <a:xfrm>
            <a:off x="10160558" y="101408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adjectives could we use to modify the nouns _____________?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9" name="Google Shape;309;p27"/>
          <p:cNvSpPr/>
          <p:nvPr/>
        </p:nvSpPr>
        <p:spPr>
          <a:xfrm>
            <a:off x="0" y="369180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 carefully and identify the nouns.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adjective to help expand each sentence.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/>
          </a:p>
        </p:txBody>
      </p:sp>
      <p:pic>
        <p:nvPicPr>
          <p:cNvPr descr="Logo, icon&#10;&#10;Description automatically generated" id="315" name="Google Shape;31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6" name="Google Shape;31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7" name="Google Shape;31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3751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8"/>
          <p:cNvSpPr/>
          <p:nvPr/>
        </p:nvSpPr>
        <p:spPr>
          <a:xfrm>
            <a:off x="190652" y="2464545"/>
            <a:ext cx="926374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think the students enjoyed the day .</a:t>
            </a:r>
            <a:endParaRPr/>
          </a:p>
        </p:txBody>
      </p:sp>
      <p:sp>
        <p:nvSpPr>
          <p:cNvPr id="319" name="Google Shape;319;p28"/>
          <p:cNvSpPr/>
          <p:nvPr/>
        </p:nvSpPr>
        <p:spPr>
          <a:xfrm>
            <a:off x="1860312" y="2464545"/>
            <a:ext cx="1386227" cy="555492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0" name="Google Shape;320;p28"/>
          <p:cNvSpPr/>
          <p:nvPr/>
        </p:nvSpPr>
        <p:spPr>
          <a:xfrm>
            <a:off x="5327008" y="2496069"/>
            <a:ext cx="687898" cy="492443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://www.learn-it.com.au/iwb/dottedthirds.png" id="321" name="Google Shape;321;p28"/>
          <p:cNvPicPr preferRelativeResize="0"/>
          <p:nvPr/>
        </p:nvPicPr>
        <p:blipFill rotWithShape="1">
          <a:blip r:embed="rId6">
            <a:alphaModFix/>
          </a:blip>
          <a:srcRect b="38848" l="0" r="0" t="37207"/>
          <a:stretch/>
        </p:blipFill>
        <p:spPr>
          <a:xfrm>
            <a:off x="209121" y="3594143"/>
            <a:ext cx="9678348" cy="1390834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8"/>
          <p:cNvSpPr txBox="1"/>
          <p:nvPr/>
        </p:nvSpPr>
        <p:spPr>
          <a:xfrm>
            <a:off x="10160558" y="101408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adjectives could we use to modify the nouns _____________?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3" name="Google Shape;323;p28"/>
          <p:cNvSpPr/>
          <p:nvPr/>
        </p:nvSpPr>
        <p:spPr>
          <a:xfrm>
            <a:off x="0" y="369180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 carefully and identify the nouns.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adjective to help expand each sentence.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329" name="Google Shape;32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0" name="Google Shape;33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1" name="Google Shape;331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2" name="Google Shape;332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9"/>
          <p:cNvSpPr/>
          <p:nvPr/>
        </p:nvSpPr>
        <p:spPr>
          <a:xfrm>
            <a:off x="190652" y="2464545"/>
            <a:ext cx="966641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was excited to learn about the book.</a:t>
            </a:r>
            <a:endParaRPr/>
          </a:p>
        </p:txBody>
      </p:sp>
      <p:sp>
        <p:nvSpPr>
          <p:cNvPr id="334" name="Google Shape;334;p29"/>
          <p:cNvSpPr/>
          <p:nvPr/>
        </p:nvSpPr>
        <p:spPr>
          <a:xfrm>
            <a:off x="5389657" y="2491975"/>
            <a:ext cx="952420" cy="465013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://www.learn-it.com.au/iwb/dottedthirds.png" id="335" name="Google Shape;335;p29"/>
          <p:cNvPicPr preferRelativeResize="0"/>
          <p:nvPr/>
        </p:nvPicPr>
        <p:blipFill rotWithShape="1">
          <a:blip r:embed="rId7">
            <a:alphaModFix/>
          </a:blip>
          <a:srcRect b="38848" l="0" r="0" t="37207"/>
          <a:stretch/>
        </p:blipFill>
        <p:spPr>
          <a:xfrm>
            <a:off x="209120" y="3594143"/>
            <a:ext cx="10988547" cy="1390834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9"/>
          <p:cNvSpPr txBox="1"/>
          <p:nvPr/>
        </p:nvSpPr>
        <p:spPr>
          <a:xfrm>
            <a:off x="10160558" y="101408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adjectives could we use to modify the nouns _____________?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7" name="Google Shape;337;p29"/>
          <p:cNvSpPr/>
          <p:nvPr/>
        </p:nvSpPr>
        <p:spPr>
          <a:xfrm>
            <a:off x="0" y="369180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 carefully and identify the nouns.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adjective to help expand each sentence.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pic>
        <p:nvPicPr>
          <p:cNvPr descr="Logo, icon&#10;&#10;Description automatically generated" id="343" name="Google Shape;34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4" name="Google Shape;344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5" name="Google Shape;345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3751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0"/>
          <p:cNvSpPr/>
          <p:nvPr/>
        </p:nvSpPr>
        <p:spPr>
          <a:xfrm>
            <a:off x="190652" y="2464545"/>
            <a:ext cx="926374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children wanted pencils and paper to draw with.</a:t>
            </a:r>
            <a:endParaRPr/>
          </a:p>
        </p:txBody>
      </p:sp>
      <p:sp>
        <p:nvSpPr>
          <p:cNvPr id="347" name="Google Shape;347;p30"/>
          <p:cNvSpPr/>
          <p:nvPr/>
        </p:nvSpPr>
        <p:spPr>
          <a:xfrm>
            <a:off x="898756" y="2515085"/>
            <a:ext cx="1357883" cy="445887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348;p30"/>
          <p:cNvSpPr txBox="1"/>
          <p:nvPr/>
        </p:nvSpPr>
        <p:spPr>
          <a:xfrm>
            <a:off x="273876" y="5069906"/>
            <a:ext cx="8858464" cy="1404908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describes or modifies a noun or pronoun.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i="1"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9" name="Google Shape;349;p30"/>
          <p:cNvSpPr/>
          <p:nvPr/>
        </p:nvSpPr>
        <p:spPr>
          <a:xfrm>
            <a:off x="5515330" y="2493431"/>
            <a:ext cx="1161339" cy="483266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0" name="Google Shape;350;p30"/>
          <p:cNvSpPr/>
          <p:nvPr/>
        </p:nvSpPr>
        <p:spPr>
          <a:xfrm>
            <a:off x="3600450" y="2493431"/>
            <a:ext cx="1222073" cy="551773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" name="Google Shape;351;p30"/>
          <p:cNvSpPr txBox="1"/>
          <p:nvPr/>
        </p:nvSpPr>
        <p:spPr>
          <a:xfrm>
            <a:off x="9568981" y="933090"/>
            <a:ext cx="2518270" cy="646331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Brainstorm your possible adjectives.</a:t>
            </a:r>
            <a:endParaRPr/>
          </a:p>
        </p:txBody>
      </p:sp>
      <p:sp>
        <p:nvSpPr>
          <p:cNvPr id="352" name="Google Shape;352;p30"/>
          <p:cNvSpPr txBox="1"/>
          <p:nvPr/>
        </p:nvSpPr>
        <p:spPr>
          <a:xfrm>
            <a:off x="10098587" y="2125990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adjectives could we use to modify the nouns _____________?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" name="Google Shape;353;p30"/>
          <p:cNvSpPr/>
          <p:nvPr/>
        </p:nvSpPr>
        <p:spPr>
          <a:xfrm>
            <a:off x="0" y="369180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 carefully and identify the nouns.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adjective to help expand each sentence.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pic>
        <p:nvPicPr>
          <p:cNvPr descr="Icon&#10;&#10;Description automatically generated" id="359" name="Google Shape;35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09468" y="3693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1"/>
          <p:cNvSpPr/>
          <p:nvPr/>
        </p:nvSpPr>
        <p:spPr>
          <a:xfrm>
            <a:off x="190712" y="2464545"/>
            <a:ext cx="966641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door of the house was stuck.</a:t>
            </a:r>
            <a:endParaRPr/>
          </a:p>
        </p:txBody>
      </p:sp>
      <p:sp>
        <p:nvSpPr>
          <p:cNvPr id="361" name="Google Shape;361;p31"/>
          <p:cNvSpPr/>
          <p:nvPr/>
        </p:nvSpPr>
        <p:spPr>
          <a:xfrm>
            <a:off x="2708180" y="2511101"/>
            <a:ext cx="1075255" cy="445887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2" name="Google Shape;362;p31"/>
          <p:cNvSpPr txBox="1"/>
          <p:nvPr/>
        </p:nvSpPr>
        <p:spPr>
          <a:xfrm>
            <a:off x="8932626" y="5159229"/>
            <a:ext cx="3125918" cy="1600438"/>
          </a:xfrm>
          <a:prstGeom prst="rect">
            <a:avLst/>
          </a:prstGeom>
          <a:noFill/>
          <a:ln cap="flat" cmpd="sng" w="5715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Suggestions: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3" name="Google Shape;363;p31"/>
          <p:cNvSpPr/>
          <p:nvPr/>
        </p:nvSpPr>
        <p:spPr>
          <a:xfrm>
            <a:off x="847222" y="2523816"/>
            <a:ext cx="914466" cy="445887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4" name="Google Shape;364;p31"/>
          <p:cNvSpPr txBox="1"/>
          <p:nvPr/>
        </p:nvSpPr>
        <p:spPr>
          <a:xfrm>
            <a:off x="10203336" y="1787437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adjectives could we use to modify the nouns _____________?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5" name="Google Shape;365;p31"/>
          <p:cNvSpPr/>
          <p:nvPr/>
        </p:nvSpPr>
        <p:spPr>
          <a:xfrm>
            <a:off x="0" y="369180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 carefully and identify the nouns.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adjective to help expand each sentence.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0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/>
          </a:p>
        </p:txBody>
      </p:sp>
      <p:sp>
        <p:nvSpPr>
          <p:cNvPr id="371" name="Google Shape;371;p32"/>
          <p:cNvSpPr txBox="1"/>
          <p:nvPr/>
        </p:nvSpPr>
        <p:spPr>
          <a:xfrm>
            <a:off x="10118035" y="913049"/>
            <a:ext cx="2073965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adjective did I use to modify the who (subject)? 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72" name="Google Shape;37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5696" y="7215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3" name="Google Shape;37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80995" y="10543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4" name="Google Shape;37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74328" y="105433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5" name="Google Shape;375;p32"/>
          <p:cNvCxnSpPr/>
          <p:nvPr/>
        </p:nvCxnSpPr>
        <p:spPr>
          <a:xfrm>
            <a:off x="390617" y="5859262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76" name="Google Shape;376;p32"/>
          <p:cNvCxnSpPr/>
          <p:nvPr/>
        </p:nvCxnSpPr>
        <p:spPr>
          <a:xfrm>
            <a:off x="390617" y="6473301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77" name="Google Shape;377;p32"/>
          <p:cNvSpPr txBox="1"/>
          <p:nvPr/>
        </p:nvSpPr>
        <p:spPr>
          <a:xfrm>
            <a:off x="424436" y="2782669"/>
            <a:ext cx="567156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3600"/>
              <a:buFont typeface="Century Gothic"/>
              <a:buNone/>
            </a:pPr>
            <a:r>
              <a:rPr b="0" i="0" lang="en-AU" sz="3600" u="none" cap="none" strike="noStrike">
                <a:solidFill>
                  <a:srgbClr val="ED7D3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</a:t>
            </a:r>
            <a:r>
              <a:rPr lang="en-AU" sz="36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ran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36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8" name="Google Shape;378;p32"/>
          <p:cNvSpPr/>
          <p:nvPr/>
        </p:nvSpPr>
        <p:spPr>
          <a:xfrm>
            <a:off x="0" y="369331"/>
            <a:ext cx="8301849" cy="224676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 the questions in note form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notes to say the sentence, in this order: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 </a:t>
            </a:r>
            <a:r>
              <a:rPr b="1" i="0" lang="en-AU" sz="2000" u="none" cap="none" strike="noStrike">
                <a:solidFill>
                  <a:srgbClr val="ED7D3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(did)what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where.</a:t>
            </a:r>
            <a:endParaRPr b="1" i="0" sz="2000" u="none" cap="none" strike="noStrike">
              <a:solidFill>
                <a:srgbClr val="0070C0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   Add an </a:t>
            </a:r>
            <a:r>
              <a:rPr b="1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adjective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to the ‘who’ or the ‘where’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   Write your sentence using correct punctuation.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b="1" i="0" lang="en-AU" sz="2000" u="none" cap="none" strike="noStrike">
                <a:solidFill>
                  <a:srgbClr val="FF0066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b="1" i="0" lang="en-AU" sz="2000" u="none" cap="none" strike="noStrike">
                <a:solidFill>
                  <a:srgbClr val="ED7D3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(did)what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1" i="0" lang="en-AU" sz="2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    Read your sentence – does it sound right? </a:t>
            </a:r>
            <a:endParaRPr/>
          </a:p>
        </p:txBody>
      </p:sp>
      <p:sp>
        <p:nvSpPr>
          <p:cNvPr id="379" name="Google Shape;379;p32"/>
          <p:cNvSpPr txBox="1"/>
          <p:nvPr/>
        </p:nvSpPr>
        <p:spPr>
          <a:xfrm>
            <a:off x="109388" y="3579903"/>
            <a:ext cx="15295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Where:</a:t>
            </a:r>
            <a:endParaRPr/>
          </a:p>
        </p:txBody>
      </p:sp>
      <p:cxnSp>
        <p:nvCxnSpPr>
          <p:cNvPr id="380" name="Google Shape;380;p32"/>
          <p:cNvCxnSpPr/>
          <p:nvPr/>
        </p:nvCxnSpPr>
        <p:spPr>
          <a:xfrm>
            <a:off x="1567939" y="4058619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381" name="Google Shape;381;p32"/>
          <p:cNvCxnSpPr/>
          <p:nvPr/>
        </p:nvCxnSpPr>
        <p:spPr>
          <a:xfrm>
            <a:off x="1641044" y="4482753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382" name="Google Shape;382;p32"/>
          <p:cNvSpPr txBox="1"/>
          <p:nvPr/>
        </p:nvSpPr>
        <p:spPr>
          <a:xfrm>
            <a:off x="1567939" y="3658911"/>
            <a:ext cx="38714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b="1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enormous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dog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3" name="Google Shape;383;p32"/>
          <p:cNvSpPr txBox="1"/>
          <p:nvPr/>
        </p:nvSpPr>
        <p:spPr>
          <a:xfrm>
            <a:off x="1567939" y="4087735"/>
            <a:ext cx="38714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towards the beach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4" name="Google Shape;384;p32"/>
          <p:cNvSpPr txBox="1"/>
          <p:nvPr/>
        </p:nvSpPr>
        <p:spPr>
          <a:xfrm>
            <a:off x="390616" y="5469100"/>
            <a:ext cx="957198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b="1"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enormous</a:t>
            </a: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dog ran towards the beach. 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See the source image" id="385" name="Google Shape;385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01849" y="3130234"/>
            <a:ext cx="3465374" cy="2294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0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sp>
        <p:nvSpPr>
          <p:cNvPr id="391" name="Google Shape;391;p33"/>
          <p:cNvSpPr txBox="1"/>
          <p:nvPr/>
        </p:nvSpPr>
        <p:spPr>
          <a:xfrm>
            <a:off x="10118035" y="913049"/>
            <a:ext cx="2073965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adjective did </a:t>
            </a: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use to </a:t>
            </a: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modify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 who (subject)? Or the where?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92" name="Google Shape;39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11593" y="7215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93" name="Google Shape;393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40068" y="7215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94" name="Google Shape;394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07973" y="72152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5" name="Google Shape;395;p33"/>
          <p:cNvCxnSpPr/>
          <p:nvPr/>
        </p:nvCxnSpPr>
        <p:spPr>
          <a:xfrm>
            <a:off x="390617" y="5859262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96" name="Google Shape;396;p33"/>
          <p:cNvCxnSpPr/>
          <p:nvPr/>
        </p:nvCxnSpPr>
        <p:spPr>
          <a:xfrm>
            <a:off x="390617" y="6473301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97" name="Google Shape;397;p33"/>
          <p:cNvSpPr txBox="1"/>
          <p:nvPr/>
        </p:nvSpPr>
        <p:spPr>
          <a:xfrm>
            <a:off x="424436" y="2782669"/>
            <a:ext cx="567156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3600"/>
              <a:buFont typeface="Century Gothic"/>
              <a:buNone/>
            </a:pPr>
            <a:r>
              <a:rPr b="0" i="0" lang="en-AU" sz="3600" u="none" cap="none" strike="noStrike">
                <a:solidFill>
                  <a:srgbClr val="ED7D3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galloped.</a:t>
            </a:r>
            <a:endParaRPr b="0" i="0" sz="36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8" name="Google Shape;398;p33"/>
          <p:cNvSpPr/>
          <p:nvPr/>
        </p:nvSpPr>
        <p:spPr>
          <a:xfrm>
            <a:off x="0" y="369331"/>
            <a:ext cx="8301849" cy="224676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 the questions in note form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notes to say the sentence, in this order: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 </a:t>
            </a:r>
            <a:r>
              <a:rPr b="1" i="0" lang="en-AU" sz="2000" u="none" cap="none" strike="noStrike">
                <a:solidFill>
                  <a:srgbClr val="ED7D3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(did)what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where.</a:t>
            </a:r>
            <a:endParaRPr b="1" i="0" sz="2000" u="none" cap="none" strike="noStrike">
              <a:solidFill>
                <a:srgbClr val="0070C0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   Add an </a:t>
            </a:r>
            <a:r>
              <a:rPr b="1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adjective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to the ‘who’ or the ‘where’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   Write your sentence using correct punctuation.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b="1" i="0" lang="en-AU" sz="2000" u="none" cap="none" strike="noStrike">
                <a:solidFill>
                  <a:srgbClr val="FF0066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b="1" i="0" lang="en-AU" sz="2000" u="none" cap="none" strike="noStrike">
                <a:solidFill>
                  <a:srgbClr val="ED7D3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(did)what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1" i="0" lang="en-AU" sz="2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    Read your sentence – does it sound right? </a:t>
            </a:r>
            <a:endParaRPr/>
          </a:p>
        </p:txBody>
      </p:sp>
      <p:cxnSp>
        <p:nvCxnSpPr>
          <p:cNvPr id="399" name="Google Shape;399;p33"/>
          <p:cNvCxnSpPr/>
          <p:nvPr/>
        </p:nvCxnSpPr>
        <p:spPr>
          <a:xfrm>
            <a:off x="1567939" y="4058619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400" name="Google Shape;400;p33"/>
          <p:cNvCxnSpPr/>
          <p:nvPr/>
        </p:nvCxnSpPr>
        <p:spPr>
          <a:xfrm>
            <a:off x="1597878" y="4541219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pic>
        <p:nvPicPr>
          <p:cNvPr descr="Icon&#10;&#10;Description automatically generated" id="401" name="Google Shape;401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12618" y="32292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3"/>
          <p:cNvSpPr txBox="1"/>
          <p:nvPr/>
        </p:nvSpPr>
        <p:spPr>
          <a:xfrm>
            <a:off x="1567939" y="3658911"/>
            <a:ext cx="38714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b="1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beautiful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horse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3" name="Google Shape;403;p33"/>
          <p:cNvSpPr txBox="1"/>
          <p:nvPr/>
        </p:nvSpPr>
        <p:spPr>
          <a:xfrm>
            <a:off x="1567939" y="4126047"/>
            <a:ext cx="38714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the </a:t>
            </a:r>
            <a:r>
              <a:rPr b="1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green </a:t>
            </a:r>
            <a:r>
              <a:rPr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paddock.</a:t>
            </a:r>
            <a:endParaRPr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4" name="Google Shape;404;p33"/>
          <p:cNvSpPr txBox="1"/>
          <p:nvPr/>
        </p:nvSpPr>
        <p:spPr>
          <a:xfrm>
            <a:off x="390616" y="5469100"/>
            <a:ext cx="957198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b="1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beautiful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horse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galloped in the </a:t>
            </a:r>
            <a:r>
              <a:rPr b="1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green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paddock.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5" name="Google Shape;405;p33"/>
          <p:cNvSpPr txBox="1"/>
          <p:nvPr/>
        </p:nvSpPr>
        <p:spPr>
          <a:xfrm>
            <a:off x="109388" y="3579903"/>
            <a:ext cx="15295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Where:</a:t>
            </a:r>
            <a:endParaRPr/>
          </a:p>
        </p:txBody>
      </p:sp>
      <p:pic>
        <p:nvPicPr>
          <p:cNvPr descr="See the source image" id="406" name="Google Shape;406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02454" y="2713887"/>
            <a:ext cx="3384242" cy="2285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0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sp>
        <p:nvSpPr>
          <p:cNvPr id="412" name="Google Shape;412;p34"/>
          <p:cNvSpPr txBox="1"/>
          <p:nvPr/>
        </p:nvSpPr>
        <p:spPr>
          <a:xfrm>
            <a:off x="10118035" y="913049"/>
            <a:ext cx="2073965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adjective did you use to modify the who (subject)? Or the where?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413" name="Google Shape;41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11593" y="7215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14" name="Google Shape;41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40068" y="7215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15" name="Google Shape;415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07973" y="72152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6" name="Google Shape;416;p34"/>
          <p:cNvCxnSpPr/>
          <p:nvPr/>
        </p:nvCxnSpPr>
        <p:spPr>
          <a:xfrm>
            <a:off x="390617" y="5859262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17" name="Google Shape;417;p34"/>
          <p:cNvCxnSpPr/>
          <p:nvPr/>
        </p:nvCxnSpPr>
        <p:spPr>
          <a:xfrm>
            <a:off x="390617" y="6473301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18" name="Google Shape;418;p34"/>
          <p:cNvSpPr txBox="1"/>
          <p:nvPr/>
        </p:nvSpPr>
        <p:spPr>
          <a:xfrm>
            <a:off x="424436" y="2782669"/>
            <a:ext cx="567156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3600"/>
              <a:buFont typeface="Century Gothic"/>
              <a:buNone/>
            </a:pPr>
            <a:r>
              <a:rPr lang="en-AU" sz="3600">
                <a:solidFill>
                  <a:srgbClr val="ED7D3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</a:t>
            </a:r>
            <a:r>
              <a:rPr b="0" i="0" lang="en-AU" sz="3600" u="none" cap="none" strike="noStrike">
                <a:solidFill>
                  <a:srgbClr val="ED7D3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darted.</a:t>
            </a:r>
            <a:endParaRPr b="0" i="0" sz="36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9" name="Google Shape;419;p34"/>
          <p:cNvSpPr/>
          <p:nvPr/>
        </p:nvSpPr>
        <p:spPr>
          <a:xfrm>
            <a:off x="0" y="369331"/>
            <a:ext cx="8301849" cy="224676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 the questions in note form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notes to say the sentence, in this order: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 </a:t>
            </a:r>
            <a:r>
              <a:rPr b="1" lang="en-AU" sz="2000">
                <a:solidFill>
                  <a:srgbClr val="ED7D3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(did)what </a:t>
            </a:r>
            <a:r>
              <a:rPr b="1" lang="en-AU" sz="20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where..</a:t>
            </a:r>
            <a:endParaRPr b="1" i="0" sz="2000" u="none" cap="none" strike="noStrike">
              <a:solidFill>
                <a:srgbClr val="000000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   Add an </a:t>
            </a:r>
            <a:r>
              <a:rPr b="1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adjective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to the ‘who’ or the ‘where’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   Write your sentence using correct punctuation.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b="1" lang="en-AU" sz="2000">
                <a:solidFill>
                  <a:srgbClr val="FF0066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 W</a:t>
            </a:r>
            <a:r>
              <a:rPr b="1" lang="en-AU" sz="2000">
                <a:solidFill>
                  <a:srgbClr val="ED7D3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(did)what </a:t>
            </a:r>
            <a:r>
              <a:rPr b="1" lang="en-AU" sz="20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where.</a:t>
            </a:r>
            <a:r>
              <a:rPr b="1" i="0" lang="en-AU" sz="2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 i="0" sz="2000" u="none" cap="none" strike="noStrike">
              <a:solidFill>
                <a:srgbClr val="000000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    Read your sentence – does it sound right? </a:t>
            </a:r>
            <a:endParaRPr/>
          </a:p>
        </p:txBody>
      </p:sp>
      <p:cxnSp>
        <p:nvCxnSpPr>
          <p:cNvPr id="420" name="Google Shape;420;p34"/>
          <p:cNvCxnSpPr/>
          <p:nvPr/>
        </p:nvCxnSpPr>
        <p:spPr>
          <a:xfrm>
            <a:off x="1567939" y="4058619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421" name="Google Shape;421;p34"/>
          <p:cNvCxnSpPr/>
          <p:nvPr/>
        </p:nvCxnSpPr>
        <p:spPr>
          <a:xfrm>
            <a:off x="1597878" y="4541219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pic>
        <p:nvPicPr>
          <p:cNvPr descr="Icon&#10;&#10;Description automatically generated" id="422" name="Google Shape;422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12618" y="32292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4"/>
          <p:cNvSpPr txBox="1"/>
          <p:nvPr/>
        </p:nvSpPr>
        <p:spPr>
          <a:xfrm>
            <a:off x="1567939" y="3658911"/>
            <a:ext cx="38714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b="1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frightened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girl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4" name="Google Shape;424;p34"/>
          <p:cNvSpPr txBox="1"/>
          <p:nvPr/>
        </p:nvSpPr>
        <p:spPr>
          <a:xfrm>
            <a:off x="1567939" y="4163841"/>
            <a:ext cx="38714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behind the </a:t>
            </a:r>
            <a:r>
              <a:rPr b="1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spooky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trees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5" name="Google Shape;425;p34"/>
          <p:cNvSpPr txBox="1"/>
          <p:nvPr/>
        </p:nvSpPr>
        <p:spPr>
          <a:xfrm>
            <a:off x="109388" y="3579903"/>
            <a:ext cx="15295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Where:</a:t>
            </a:r>
            <a:endParaRPr/>
          </a:p>
        </p:txBody>
      </p:sp>
      <p:pic>
        <p:nvPicPr>
          <p:cNvPr descr="See the source image" id="426" name="Google Shape;426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35481" y="2822779"/>
            <a:ext cx="4357331" cy="2454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