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Quattrocento Sans"/>
      <p:regular r:id="rId20"/>
      <p:bold r:id="rId21"/>
      <p:italic r:id="rId22"/>
      <p:boldItalic r:id="rId23"/>
    </p:embeddedFon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regular.fntdata"/><Relationship Id="rId22" Type="http://schemas.openxmlformats.org/officeDocument/2006/relationships/font" Target="fonts/QuattrocentoSans-italic.fntdata"/><Relationship Id="rId21" Type="http://schemas.openxmlformats.org/officeDocument/2006/relationships/font" Target="fonts/QuattrocentoSans-bold.fntdata"/><Relationship Id="rId24" Type="http://schemas.openxmlformats.org/officeDocument/2006/relationships/font" Target="fonts/CenturyGothic-regular.fntdata"/><Relationship Id="rId23" Type="http://schemas.openxmlformats.org/officeDocument/2006/relationships/font" Target="fonts/Quattrocento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enturyGothic-italic.fntdata"/><Relationship Id="rId25" Type="http://schemas.openxmlformats.org/officeDocument/2006/relationships/font" Target="fonts/CenturyGothic-bold.fntdata"/><Relationship Id="rId27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4.png"/><Relationship Id="rId13" Type="http://schemas.openxmlformats.org/officeDocument/2006/relationships/image" Target="../media/image10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1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Relationship Id="rId4" Type="http://schemas.openxmlformats.org/officeDocument/2006/relationships/image" Target="../media/image4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Identify and define adjectives.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AU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Yvonne Cooper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923925" y="2190750"/>
            <a:ext cx="10553700" cy="52318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and define adjectives.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/>
        </p:nvSpPr>
        <p:spPr>
          <a:xfrm>
            <a:off x="452846" y="1182639"/>
            <a:ext cx="10672353" cy="3792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b="1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adjective?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Modifies means to change by giving more information. </a:t>
            </a:r>
            <a:endParaRPr b="0" i="0" sz="3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26" name="Google Shape;12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3603" y="3229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7" name="Google Shape;1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9001" y="3229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8" name="Google Shape;12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29673" y="32292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34" name="Google Shape;134;p19"/>
          <p:cNvSpPr txBox="1"/>
          <p:nvPr/>
        </p:nvSpPr>
        <p:spPr>
          <a:xfrm>
            <a:off x="-32868" y="369329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289613" y="405822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clumsy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puppy tumbled down the stairs.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289613" y="495193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Ben scratched his </a:t>
            </a:r>
            <a:r>
              <a:rPr b="1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itchy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scalp as he listened to his teacher.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346496" y="581950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Amy wrapped herself up in her </a:t>
            </a:r>
            <a:r>
              <a:rPr b="1" i="0" lang="en-AU" sz="20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warm woollen 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coat before she went outside.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139" name="Google Shape;139;p19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319543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10181939" y="1250631"/>
            <a:ext cx="1988664" cy="246217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adjective?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the use of an adjective in this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adjective in this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42" name="Google Shape;14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3" name="Google Shape;14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4" name="Google Shape;14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0" name="Google Shape;150;p20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Yelling loudly, Sally ran quickly down the path after her puppy.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We looked for the kitten everywhere, but could not find him at all.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334429" y="3827842"/>
            <a:ext cx="11284323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‘Path’ and ‘puppy’ are the common nouns.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‘Quickly’ is an adverb as it is modifying a verb. No adjectives have been used.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e the source image" id="154" name="Google Shape;154;p20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10203336" y="1141144"/>
            <a:ext cx="1988664" cy="144655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an adjective being used?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57" name="Google Shape;1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8" name="Google Shape;1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9" name="Google Shape;15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 txBox="1"/>
          <p:nvPr/>
        </p:nvSpPr>
        <p:spPr>
          <a:xfrm>
            <a:off x="334429" y="5288040"/>
            <a:ext cx="10713872" cy="36929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‘Kitten’ is the noun. No adjectives have been used.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-32868" y="369329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7" name="Google Shape;167;p21"/>
          <p:cNvSpPr/>
          <p:nvPr/>
        </p:nvSpPr>
        <p:spPr>
          <a:xfrm>
            <a:off x="299709" y="3529947"/>
            <a:ext cx="910698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two kittens fought playfully under the kitchen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first test was the hardest.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259934" y="5458080"/>
            <a:ext cx="11845504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Sally squeezed through the narrow opening and crouched down behind the tall stone wall.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1"/>
          <p:cNvSpPr/>
          <p:nvPr/>
        </p:nvSpPr>
        <p:spPr>
          <a:xfrm>
            <a:off x="191589" y="1971269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modify them (adjectives).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72" name="Google Shape;17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3" name="Google Shape;17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4" name="Google Shape;17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/>
          <p:nvPr/>
        </p:nvSpPr>
        <p:spPr>
          <a:xfrm>
            <a:off x="1684115" y="3426903"/>
            <a:ext cx="1101195" cy="713341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8269472" y="3419497"/>
            <a:ext cx="882915" cy="713341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1"/>
          <p:cNvSpPr/>
          <p:nvPr/>
        </p:nvSpPr>
        <p:spPr>
          <a:xfrm flipH="1" rot="10800000">
            <a:off x="970262" y="3966602"/>
            <a:ext cx="713853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1"/>
          <p:cNvSpPr/>
          <p:nvPr/>
        </p:nvSpPr>
        <p:spPr>
          <a:xfrm flipH="1" rot="10800000">
            <a:off x="7025473" y="3984496"/>
            <a:ext cx="1243999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1560352" y="4448976"/>
            <a:ext cx="713065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1"/>
          <p:cNvSpPr/>
          <p:nvPr/>
        </p:nvSpPr>
        <p:spPr>
          <a:xfrm flipH="1" rot="10800000">
            <a:off x="3647127" y="4924421"/>
            <a:ext cx="1206072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1" name="Google Shape;181;p21"/>
          <p:cNvSpPr/>
          <p:nvPr/>
        </p:nvSpPr>
        <p:spPr>
          <a:xfrm flipH="1" rot="10800000">
            <a:off x="970261" y="4931895"/>
            <a:ext cx="590091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5921940" y="5362168"/>
            <a:ext cx="1485539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21"/>
          <p:cNvSpPr/>
          <p:nvPr/>
        </p:nvSpPr>
        <p:spPr>
          <a:xfrm>
            <a:off x="2467021" y="5824752"/>
            <a:ext cx="721030" cy="436227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21"/>
          <p:cNvSpPr/>
          <p:nvPr/>
        </p:nvSpPr>
        <p:spPr>
          <a:xfrm flipH="1" rot="10800000">
            <a:off x="4771872" y="5813571"/>
            <a:ext cx="1150068" cy="58723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21"/>
          <p:cNvSpPr/>
          <p:nvPr/>
        </p:nvSpPr>
        <p:spPr>
          <a:xfrm flipH="1" rot="10800000">
            <a:off x="962284" y="6203157"/>
            <a:ext cx="472233" cy="57822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21"/>
          <p:cNvSpPr/>
          <p:nvPr/>
        </p:nvSpPr>
        <p:spPr>
          <a:xfrm flipH="1" rot="10800000">
            <a:off x="1517492" y="6199383"/>
            <a:ext cx="873370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10160558" y="1014082"/>
            <a:ext cx="1988664" cy="2677616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adjectives?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nouns they are modifying?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all nouns in a sentence have to be modifies with an adjective?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-32868" y="369329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4" name="Google Shape;194;p22"/>
          <p:cNvSpPr/>
          <p:nvPr/>
        </p:nvSpPr>
        <p:spPr>
          <a:xfrm>
            <a:off x="299709" y="3529947"/>
            <a:ext cx="430598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eat the sour lemon.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Remarkably, no one guessed her deep, dark secret.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259934" y="5458080"/>
            <a:ext cx="11845504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paddled along the shallow river and splashed about in the muddy water. 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2"/>
          <p:cNvSpPr txBox="1"/>
          <p:nvPr/>
        </p:nvSpPr>
        <p:spPr>
          <a:xfrm>
            <a:off x="10146091" y="1013879"/>
            <a:ext cx="1988664" cy="2677616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adjectives?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nouns they are modifying?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all nouns in a sentence have to be modifies with an adjective?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99" name="Google Shape;1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0" name="Google Shape;20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1" name="Google Shape;20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/>
          <p:nvPr/>
        </p:nvSpPr>
        <p:spPr>
          <a:xfrm>
            <a:off x="3279676" y="3570444"/>
            <a:ext cx="1123952" cy="45194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22"/>
          <p:cNvSpPr/>
          <p:nvPr/>
        </p:nvSpPr>
        <p:spPr>
          <a:xfrm flipH="1" rot="10800000">
            <a:off x="2607160" y="3959412"/>
            <a:ext cx="713853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22"/>
          <p:cNvSpPr/>
          <p:nvPr/>
        </p:nvSpPr>
        <p:spPr>
          <a:xfrm flipH="1" rot="10800000">
            <a:off x="6740102" y="4945463"/>
            <a:ext cx="743311" cy="4572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2"/>
          <p:cNvSpPr/>
          <p:nvPr/>
        </p:nvSpPr>
        <p:spPr>
          <a:xfrm flipH="1" rot="10800000">
            <a:off x="5780980" y="4955019"/>
            <a:ext cx="804378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272876" y="5820924"/>
            <a:ext cx="1083687" cy="447428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5341678" y="5458080"/>
            <a:ext cx="754321" cy="436227"/>
          </a:xfrm>
          <a:prstGeom prst="ellipse">
            <a:avLst/>
          </a:prstGeom>
          <a:noFill/>
          <a:ln cap="flat" cmpd="sng" w="1905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8" name="Google Shape;208;p22"/>
          <p:cNvSpPr/>
          <p:nvPr/>
        </p:nvSpPr>
        <p:spPr>
          <a:xfrm flipH="1" rot="10800000">
            <a:off x="10483442" y="5831316"/>
            <a:ext cx="1150068" cy="58723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22"/>
          <p:cNvSpPr/>
          <p:nvPr/>
        </p:nvSpPr>
        <p:spPr>
          <a:xfrm flipH="1" rot="10800000">
            <a:off x="4080019" y="5809307"/>
            <a:ext cx="1156632" cy="58724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7483413" y="4519469"/>
            <a:ext cx="1222827" cy="498569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191589" y="1971269"/>
            <a:ext cx="8684400" cy="708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modify them (adjectives).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-32868" y="369329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18" name="Google Shape;21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9" name="Google Shape;21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0" name="Google Shape;22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 txBox="1"/>
          <p:nvPr/>
        </p:nvSpPr>
        <p:spPr>
          <a:xfrm>
            <a:off x="10177568" y="1047715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adjectives?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nouns they are modifying?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299709" y="3529947"/>
            <a:ext cx="610135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Friday we will do our spelling test.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reading charts were helpful, but the small writing was hard to see.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259934" y="5458080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seen her new office chair?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7725364" y="4464550"/>
            <a:ext cx="1143197" cy="610297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2348917" y="4530561"/>
            <a:ext cx="1093365" cy="54428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5176007" y="5399870"/>
            <a:ext cx="919993" cy="60249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23"/>
          <p:cNvSpPr/>
          <p:nvPr/>
        </p:nvSpPr>
        <p:spPr>
          <a:xfrm>
            <a:off x="5528346" y="3516499"/>
            <a:ext cx="713064" cy="492443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3"/>
          <p:cNvSpPr/>
          <p:nvPr/>
        </p:nvSpPr>
        <p:spPr>
          <a:xfrm flipH="1" rot="10800000">
            <a:off x="4284670" y="3970631"/>
            <a:ext cx="1243676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3"/>
          <p:cNvSpPr/>
          <p:nvPr/>
        </p:nvSpPr>
        <p:spPr>
          <a:xfrm flipH="1" rot="10800000">
            <a:off x="1062181" y="4970253"/>
            <a:ext cx="1263468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3"/>
          <p:cNvSpPr/>
          <p:nvPr/>
        </p:nvSpPr>
        <p:spPr>
          <a:xfrm flipH="1" rot="10800000">
            <a:off x="6868666" y="4941081"/>
            <a:ext cx="773705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3"/>
          <p:cNvSpPr/>
          <p:nvPr/>
        </p:nvSpPr>
        <p:spPr>
          <a:xfrm flipH="1" rot="10800000">
            <a:off x="4172599" y="5828109"/>
            <a:ext cx="1003408" cy="59631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23"/>
          <p:cNvSpPr/>
          <p:nvPr/>
        </p:nvSpPr>
        <p:spPr>
          <a:xfrm flipH="1" rot="10800000">
            <a:off x="3442282" y="5838737"/>
            <a:ext cx="668324" cy="49003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191589" y="1971269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modify them (adjectives).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23"/>
          <p:cNvSpPr txBox="1"/>
          <p:nvPr/>
        </p:nvSpPr>
        <p:spPr>
          <a:xfrm>
            <a:off x="-32868" y="369329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/>
          <p:nvPr>
            <p:ph idx="1" type="body"/>
          </p:nvPr>
        </p:nvSpPr>
        <p:spPr>
          <a:xfrm>
            <a:off x="89709" y="594043"/>
            <a:ext cx="7310950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sentence(s) show all the adjectives underlined correctly?</a:t>
            </a:r>
            <a:endParaRPr sz="1200"/>
          </a:p>
        </p:txBody>
      </p:sp>
      <p:sp>
        <p:nvSpPr>
          <p:cNvPr id="241" name="Google Shape;241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10203336" y="917628"/>
            <a:ext cx="1988664" cy="95406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an adjective?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43" name="Google Shape;24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4" name="Google Shape;24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5" name="Google Shape;24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6" name="Google Shape;246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7" name="Google Shape;24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48" name="Google Shape;248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/>
          <p:nvPr/>
        </p:nvSpPr>
        <p:spPr>
          <a:xfrm>
            <a:off x="287869" y="1687069"/>
            <a:ext cx="9799991" cy="2523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all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jumped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splashed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in the cool, clear water.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we all have to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fit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onto that musty old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Corey licked his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sticky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fingers then wiped them down his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clean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uniform.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sharp pencil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made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 hole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through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fragile paper.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Lisa liked to snuggle down into her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warm,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</a:t>
            </a:r>
            <a:r>
              <a:rPr lang="en-AU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24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bed.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e the source image" id="250" name="Google Shape;250;p24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9479661" y="3297554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51" name="Google Shape;251;p24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8755889" y="3870116"/>
            <a:ext cx="304900" cy="226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52" name="Google Shape;252;p24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7891321" y="2361147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53" name="Google Shape;253;p24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8822142" y="1954777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54" name="Google Shape;254;p24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9563882" y="2808243"/>
            <a:ext cx="304900" cy="22601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/>
          <p:nvPr/>
        </p:nvSpPr>
        <p:spPr>
          <a:xfrm>
            <a:off x="0" y="5453100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61" name="Google Shape;261;p25"/>
          <p:cNvSpPr/>
          <p:nvPr/>
        </p:nvSpPr>
        <p:spPr>
          <a:xfrm>
            <a:off x="299709" y="3529947"/>
            <a:ext cx="360707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Today was very busy.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5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green car drove faster than the blue truck.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259934" y="5458080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 all the raspberry </a:t>
            </a: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candi</a:t>
            </a: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 get eaten first?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0" y="-1"/>
            <a:ext cx="4618182" cy="3692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re-explanation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65" name="Google Shape;2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6" name="Google Shape;26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7" name="Google Shape;26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5"/>
          <p:cNvSpPr/>
          <p:nvPr/>
        </p:nvSpPr>
        <p:spPr>
          <a:xfrm>
            <a:off x="299709" y="3471019"/>
            <a:ext cx="1143197" cy="610297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5"/>
          <p:cNvSpPr/>
          <p:nvPr/>
        </p:nvSpPr>
        <p:spPr>
          <a:xfrm flipH="1" rot="10800000">
            <a:off x="2941034" y="3983274"/>
            <a:ext cx="713853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5"/>
          <p:cNvSpPr/>
          <p:nvPr/>
        </p:nvSpPr>
        <p:spPr>
          <a:xfrm>
            <a:off x="2020849" y="4587145"/>
            <a:ext cx="680405" cy="401498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5"/>
          <p:cNvSpPr/>
          <p:nvPr/>
        </p:nvSpPr>
        <p:spPr>
          <a:xfrm flipH="1" rot="10800000">
            <a:off x="1004575" y="4931895"/>
            <a:ext cx="1016274" cy="56657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5"/>
          <p:cNvSpPr/>
          <p:nvPr/>
        </p:nvSpPr>
        <p:spPr>
          <a:xfrm>
            <a:off x="6904139" y="4544651"/>
            <a:ext cx="914400" cy="443902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5"/>
          <p:cNvSpPr/>
          <p:nvPr/>
        </p:nvSpPr>
        <p:spPr>
          <a:xfrm flipH="1" rot="10800000">
            <a:off x="6110289" y="4931895"/>
            <a:ext cx="827029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25"/>
          <p:cNvSpPr/>
          <p:nvPr/>
        </p:nvSpPr>
        <p:spPr>
          <a:xfrm>
            <a:off x="3531780" y="5496675"/>
            <a:ext cx="1510800" cy="46710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25"/>
          <p:cNvSpPr/>
          <p:nvPr/>
        </p:nvSpPr>
        <p:spPr>
          <a:xfrm flipH="1" rot="10800000">
            <a:off x="2020849" y="5879387"/>
            <a:ext cx="1510916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25"/>
          <p:cNvSpPr txBox="1"/>
          <p:nvPr/>
        </p:nvSpPr>
        <p:spPr>
          <a:xfrm>
            <a:off x="10146091" y="1014824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adjectives?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nouns they are modifying?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5"/>
          <p:cNvSpPr/>
          <p:nvPr/>
        </p:nvSpPr>
        <p:spPr>
          <a:xfrm>
            <a:off x="191589" y="2273021"/>
            <a:ext cx="8684450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modify them (adjectives).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25"/>
          <p:cNvSpPr txBox="1"/>
          <p:nvPr/>
        </p:nvSpPr>
        <p:spPr>
          <a:xfrm>
            <a:off x="-9521" y="369290"/>
            <a:ext cx="8858400" cy="14049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names a person, place, thing or idea.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adjective is a word that modifies or describes a noun.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b="0" i="1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one, how many or what kind.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84" name="Google Shape;28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5" name="Google Shape;28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64130" y="6915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6" name="Google Shape;28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2419" y="691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6"/>
          <p:cNvSpPr/>
          <p:nvPr/>
        </p:nvSpPr>
        <p:spPr>
          <a:xfrm>
            <a:off x="299709" y="3529947"/>
            <a:ext cx="797365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                puppy rolled in the                  mud.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6"/>
          <p:cNvSpPr/>
          <p:nvPr/>
        </p:nvSpPr>
        <p:spPr>
          <a:xfrm>
            <a:off x="2432806" y="3509929"/>
            <a:ext cx="1233183" cy="630316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26"/>
          <p:cNvSpPr/>
          <p:nvPr/>
        </p:nvSpPr>
        <p:spPr>
          <a:xfrm flipH="1" rot="10800000">
            <a:off x="1018917" y="3969452"/>
            <a:ext cx="1413889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26"/>
          <p:cNvSpPr/>
          <p:nvPr/>
        </p:nvSpPr>
        <p:spPr>
          <a:xfrm>
            <a:off x="7113865" y="3529947"/>
            <a:ext cx="872453" cy="512462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26"/>
          <p:cNvSpPr/>
          <p:nvPr/>
        </p:nvSpPr>
        <p:spPr>
          <a:xfrm flipH="1" rot="10800000">
            <a:off x="5616085" y="3963152"/>
            <a:ext cx="1413889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615314" y="2242936"/>
            <a:ext cx="780694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sparkling      messy      silly       naughty     sloppy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0" y="369331"/>
            <a:ext cx="8684400" cy="1181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adjective to modify them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sentence with the adjective/s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99" name="Google Shape;29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0" name="Google Shape;30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1" name="Google Shape;30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2" name="Google Shape;30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/>
          <p:cNvSpPr/>
          <p:nvPr/>
        </p:nvSpPr>
        <p:spPr>
          <a:xfrm>
            <a:off x="220661" y="3509928"/>
            <a:ext cx="1071158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ever seen such                     butterflies before?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7"/>
          <p:cNvSpPr/>
          <p:nvPr/>
        </p:nvSpPr>
        <p:spPr>
          <a:xfrm>
            <a:off x="220661" y="2127197"/>
            <a:ext cx="983634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AU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crazy      delightful      brown       jolly     colourful    energetic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7"/>
          <p:cNvSpPr/>
          <p:nvPr/>
        </p:nvSpPr>
        <p:spPr>
          <a:xfrm>
            <a:off x="6192720" y="3440991"/>
            <a:ext cx="1706444" cy="630316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27"/>
          <p:cNvSpPr/>
          <p:nvPr/>
        </p:nvSpPr>
        <p:spPr>
          <a:xfrm flipH="1" rot="10800000">
            <a:off x="4444581" y="3906323"/>
            <a:ext cx="1512898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7" name="Google Shape;307;p27"/>
          <p:cNvSpPr/>
          <p:nvPr/>
        </p:nvSpPr>
        <p:spPr>
          <a:xfrm>
            <a:off x="0" y="361634"/>
            <a:ext cx="8684400" cy="1079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adjective to modify them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sentence with the adjective/s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13" name="Google Shape;31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4" name="Google Shape;31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5" name="Google Shape;31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6" name="Google Shape;31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8"/>
          <p:cNvSpPr/>
          <p:nvPr/>
        </p:nvSpPr>
        <p:spPr>
          <a:xfrm>
            <a:off x="220661" y="3509928"/>
            <a:ext cx="983634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he rolled down the                   hill, Simon squealed with delight all the way to the                     bottom.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28"/>
          <p:cNvSpPr/>
          <p:nvPr/>
        </p:nvSpPr>
        <p:spPr>
          <a:xfrm>
            <a:off x="220661" y="2127197"/>
            <a:ext cx="839204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distant      muddy      grassy      flat     steep   sandy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8"/>
          <p:cNvSpPr/>
          <p:nvPr/>
        </p:nvSpPr>
        <p:spPr>
          <a:xfrm>
            <a:off x="5521931" y="3468195"/>
            <a:ext cx="547526" cy="51996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0" name="Google Shape;320;p28"/>
          <p:cNvSpPr/>
          <p:nvPr/>
        </p:nvSpPr>
        <p:spPr>
          <a:xfrm flipH="1" rot="10800000">
            <a:off x="3883302" y="3894622"/>
            <a:ext cx="1512898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28"/>
          <p:cNvSpPr/>
          <p:nvPr/>
        </p:nvSpPr>
        <p:spPr>
          <a:xfrm>
            <a:off x="6195188" y="3894622"/>
            <a:ext cx="1330003" cy="549144"/>
          </a:xfrm>
          <a:prstGeom prst="ellipse">
            <a:avLst/>
          </a:prstGeom>
          <a:noFill/>
          <a:ln cap="flat" cmpd="sng" w="28575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28"/>
          <p:cNvSpPr/>
          <p:nvPr/>
        </p:nvSpPr>
        <p:spPr>
          <a:xfrm flipH="1" rot="10800000">
            <a:off x="4342200" y="4267928"/>
            <a:ext cx="1757953" cy="45720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28"/>
          <p:cNvSpPr/>
          <p:nvPr/>
        </p:nvSpPr>
        <p:spPr>
          <a:xfrm>
            <a:off x="0" y="349593"/>
            <a:ext cx="8684400" cy="1072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adjective to modify them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sentence with the adjective/s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9"/>
          <p:cNvSpPr/>
          <p:nvPr/>
        </p:nvSpPr>
        <p:spPr>
          <a:xfrm>
            <a:off x="220661" y="3509928"/>
            <a:ext cx="9836346" cy="89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sentences link to topics/themes/texts covered in class. 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0" name="Google Shape;330;p29"/>
          <p:cNvSpPr/>
          <p:nvPr/>
        </p:nvSpPr>
        <p:spPr>
          <a:xfrm>
            <a:off x="220661" y="2127197"/>
            <a:ext cx="839204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adjectives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9"/>
          <p:cNvSpPr/>
          <p:nvPr/>
        </p:nvSpPr>
        <p:spPr>
          <a:xfrm>
            <a:off x="0" y="369331"/>
            <a:ext cx="8684400" cy="1072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nouns.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adjective to modify them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sentence with the adjective/s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32" name="Google Shape;33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92154" y="32292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