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embeddedFontLst>
    <p:embeddedFont>
      <p:font typeface="Quattrocento Sans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QuattrocentoSans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Quattrocento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QuattrocentoSans-boldItalic.fntdata"/><Relationship Id="rId30" Type="http://schemas.openxmlformats.org/officeDocument/2006/relationships/font" Target="fonts/QuattrocentoSans-italic.fntdata"/><Relationship Id="rId11" Type="http://schemas.openxmlformats.org/officeDocument/2006/relationships/slide" Target="slides/slide7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6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9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8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11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10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3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2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2" name="Google Shape;33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5" name="Google Shape;34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1" name="Google Shape;37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9" name="Google Shape;37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0" name="Google Shape;390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13" Type="http://schemas.openxmlformats.org/officeDocument/2006/relationships/image" Target="../media/image17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0.png"/><Relationship Id="rId1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9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jp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Relationship Id="rId5" Type="http://schemas.openxmlformats.org/officeDocument/2006/relationships/image" Target="../media/image6.png"/><Relationship Id="rId6" Type="http://schemas.openxmlformats.org/officeDocument/2006/relationships/image" Target="../media/image24.png"/><Relationship Id="rId7" Type="http://schemas.openxmlformats.org/officeDocument/2006/relationships/image" Target="../media/image28.png"/><Relationship Id="rId8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5" Type="http://schemas.openxmlformats.org/officeDocument/2006/relationships/image" Target="../media/image6.png"/><Relationship Id="rId6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jpg"/><Relationship Id="rId4" Type="http://schemas.openxmlformats.org/officeDocument/2006/relationships/image" Target="../media/image40.png"/><Relationship Id="rId9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</a:t>
            </a:r>
            <a:r>
              <a:rPr lang="en-AU"/>
              <a:t> We are learning to edit sentences for punctuation including periods, question marks, exclamation marks and capital letters.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Teagan Dunning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923925" y="2190750"/>
            <a:ext cx="10553700" cy="2247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edit sentences for punctuation.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Capital letter at the beginning of a sentence and for proper nouns.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question mark or exclamation mark at the end of a sentence.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5" name="Google Shape;125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prior knowledge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1561323" y="1773238"/>
            <a:ext cx="9144000" cy="140496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must understand the difference between a statement, question, command and exclamation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must understand the concept of a sentence (requires a subject and a verb).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must know what a proper noun is.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/>
        </p:nvSpPr>
        <p:spPr>
          <a:xfrm>
            <a:off x="639560" y="2126142"/>
            <a:ext cx="1095061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b="1" i="0" lang="en-AU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ship sailed across the ocean.</a:t>
            </a:r>
            <a:endParaRPr b="0" i="0" sz="4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431602" y="1353787"/>
            <a:ext cx="11845504" cy="104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must begin with a capital letter.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431602" y="4690141"/>
            <a:ext cx="11845504" cy="104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must end with a punctuation mark.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639559" y="5322188"/>
            <a:ext cx="1095061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movie should we see this afternoon</a:t>
            </a:r>
            <a:r>
              <a:rPr b="1" i="0" lang="en-AU" sz="4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4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639560" y="3680622"/>
            <a:ext cx="1095061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b="1" i="0" lang="en-AU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roy and </a:t>
            </a:r>
            <a:r>
              <a:rPr b="1" i="0" lang="en-AU" sz="4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b="1" i="0" lang="en-AU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om play </a:t>
            </a:r>
            <a:r>
              <a:rPr b="1" i="0" lang="en-AU" sz="4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</a:t>
            </a:r>
            <a:r>
              <a:rPr b="1" i="0" lang="en-AU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inecraft together.</a:t>
            </a:r>
            <a:endParaRPr b="0" i="0" sz="4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431602" y="2908267"/>
            <a:ext cx="11845504" cy="104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proper noun must begin with a capital 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/>
        </p:nvSpPr>
        <p:spPr>
          <a:xfrm>
            <a:off x="172324" y="1088571"/>
            <a:ext cx="11845504" cy="767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b="1" i="1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must end with a punctuation mark. </a:t>
            </a:r>
            <a:endParaRPr b="1" i="1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503250" y="1856020"/>
            <a:ext cx="11227196" cy="183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used at the end of a statement. 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favorite flavor of ice-cream is chocolate.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503250" y="3078920"/>
            <a:ext cx="11131402" cy="183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mark is used at the end of a question. 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you like chocolate flavored ice-cream?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503250" y="4301820"/>
            <a:ext cx="9999287" cy="183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exclamation mark is used to show strong emotion. 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ice-cream gave me a terrible brain freeze!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3">
            <a:alphaModFix/>
          </a:blip>
          <a:srcRect b="14946" l="0" r="41226" t="0"/>
          <a:stretch/>
        </p:blipFill>
        <p:spPr>
          <a:xfrm>
            <a:off x="10641810" y="4161182"/>
            <a:ext cx="487808" cy="1328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 rotWithShape="1">
          <a:blip r:embed="rId4">
            <a:alphaModFix/>
          </a:blip>
          <a:srcRect b="20141" l="0" r="29955" t="54956"/>
          <a:stretch/>
        </p:blipFill>
        <p:spPr>
          <a:xfrm>
            <a:off x="10502537" y="1876348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86802" y="2996642"/>
            <a:ext cx="766354" cy="127281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503249" y="5524720"/>
            <a:ext cx="9999287" cy="183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command can end with a </a:t>
            </a: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an exclamation mark.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Move out of my way!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20"/>
          <p:cNvPicPr preferRelativeResize="0"/>
          <p:nvPr/>
        </p:nvPicPr>
        <p:blipFill rotWithShape="1">
          <a:blip r:embed="rId4">
            <a:alphaModFix/>
          </a:blip>
          <a:srcRect b="20141" l="0" r="29955" t="54956"/>
          <a:stretch/>
        </p:blipFill>
        <p:spPr>
          <a:xfrm>
            <a:off x="9875456" y="5780527"/>
            <a:ext cx="766354" cy="82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 b="14946" l="0" r="41226" t="0"/>
          <a:stretch/>
        </p:blipFill>
        <p:spPr>
          <a:xfrm>
            <a:off x="11284626" y="5455289"/>
            <a:ext cx="487808" cy="1328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6395124" y="2585791"/>
            <a:ext cx="5640623" cy="4093388"/>
          </a:xfrm>
          <a:prstGeom prst="rect">
            <a:avLst/>
          </a:prstGeom>
          <a:solidFill>
            <a:srgbClr val="F5D327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it…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make sense?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subject (the WHO/WHAT)?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verb (the DO)?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begin with a capital letter? Do the  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proper nouns begin with a capital?           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end with a full stop, exclamation 	mark or question mark?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154907" y="766354"/>
            <a:ext cx="11845504" cy="1880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AU" sz="2000"/>
              <a:t> </a:t>
            </a:r>
            <a:endParaRPr sz="2000"/>
          </a:p>
        </p:txBody>
      </p:sp>
      <p:sp>
        <p:nvSpPr>
          <p:cNvPr id="159" name="Google Shape;159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9947182" y="906637"/>
            <a:ext cx="1988664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noun?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it a proper noun?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61" name="Google Shape;16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2" name="Google Shape;16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3" name="Google Shape;16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95127" y="373800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95127" y="433923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95127" y="5028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95127" y="571695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395125" y="3136775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/>
          <p:nvPr/>
        </p:nvSpPr>
        <p:spPr>
          <a:xfrm>
            <a:off x="154906" y="766353"/>
            <a:ext cx="8894801" cy="1407203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is a group of words that makes sense by itself.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has a subject/noun (what/who the sentence is about) and a verb (what the subject does, is or has).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starts with a capital and ends with a punctuation mark.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Proper nouns also need capital letters.</a:t>
            </a:r>
            <a:endParaRPr/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309" y="3302498"/>
            <a:ext cx="61359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ran to the shop.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Get out of my room!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on a </a:t>
            </a: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trip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D</a:t>
            </a: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isney.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 you finish in time?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171" name="Google Shape;171;p21"/>
          <p:cNvPicPr preferRelativeResize="0"/>
          <p:nvPr/>
        </p:nvPicPr>
        <p:blipFill rotWithShape="1">
          <a:blip r:embed="rId11">
            <a:alphaModFix/>
          </a:blip>
          <a:srcRect b="10582" l="0" r="0" t="0"/>
          <a:stretch/>
        </p:blipFill>
        <p:spPr>
          <a:xfrm>
            <a:off x="5891478" y="3417565"/>
            <a:ext cx="489473" cy="362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72" name="Google Shape;172;p21"/>
          <p:cNvPicPr preferRelativeResize="0"/>
          <p:nvPr/>
        </p:nvPicPr>
        <p:blipFill rotWithShape="1">
          <a:blip r:embed="rId11">
            <a:alphaModFix/>
          </a:blip>
          <a:srcRect b="10582" l="0" r="0" t="0"/>
          <a:stretch/>
        </p:blipFill>
        <p:spPr>
          <a:xfrm>
            <a:off x="5864285" y="4317207"/>
            <a:ext cx="489473" cy="362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73" name="Google Shape;173;p21"/>
          <p:cNvPicPr preferRelativeResize="0"/>
          <p:nvPr/>
        </p:nvPicPr>
        <p:blipFill rotWithShape="1">
          <a:blip r:embed="rId11">
            <a:alphaModFix/>
          </a:blip>
          <a:srcRect b="10582" l="0" r="0" t="0"/>
          <a:stretch/>
        </p:blipFill>
        <p:spPr>
          <a:xfrm>
            <a:off x="5829611" y="5110345"/>
            <a:ext cx="489473" cy="362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74" name="Google Shape;174;p21"/>
          <p:cNvPicPr preferRelativeResize="0"/>
          <p:nvPr/>
        </p:nvPicPr>
        <p:blipFill rotWithShape="1">
          <a:blip r:embed="rId11">
            <a:alphaModFix/>
          </a:blip>
          <a:srcRect b="10582" l="0" r="0" t="0"/>
          <a:stretch/>
        </p:blipFill>
        <p:spPr>
          <a:xfrm>
            <a:off x="5829610" y="5946940"/>
            <a:ext cx="489473" cy="362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80" name="Google Shape;180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10181939" y="1250631"/>
            <a:ext cx="1988664" cy="95406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missing?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proper noun?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82" name="Google Shape;18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3" name="Google Shape;18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4" name="Google Shape;18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2"/>
          <p:cNvSpPr/>
          <p:nvPr/>
        </p:nvSpPr>
        <p:spPr>
          <a:xfrm>
            <a:off x="161755" y="1804767"/>
            <a:ext cx="250154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</a:t>
            </a:r>
            <a:endParaRPr b="1" i="0" sz="24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0" y="2862346"/>
            <a:ext cx="59214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ran to the s</a:t>
            </a: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Get out of my room?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on a </a:t>
            </a: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vacation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 d</a:t>
            </a: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isney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 you finish in time.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e the source image" id="187" name="Google Shape;187;p22"/>
          <p:cNvPicPr preferRelativeResize="0"/>
          <p:nvPr/>
        </p:nvPicPr>
        <p:blipFill rotWithShape="1">
          <a:blip r:embed="rId6">
            <a:alphaModFix/>
          </a:blip>
          <a:srcRect b="0" l="50750" r="0" t="0"/>
          <a:stretch/>
        </p:blipFill>
        <p:spPr>
          <a:xfrm>
            <a:off x="5796308" y="3355025"/>
            <a:ext cx="416911" cy="381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8" name="Google Shape;188;p22"/>
          <p:cNvPicPr preferRelativeResize="0"/>
          <p:nvPr/>
        </p:nvPicPr>
        <p:blipFill rotWithShape="1">
          <a:blip r:embed="rId6">
            <a:alphaModFix/>
          </a:blip>
          <a:srcRect b="0" l="50750" r="0" t="0"/>
          <a:stretch/>
        </p:blipFill>
        <p:spPr>
          <a:xfrm>
            <a:off x="5796308" y="4185097"/>
            <a:ext cx="416911" cy="381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89" name="Google Shape;189;p22"/>
          <p:cNvPicPr preferRelativeResize="0"/>
          <p:nvPr/>
        </p:nvPicPr>
        <p:blipFill rotWithShape="1">
          <a:blip r:embed="rId6">
            <a:alphaModFix/>
          </a:blip>
          <a:srcRect b="0" l="50750" r="0" t="0"/>
          <a:stretch/>
        </p:blipFill>
        <p:spPr>
          <a:xfrm>
            <a:off x="5773218" y="4987639"/>
            <a:ext cx="416911" cy="381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90" name="Google Shape;190;p22"/>
          <p:cNvPicPr preferRelativeResize="0"/>
          <p:nvPr/>
        </p:nvPicPr>
        <p:blipFill rotWithShape="1">
          <a:blip r:embed="rId6">
            <a:alphaModFix/>
          </a:blip>
          <a:srcRect b="0" l="50750" r="0" t="0"/>
          <a:stretch/>
        </p:blipFill>
        <p:spPr>
          <a:xfrm>
            <a:off x="5764340" y="5805874"/>
            <a:ext cx="416911" cy="38164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 txBox="1"/>
          <p:nvPr/>
        </p:nvSpPr>
        <p:spPr>
          <a:xfrm>
            <a:off x="6395124" y="2585791"/>
            <a:ext cx="5640623" cy="4093388"/>
          </a:xfrm>
          <a:prstGeom prst="rect">
            <a:avLst/>
          </a:prstGeom>
          <a:solidFill>
            <a:srgbClr val="F5D327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it…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make sense?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subject (the WHO/WHAT)?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have a verb (the DO)?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begin with a capital letter? Do the  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proper nouns begin with a capital?           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end with a full stop, exclamation 	mark or question mark?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95127" y="374173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95127" y="4339205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95127" y="5092274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395127" y="572670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395127" y="3144251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>
            <p:ph idx="1" type="body"/>
          </p:nvPr>
        </p:nvSpPr>
        <p:spPr>
          <a:xfrm>
            <a:off x="191899" y="926761"/>
            <a:ext cx="11808512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>
                <a:latin typeface="Arial Rounded"/>
                <a:ea typeface="Arial Rounded"/>
                <a:cs typeface="Arial Rounded"/>
                <a:sym typeface="Arial Rounded"/>
              </a:rPr>
              <a:t>Which sentences are punctuated correctly?</a:t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Jasmine’s wallet is missing from her bedroom!</a:t>
            </a:r>
            <a:endParaRPr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What were you thinking.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that really hurt, ben.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Can we have pizza for dinner?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lphaLcParenR"/>
            </a:pPr>
            <a:r>
              <a:rPr lang="en-AU" sz="3200"/>
              <a:t>The ship is sinking?</a:t>
            </a:r>
            <a:endParaRPr sz="32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2" name="Google Shape;202;p23"/>
          <p:cNvSpPr txBox="1"/>
          <p:nvPr/>
        </p:nvSpPr>
        <p:spPr>
          <a:xfrm>
            <a:off x="5604951" y="4083153"/>
            <a:ext cx="42893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AU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a &amp; d</a:t>
            </a:r>
            <a:endParaRPr b="1" i="0" sz="54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descr="https://cdn3.vectorstock.com/i/1000x1000/77/52/yes-tick-icon-vector-22957752.jpg" id="203" name="Google Shape;203;p23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792863" y="2058894"/>
            <a:ext cx="454368" cy="3368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04" name="Google Shape;204;p23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788856" y="2456472"/>
            <a:ext cx="437772" cy="4007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05" name="Google Shape;205;p23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788856" y="3013902"/>
            <a:ext cx="437772" cy="4007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06" name="Google Shape;206;p23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9810166" y="3621650"/>
            <a:ext cx="454368" cy="3368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07" name="Google Shape;207;p23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9826762" y="4085641"/>
            <a:ext cx="437772" cy="40073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9" name="Google Shape;20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7291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61369" y="17054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87291" y="8446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2" name="Google Shape;212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61369" y="83051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3" name="Google Shape;213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751889" y="572372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3"/>
          <p:cNvSpPr txBox="1"/>
          <p:nvPr/>
        </p:nvSpPr>
        <p:spPr>
          <a:xfrm>
            <a:off x="10088928" y="5428618"/>
            <a:ext cx="1988664" cy="116951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are/are not these sentences punctuated correctly?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5" name="Google Shape;215;p23"/>
          <p:cNvSpPr txBox="1"/>
          <p:nvPr/>
        </p:nvSpPr>
        <p:spPr>
          <a:xfrm>
            <a:off x="350214" y="5227637"/>
            <a:ext cx="8894801" cy="1407203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sentence is a group of words that makes sense by itself.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has a subject/noun (what/who the sentence is about) and a verb (what the subject does, is or has).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starts with a capital and ends with a punctuation mark.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Proper nouns also need capital letters.</a:t>
            </a:r>
            <a:endParaRPr/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4"/>
          <p:cNvSpPr txBox="1"/>
          <p:nvPr/>
        </p:nvSpPr>
        <p:spPr>
          <a:xfrm>
            <a:off x="667715" y="3750127"/>
            <a:ext cx="1108075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your homework or suffer the consequences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4"/>
          <p:cNvSpPr txBox="1"/>
          <p:nvPr/>
        </p:nvSpPr>
        <p:spPr>
          <a:xfrm>
            <a:off x="667715" y="5243505"/>
            <a:ext cx="930190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AU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 your homework or suffer the consequences</a:t>
            </a:r>
            <a:r>
              <a:rPr b="0" i="0" lang="en-AU" sz="3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r>
              <a:rPr b="0" i="0" lang="en-AU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1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p24"/>
          <p:cNvCxnSpPr/>
          <p:nvPr/>
        </p:nvCxnSpPr>
        <p:spPr>
          <a:xfrm>
            <a:off x="752657" y="4369784"/>
            <a:ext cx="26125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4" name="Google Shape;224;p24"/>
          <p:cNvCxnSpPr/>
          <p:nvPr/>
        </p:nvCxnSpPr>
        <p:spPr>
          <a:xfrm>
            <a:off x="9403948" y="4360906"/>
            <a:ext cx="32221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5" name="Google Shape;225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6" name="Google Shape;22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7" name="Google Shape;22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434" y="11117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4"/>
          <p:cNvSpPr txBox="1"/>
          <p:nvPr/>
        </p:nvSpPr>
        <p:spPr>
          <a:xfrm>
            <a:off x="10181939" y="1250631"/>
            <a:ext cx="1988664" cy="18158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this?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is needed for this sentence type?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"/>
          <p:cNvSpPr txBox="1"/>
          <p:nvPr/>
        </p:nvSpPr>
        <p:spPr>
          <a:xfrm>
            <a:off x="1259209" y="3222194"/>
            <a:ext cx="902234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we going to the </a:t>
            </a:r>
            <a:r>
              <a:rPr lang="en-A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bronx</a:t>
            </a: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zoo today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5"/>
          <p:cNvSpPr txBox="1"/>
          <p:nvPr/>
        </p:nvSpPr>
        <p:spPr>
          <a:xfrm>
            <a:off x="1259209" y="4746354"/>
            <a:ext cx="902234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AU" sz="4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re we going to the </a:t>
            </a:r>
            <a:r>
              <a:rPr lang="en-AU"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AU" sz="4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ronx</a:t>
            </a:r>
            <a:r>
              <a:rPr b="0" i="0" lang="en-AU" sz="4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AU" sz="44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oo today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25"/>
          <p:cNvCxnSpPr/>
          <p:nvPr/>
        </p:nvCxnSpPr>
        <p:spPr>
          <a:xfrm>
            <a:off x="1356340" y="3962728"/>
            <a:ext cx="26125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8" name="Google Shape;238;p25"/>
          <p:cNvCxnSpPr/>
          <p:nvPr/>
        </p:nvCxnSpPr>
        <p:spPr>
          <a:xfrm>
            <a:off x="9474969" y="3872909"/>
            <a:ext cx="32221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9" name="Google Shape;239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40" name="Google Shape;2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434" y="11117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10181939" y="1250631"/>
            <a:ext cx="1988664" cy="2246729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this?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is needed for this sentence type?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there any proper nouns?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p25"/>
          <p:cNvCxnSpPr/>
          <p:nvPr/>
        </p:nvCxnSpPr>
        <p:spPr>
          <a:xfrm>
            <a:off x="5834743" y="3991635"/>
            <a:ext cx="26125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4" name="Google Shape;244;p25"/>
          <p:cNvCxnSpPr/>
          <p:nvPr/>
        </p:nvCxnSpPr>
        <p:spPr>
          <a:xfrm>
            <a:off x="7234837" y="3991635"/>
            <a:ext cx="26125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5" name="Google Shape;245;p25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 txBox="1"/>
          <p:nvPr/>
        </p:nvSpPr>
        <p:spPr>
          <a:xfrm>
            <a:off x="254660" y="3170035"/>
            <a:ext cx="9651447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AU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 you know that summer is the hottest time of the year   there are lots of sunny days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254660" y="4858076"/>
            <a:ext cx="9919738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AU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id you know that summer is the hottest time of the year</a:t>
            </a: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AU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here are lots of sunny days</a:t>
            </a: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" name="Google Shape;254;p26"/>
          <p:cNvCxnSpPr/>
          <p:nvPr/>
        </p:nvCxnSpPr>
        <p:spPr>
          <a:xfrm>
            <a:off x="319596" y="3872909"/>
            <a:ext cx="26125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5" name="Google Shape;255;p26"/>
          <p:cNvCxnSpPr/>
          <p:nvPr/>
        </p:nvCxnSpPr>
        <p:spPr>
          <a:xfrm>
            <a:off x="8551692" y="4344905"/>
            <a:ext cx="32221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6" name="Google Shape;256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57" name="Google Shape;2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8" name="Google Shape;25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434" y="11117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6"/>
          <p:cNvSpPr txBox="1"/>
          <p:nvPr/>
        </p:nvSpPr>
        <p:spPr>
          <a:xfrm>
            <a:off x="10181939" y="1250631"/>
            <a:ext cx="1988664" cy="246217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sentences are these?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is needed for this sentence type?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there any proper nouns?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26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6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sentence/s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6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3" name="Google Shape;263;p26"/>
          <p:cNvCxnSpPr/>
          <p:nvPr/>
        </p:nvCxnSpPr>
        <p:spPr>
          <a:xfrm>
            <a:off x="2503038" y="4344905"/>
            <a:ext cx="32221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4" name="Google Shape;264;p26"/>
          <p:cNvCxnSpPr/>
          <p:nvPr/>
        </p:nvCxnSpPr>
        <p:spPr>
          <a:xfrm>
            <a:off x="2887399" y="4344905"/>
            <a:ext cx="322217" cy="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"/>
          <p:cNvSpPr txBox="1"/>
          <p:nvPr/>
        </p:nvSpPr>
        <p:spPr>
          <a:xfrm>
            <a:off x="254660" y="3359426"/>
            <a:ext cx="10095331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girl tripped over because her shoelaces were untied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254660" y="5003807"/>
            <a:ext cx="10177813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he girl tripped over because her shoelaces were untied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4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72" name="Google Shape;27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3" name="Google Shape;27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4" name="Google Shape;27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7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7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8"/>
          <p:cNvSpPr txBox="1"/>
          <p:nvPr/>
        </p:nvSpPr>
        <p:spPr>
          <a:xfrm>
            <a:off x="254660" y="3359426"/>
            <a:ext cx="10095331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jacob’s dog got out because of the broken gate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8"/>
          <p:cNvSpPr txBox="1"/>
          <p:nvPr/>
        </p:nvSpPr>
        <p:spPr>
          <a:xfrm>
            <a:off x="254660" y="5003807"/>
            <a:ext cx="10177813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acob’s dog got out because of the broken gate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4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85" name="Google Shape;28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6" name="Google Shape;28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7" name="Google Shape;28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8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9"/>
          <p:cNvSpPr txBox="1"/>
          <p:nvPr/>
        </p:nvSpPr>
        <p:spPr>
          <a:xfrm>
            <a:off x="254660" y="3359426"/>
            <a:ext cx="10095331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enjoyed reading the harry potter books, so i watched the movies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9"/>
          <p:cNvSpPr txBox="1"/>
          <p:nvPr/>
        </p:nvSpPr>
        <p:spPr>
          <a:xfrm>
            <a:off x="254660" y="5003807"/>
            <a:ext cx="10177813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enjoyed reading the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arry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otter books, so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watched the movies.</a:t>
            </a:r>
            <a:endParaRPr b="0" i="0" sz="4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98" name="Google Shape;2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9" name="Google Shape;29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0" name="Google Shape;30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9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ze.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period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9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0"/>
          <p:cNvSpPr txBox="1"/>
          <p:nvPr/>
        </p:nvSpPr>
        <p:spPr>
          <a:xfrm>
            <a:off x="254660" y="3359426"/>
            <a:ext cx="10735895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can’t believe justin bieber is coming to </a:t>
            </a:r>
            <a:r>
              <a:rPr lang="en-A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philly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254659" y="5003807"/>
            <a:ext cx="109231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can’t believe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ustin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ieber is coming to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AU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hilly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4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2" name="Google Shape;31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3" name="Google Shape;31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0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0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ze.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 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0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1"/>
          <p:cNvSpPr txBox="1"/>
          <p:nvPr/>
        </p:nvSpPr>
        <p:spPr>
          <a:xfrm>
            <a:off x="1410129" y="3479647"/>
            <a:ext cx="9022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amy enjoys </a:t>
            </a:r>
            <a:r>
              <a:rPr lang="en-A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 adventure</a:t>
            </a: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but she doesn’t like the rollercoaster.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1"/>
          <p:cNvSpPr txBox="1"/>
          <p:nvPr/>
        </p:nvSpPr>
        <p:spPr>
          <a:xfrm>
            <a:off x="1410129" y="5003807"/>
            <a:ext cx="9022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AU" sz="44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my enjoys </a:t>
            </a:r>
            <a:r>
              <a:rPr lang="en-AU"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AU" sz="44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reat</a:t>
            </a:r>
            <a:r>
              <a:rPr lang="en-AU"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</a:t>
            </a:r>
            <a:r>
              <a:rPr lang="en-AU" sz="44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dventure</a:t>
            </a:r>
            <a:r>
              <a:rPr b="0" i="0" lang="en-AU" sz="44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, but she doesn’t like the rollercoaster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4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24" name="Google Shape;3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5" name="Google Shape;32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6" name="Google Shape;326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1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1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2"/>
          <p:cNvSpPr txBox="1"/>
          <p:nvPr/>
        </p:nvSpPr>
        <p:spPr>
          <a:xfrm>
            <a:off x="1410129" y="3479647"/>
            <a:ext cx="9022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drink do you prefer, coca-cola or </a:t>
            </a:r>
            <a:r>
              <a:rPr lang="en-A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minute maid </a:t>
            </a: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lemonade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2"/>
          <p:cNvSpPr txBox="1"/>
          <p:nvPr/>
        </p:nvSpPr>
        <p:spPr>
          <a:xfrm>
            <a:off x="1410129" y="5003807"/>
            <a:ext cx="9022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hich drink do you prefer,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oca-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ola or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inute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aid 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emonade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4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37" name="Google Shape;33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8" name="Google Shape;33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9" name="Google Shape;33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2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2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t: 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2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3"/>
          <p:cNvSpPr txBox="1"/>
          <p:nvPr/>
        </p:nvSpPr>
        <p:spPr>
          <a:xfrm>
            <a:off x="564679" y="3482041"/>
            <a:ext cx="9358485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the way home, go to the s</a:t>
            </a:r>
            <a:r>
              <a:rPr lang="en-A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tore</a:t>
            </a:r>
            <a:r>
              <a:rPr b="0" i="0" lang="en-AU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3"/>
          <p:cNvSpPr txBox="1"/>
          <p:nvPr/>
        </p:nvSpPr>
        <p:spPr>
          <a:xfrm>
            <a:off x="440391" y="5145283"/>
            <a:ext cx="960705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 the way home, go to the </a:t>
            </a:r>
            <a:r>
              <a:rPr lang="en-AU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store</a:t>
            </a:r>
            <a:r>
              <a:rPr b="0" i="0" lang="en-AU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for me</a:t>
            </a:r>
            <a:r>
              <a:rPr b="0" i="0" lang="en-AU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4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50" name="Google Shape;35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1" name="Google Shape;35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258" y="155169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2" name="Google Shape;35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3710" y="155169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3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3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period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3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4"/>
          <p:cNvSpPr txBox="1"/>
          <p:nvPr/>
        </p:nvSpPr>
        <p:spPr>
          <a:xfrm>
            <a:off x="254660" y="3170035"/>
            <a:ext cx="96513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AU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tomorrow we are going to </a:t>
            </a:r>
            <a:r>
              <a:rPr lang="en-AU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virginia</a:t>
            </a:r>
            <a:r>
              <a:rPr b="0" i="0" lang="en-AU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 can’t wait to visit my grandma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4"/>
          <p:cNvSpPr txBox="1"/>
          <p:nvPr/>
        </p:nvSpPr>
        <p:spPr>
          <a:xfrm>
            <a:off x="254660" y="4858076"/>
            <a:ext cx="9919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AU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omorrow we are going to </a:t>
            </a:r>
            <a:r>
              <a:rPr lang="en-AU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AU" sz="40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irginia</a:t>
            </a: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en-AU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AU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can’t wait to visit my grandma</a:t>
            </a:r>
            <a:r>
              <a:rPr b="0" i="0" lang="en-AU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63" name="Google Shape;36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4" name="Google Shape;36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434" y="11117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4"/>
          <p:cNvSpPr txBox="1"/>
          <p:nvPr/>
        </p:nvSpPr>
        <p:spPr>
          <a:xfrm>
            <a:off x="10181939" y="1250631"/>
            <a:ext cx="1988664" cy="246217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sentences are these?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is needed for this sentence type?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there any proper nouns?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34"/>
          <p:cNvSpPr/>
          <p:nvPr/>
        </p:nvSpPr>
        <p:spPr>
          <a:xfrm>
            <a:off x="319596" y="492290"/>
            <a:ext cx="7554897" cy="1711470"/>
          </a:xfrm>
          <a:prstGeom prst="rect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4"/>
          <p:cNvSpPr txBox="1"/>
          <p:nvPr/>
        </p:nvSpPr>
        <p:spPr>
          <a:xfrm>
            <a:off x="319596" y="559475"/>
            <a:ext cx="7554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beginning of the sentence/s and make sure the first letter is a capital.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any proper nouns and capitali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 Add appropriate ending punctuation.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Statement: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Question: question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Exclamation: exclamation mark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Command: </a:t>
            </a: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period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exclamation mark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4"/>
          <p:cNvSpPr txBox="1"/>
          <p:nvPr/>
        </p:nvSpPr>
        <p:spPr>
          <a:xfrm>
            <a:off x="254660" y="2523355"/>
            <a:ext cx="11845504" cy="46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Edit the sentence with correct punctuation.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4" name="Google Shape;374;p35"/>
          <p:cNvSpPr/>
          <p:nvPr/>
        </p:nvSpPr>
        <p:spPr>
          <a:xfrm>
            <a:off x="2144598" y="3429000"/>
            <a:ext cx="7902803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Edit the sentences independently in your workbook.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5"/>
          <p:cNvSpPr/>
          <p:nvPr/>
        </p:nvSpPr>
        <p:spPr>
          <a:xfrm>
            <a:off x="4186635" y="4425494"/>
            <a:ext cx="35570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Worksheet for printing on next slide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con&#10;&#10;Description automatically generated" id="376" name="Google Shape;37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3956" y="18466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381" name="Google Shape;38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3956" y="18466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6"/>
          <p:cNvSpPr/>
          <p:nvPr/>
        </p:nvSpPr>
        <p:spPr>
          <a:xfrm>
            <a:off x="361257" y="188105"/>
            <a:ext cx="11052699" cy="71096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entury Gothic"/>
              <a:buAutoNum type="arabicPeriod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  miss smith is absent today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b="0" i="0" sz="1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entury Gothic"/>
              <a:buAutoNum type="arabicPeriod" startAt="2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  can i come with you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entury Gothic"/>
              <a:buAutoNum type="arabicPeriod" startAt="3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  are you going to disney world in june or july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entury Gothic"/>
              <a:buAutoNum type="arabicPeriod" startAt="4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  my uncle’s car was very old, so he sold it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rPr lang="en-AU" sz="2800">
                <a:solidFill>
                  <a:srgbClr val="1155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  i went camping with my family we went fishing and I     loved every minute of it</a:t>
            </a:r>
            <a:endParaRPr/>
          </a:p>
          <a:p>
            <a:pPr indent="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rgbClr val="674EA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6.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my family moved house last week we now live at 6 north street</a:t>
            </a:r>
            <a:endParaRPr/>
          </a:p>
          <a:p>
            <a:pPr indent="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Lined writing paper, Writing paper printable, Writing paper template" id="383" name="Google Shape;383;p36"/>
          <p:cNvSpPr/>
          <p:nvPr/>
        </p:nvSpPr>
        <p:spPr>
          <a:xfrm>
            <a:off x="3974099" y="1489599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Lined writing paper, Writing paper printable, Writing paper template" id="384" name="Google Shape;384;p36"/>
          <p:cNvSpPr/>
          <p:nvPr/>
        </p:nvSpPr>
        <p:spPr>
          <a:xfrm>
            <a:off x="3974099" y="2007124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Lined writing paper, Writing paper printable, Writing paper template" id="385" name="Google Shape;385;p36"/>
          <p:cNvSpPr/>
          <p:nvPr/>
        </p:nvSpPr>
        <p:spPr>
          <a:xfrm>
            <a:off x="3974099" y="2616724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Lined writing paper, Writing paper printable, Writing paper template" id="386" name="Google Shape;386;p36"/>
          <p:cNvSpPr/>
          <p:nvPr/>
        </p:nvSpPr>
        <p:spPr>
          <a:xfrm>
            <a:off x="3974099" y="3226324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Lined writing paper, Writing paper printable, Writing paper template" id="387" name="Google Shape;387;p36"/>
          <p:cNvSpPr/>
          <p:nvPr/>
        </p:nvSpPr>
        <p:spPr>
          <a:xfrm>
            <a:off x="3974099" y="3835924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7"/>
          <p:cNvSpPr txBox="1"/>
          <p:nvPr/>
        </p:nvSpPr>
        <p:spPr>
          <a:xfrm>
            <a:off x="633047" y="2068636"/>
            <a:ext cx="7367954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hen runs. </a:t>
            </a:r>
            <a:endParaRPr b="1" i="0" sz="4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93" name="Google Shape;393;p37"/>
          <p:cNvSpPr txBox="1"/>
          <p:nvPr/>
        </p:nvSpPr>
        <p:spPr>
          <a:xfrm>
            <a:off x="633047" y="4247669"/>
            <a:ext cx="7367954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dog jumps high. </a:t>
            </a:r>
            <a:endParaRPr b="1" i="0" sz="4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94" name="Google Shape;394;p37"/>
          <p:cNvSpPr txBox="1"/>
          <p:nvPr/>
        </p:nvSpPr>
        <p:spPr>
          <a:xfrm>
            <a:off x="633047" y="3065941"/>
            <a:ext cx="7367954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Tim dug in the mud. </a:t>
            </a:r>
            <a:endParaRPr b="1" i="0" sz="4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95" name="Google Shape;395;p37"/>
          <p:cNvSpPr txBox="1"/>
          <p:nvPr/>
        </p:nvSpPr>
        <p:spPr>
          <a:xfrm>
            <a:off x="633047" y="5446355"/>
            <a:ext cx="7367954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puppy ran very quickly. </a:t>
            </a:r>
            <a:endParaRPr b="1" i="0" sz="4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96" name="Google Shape;396;p37"/>
          <p:cNvSpPr txBox="1"/>
          <p:nvPr/>
        </p:nvSpPr>
        <p:spPr>
          <a:xfrm>
            <a:off x="633047" y="886908"/>
            <a:ext cx="7367954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AU" sz="4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Pam sits. </a:t>
            </a:r>
            <a:endParaRPr b="1" i="0" sz="4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descr="Icon&#10;&#10;Description automatically generated" id="397" name="Google Shape;39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78446" y="51878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