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315200"/>
  <p:notesSz cx="6858000" cy="9144000"/>
  <p:embeddedFontLst>
    <p:embeddedFont>
      <p:font typeface="Short Stack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230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82413" y="685800"/>
            <a:ext cx="249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82413" y="685800"/>
            <a:ext cx="249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49367" y="1456058"/>
            <a:ext cx="6816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49360" y="5542289"/>
            <a:ext cx="6816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49360" y="4206107"/>
            <a:ext cx="6816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49360" y="2253729"/>
            <a:ext cx="6816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49360" y="2253729"/>
            <a:ext cx="31998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865920" y="2253729"/>
            <a:ext cx="31998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49360" y="1086507"/>
            <a:ext cx="22464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49360" y="2717440"/>
            <a:ext cx="22464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92200" y="880293"/>
            <a:ext cx="50943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657600" y="-244"/>
            <a:ext cx="36576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2400" y="2411542"/>
            <a:ext cx="32361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2400" y="5481569"/>
            <a:ext cx="32361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951600" y="1415969"/>
            <a:ext cx="3069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49360" y="8273124"/>
            <a:ext cx="47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49360" y="2163089"/>
            <a:ext cx="6816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49360" y="6164351"/>
            <a:ext cx="6816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9360" y="2253729"/>
            <a:ext cx="6816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71450" y="832750"/>
            <a:ext cx="6688500" cy="8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Directions: Add the 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correct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 punctuation to each sentence.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Short Stack"/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Why do people move to different countries____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Immigration is when people leave their home country to live in a new place___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highlight>
                <a:srgbClr val="F7F7F8"/>
              </a:highlight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highlight>
                <a:srgbClr val="F7F7F8"/>
              </a:highlight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Draw a picture showing people from different countries coming together___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highlight>
                <a:srgbClr val="F7F7F8"/>
              </a:highlight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highlight>
                <a:srgbClr val="F7F7F8"/>
              </a:highlight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Wow, learning about immigration helps us understand how the world is full of diverse cultures_____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Directions: Write one Statement and one Question about what we learned about immigration today.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Statement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1. 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	Question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2. 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71450" y="146950"/>
            <a:ext cx="64866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hort Stack"/>
                <a:ea typeface="Short Stack"/>
                <a:cs typeface="Short Stack"/>
                <a:sym typeface="Short Stack"/>
              </a:rPr>
              <a:t>Name:</a:t>
            </a:r>
            <a:endParaRPr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