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3152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3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82413" y="685800"/>
            <a:ext cx="24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49367" y="1456058"/>
            <a:ext cx="6816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49360" y="5542289"/>
            <a:ext cx="6816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49360" y="4206107"/>
            <a:ext cx="6816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4936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865920" y="2253729"/>
            <a:ext cx="31998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49360" y="1086507"/>
            <a:ext cx="22464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49360" y="2717440"/>
            <a:ext cx="22464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92200" y="880293"/>
            <a:ext cx="50943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44"/>
            <a:ext cx="36576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2400" y="2411542"/>
            <a:ext cx="32361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2400" y="5481569"/>
            <a:ext cx="32361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951600" y="1415969"/>
            <a:ext cx="3069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49360" y="8273124"/>
            <a:ext cx="47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49360" y="2163089"/>
            <a:ext cx="6816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49360" y="6164351"/>
            <a:ext cx="6816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71450" y="832750"/>
            <a:ext cx="6688500" cy="8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Add the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correct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punctuation to each sentence.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A long time ago, many Irish families moved to New York for a new home__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Wow, Irish people were brave to sail to New York and start fresh__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Did you know Irish families once came to live in New York__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Imagine you're an Irish kid going to New York. Draw what you'd take on the journey__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Write one Statement and one Question about what we learned about immigration today.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Exclamation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1.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	Command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2. 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71450" y="146950"/>
            <a:ext cx="6486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hort Stack"/>
                <a:ea typeface="Short Stack"/>
                <a:cs typeface="Short Stack"/>
                <a:sym typeface="Short Stack"/>
              </a:rPr>
              <a:t>Name:</a:t>
            </a:r>
            <a:endParaRPr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