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</p:sldIdLst>
  <p:sldSz cy="6858000" cx="12192000"/>
  <p:notesSz cx="6858000" cy="9144000"/>
  <p:embeddedFontLst>
    <p:embeddedFont>
      <p:font typeface="Quattrocento Sans"/>
      <p:regular r:id="rId69"/>
      <p:bold r:id="rId70"/>
      <p:italic r:id="rId71"/>
      <p:boldItalic r:id="rId72"/>
    </p:embeddedFont>
    <p:embeddedFont>
      <p:font typeface="Century Gothic"/>
      <p:regular r:id="rId73"/>
      <p:bold r:id="rId74"/>
      <p:italic r:id="rId75"/>
      <p:boldItalic r:id="rId7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73" Type="http://schemas.openxmlformats.org/officeDocument/2006/relationships/font" Target="fonts/CenturyGothic-regular.fntdata"/><Relationship Id="rId72" Type="http://schemas.openxmlformats.org/officeDocument/2006/relationships/font" Target="fonts/QuattrocentoSans-boldItalic.fntdata"/><Relationship Id="rId31" Type="http://schemas.openxmlformats.org/officeDocument/2006/relationships/slide" Target="slides/slide27.xml"/><Relationship Id="rId75" Type="http://schemas.openxmlformats.org/officeDocument/2006/relationships/font" Target="fonts/CenturyGothic-italic.fntdata"/><Relationship Id="rId30" Type="http://schemas.openxmlformats.org/officeDocument/2006/relationships/slide" Target="slides/slide26.xml"/><Relationship Id="rId74" Type="http://schemas.openxmlformats.org/officeDocument/2006/relationships/font" Target="fonts/CenturyGothic-bold.fntdata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76" Type="http://schemas.openxmlformats.org/officeDocument/2006/relationships/font" Target="fonts/CenturyGothic-boldItalic.fntdata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71" Type="http://schemas.openxmlformats.org/officeDocument/2006/relationships/font" Target="fonts/QuattrocentoSans-italic.fntdata"/><Relationship Id="rId70" Type="http://schemas.openxmlformats.org/officeDocument/2006/relationships/font" Target="fonts/QuattrocentoSans-bold.fntdata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20" Type="http://schemas.openxmlformats.org/officeDocument/2006/relationships/slide" Target="slides/slide16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22" Type="http://schemas.openxmlformats.org/officeDocument/2006/relationships/slide" Target="slides/slide18.xml"/><Relationship Id="rId66" Type="http://schemas.openxmlformats.org/officeDocument/2006/relationships/slide" Target="slides/slide62.xml"/><Relationship Id="rId21" Type="http://schemas.openxmlformats.org/officeDocument/2006/relationships/slide" Target="slides/slide17.xml"/><Relationship Id="rId65" Type="http://schemas.openxmlformats.org/officeDocument/2006/relationships/slide" Target="slides/slide61.xml"/><Relationship Id="rId24" Type="http://schemas.openxmlformats.org/officeDocument/2006/relationships/slide" Target="slides/slide20.xml"/><Relationship Id="rId68" Type="http://schemas.openxmlformats.org/officeDocument/2006/relationships/slide" Target="slides/slide64.xml"/><Relationship Id="rId23" Type="http://schemas.openxmlformats.org/officeDocument/2006/relationships/slide" Target="slides/slide19.xml"/><Relationship Id="rId67" Type="http://schemas.openxmlformats.org/officeDocument/2006/relationships/slide" Target="slides/slide63.xml"/><Relationship Id="rId60" Type="http://schemas.openxmlformats.org/officeDocument/2006/relationships/slide" Target="slides/slide56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69" Type="http://schemas.openxmlformats.org/officeDocument/2006/relationships/font" Target="fonts/QuattrocentoSans-regular.fntdata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slide" Target="slides/slide53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15" Type="http://schemas.openxmlformats.org/officeDocument/2006/relationships/slide" Target="slides/slide11.xml"/><Relationship Id="rId59" Type="http://schemas.openxmlformats.org/officeDocument/2006/relationships/slide" Target="slides/slide55.xml"/><Relationship Id="rId14" Type="http://schemas.openxmlformats.org/officeDocument/2006/relationships/slide" Target="slides/slide10.xml"/><Relationship Id="rId58" Type="http://schemas.openxmlformats.org/officeDocument/2006/relationships/slide" Target="slides/slide5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" name="Google Shape;815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2" name="Google Shape;832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" name="Google Shape;883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0" name="Google Shape;900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4" name="Google Shape;934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1" name="Google Shape;951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8" name="Google Shape;968;p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5" name="Google Shape;985;p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2" name="Google Shape;1002;p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9" name="Google Shape;1019;p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6" name="Google Shape;1036;p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3" name="Google Shape;1053;p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0" name="Google Shape;1070;p6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7" name="Google Shape;1087;p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4" name="Google Shape;1104;p6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1" name="Google Shape;1121;p6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8" name="Google Shape;1138;p6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ual Understanding">
  <p:cSld name="Conceptual Understanding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9" name="Google Shape;59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0" name="Google Shape;6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7" name="Google Shape;6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image" Target="../media/image7.png"/><Relationship Id="rId13" Type="http://schemas.openxmlformats.org/officeDocument/2006/relationships/image" Target="../media/image1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24.png"/><Relationship Id="rId9" Type="http://schemas.openxmlformats.org/officeDocument/2006/relationships/image" Target="../media/image11.png"/><Relationship Id="rId14" Type="http://schemas.openxmlformats.org/officeDocument/2006/relationships/image" Target="../media/image8.png"/><Relationship Id="rId5" Type="http://schemas.openxmlformats.org/officeDocument/2006/relationships/image" Target="../media/image15.png"/><Relationship Id="rId6" Type="http://schemas.openxmlformats.org/officeDocument/2006/relationships/image" Target="../media/image22.png"/><Relationship Id="rId7" Type="http://schemas.openxmlformats.org/officeDocument/2006/relationships/image" Target="../media/image4.png"/><Relationship Id="rId8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4.png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openxmlformats.org/officeDocument/2006/relationships/image" Target="../media/image1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24.png"/><Relationship Id="rId5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24.png"/><Relationship Id="rId6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24.png"/><Relationship Id="rId6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24.png"/><Relationship Id="rId6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24.png"/><Relationship Id="rId6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24.png"/><Relationship Id="rId6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24.png"/><Relationship Id="rId6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2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0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png"/><Relationship Id="rId4" Type="http://schemas.openxmlformats.org/officeDocument/2006/relationships/image" Target="../media/image4.png"/><Relationship Id="rId9" Type="http://schemas.openxmlformats.org/officeDocument/2006/relationships/image" Target="../media/image18.png"/><Relationship Id="rId5" Type="http://schemas.openxmlformats.org/officeDocument/2006/relationships/image" Target="../media/image2.png"/><Relationship Id="rId6" Type="http://schemas.openxmlformats.org/officeDocument/2006/relationships/image" Target="../media/image11.png"/><Relationship Id="rId7" Type="http://schemas.openxmlformats.org/officeDocument/2006/relationships/image" Target="../media/image1.png"/><Relationship Id="rId8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>
            <p:ph idx="1" type="subTitle"/>
          </p:nvPr>
        </p:nvSpPr>
        <p:spPr>
          <a:xfrm>
            <a:off x="1561323" y="1773238"/>
            <a:ext cx="9144000" cy="319064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Year: </a:t>
            </a:r>
            <a:r>
              <a:rPr lang="en-AU"/>
              <a:t>3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Term: </a:t>
            </a:r>
            <a:r>
              <a:rPr lang="en-AU"/>
              <a:t>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Objective: </a:t>
            </a:r>
            <a:r>
              <a:rPr lang="en-AU"/>
              <a:t>Use apostrophes for word contractions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Author: </a:t>
            </a:r>
            <a:r>
              <a:rPr lang="en-AU"/>
              <a:t>Stephanie Le Lievre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93" name="Google Shape;93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839" y="48744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4" name="Google Shape;9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9121" y="42845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5" name="Google Shape;95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4065" y="56327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6" name="Google Shape;96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22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7" name="Google Shape;97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400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8" name="Google Shape;98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5322" y="306404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9" name="Google Shape;99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89400" y="304993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5384" y="561802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1" name="Google Shape;101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5384" y="492983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2" name="Google Shape;102;p1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299121" y="36044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3" name="Google Shape;103;p1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94064" y="495864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6"/>
          <p:cNvSpPr txBox="1"/>
          <p:nvPr/>
        </p:nvSpPr>
        <p:spPr>
          <a:xfrm>
            <a:off x="1999476" y="2617597"/>
            <a:ext cx="1525356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Multiple Choice 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1026266" y="538194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Vote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5005000" y="378255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Pair Share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5005000" y="4447989"/>
            <a:ext cx="2630530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a Stick/Answer (non-volunteer)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5005000" y="511341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5005000" y="5787509"/>
            <a:ext cx="2485458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Your Workbook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9834568" y="5527738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con&#10;&#10;Description automatically generated" id="111" name="Google Shape;111;p1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391324" y="360799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 txBox="1"/>
          <p:nvPr/>
        </p:nvSpPr>
        <p:spPr>
          <a:xfrm>
            <a:off x="9866214" y="429551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4130311" y="472809"/>
            <a:ext cx="3433156" cy="92333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Copy and paste these icons to the appropriate slides to indicate engagement norms/CFU strategies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 txBox="1"/>
          <p:nvPr/>
        </p:nvSpPr>
        <p:spPr>
          <a:xfrm>
            <a:off x="923925" y="2190750"/>
            <a:ext cx="10553700" cy="52322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803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 use apostrophes for word contractions.</a:t>
            </a:r>
            <a:endParaRPr/>
          </a:p>
        </p:txBody>
      </p:sp>
      <p:sp>
        <p:nvSpPr>
          <p:cNvPr id="119" name="Google Shape;119;p1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</a:t>
            </a:r>
            <a:endParaRPr/>
          </a:p>
        </p:txBody>
      </p:sp>
      <p:pic>
        <p:nvPicPr>
          <p:cNvPr descr="Icon&#10;&#10;Description automatically generated" id="120" name="Google Shape;120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1364" y="184665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26" name="Google Shape;126;p1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127" name="Google Shape;127;p18"/>
          <p:cNvSpPr txBox="1"/>
          <p:nvPr/>
        </p:nvSpPr>
        <p:spPr>
          <a:xfrm>
            <a:off x="10181939" y="1250631"/>
            <a:ext cx="1988664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an apostrophe used for? </a:t>
            </a:r>
            <a:endParaRPr/>
          </a:p>
        </p:txBody>
      </p:sp>
      <p:pic>
        <p:nvPicPr>
          <p:cNvPr descr="Logo, icon&#10;&#10;Description automatically generated" id="128" name="Google Shape;12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29" name="Google Shape;12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0" name="Google Shape;130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/>
          <p:nvPr/>
        </p:nvSpPr>
        <p:spPr>
          <a:xfrm>
            <a:off x="192174" y="656328"/>
            <a:ext cx="9690443" cy="5693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78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Apostrophes are used for two purposes:</a:t>
            </a:r>
            <a:endParaRPr/>
          </a:p>
          <a:p>
            <a:pPr indent="-5143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AutoNum type="arabicPeriod"/>
            </a:pPr>
            <a:r>
              <a:rPr b="1"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 signal the omission of letters or numbers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E.g.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+ not = aren’t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2022 = ’22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to show ownership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E.g.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Tom’s house</a:t>
            </a:r>
            <a:endParaRPr/>
          </a:p>
          <a:p>
            <a:pPr indent="-3365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Today, we are focusing on apostrophes to signal the omission of letters within word contractions.</a:t>
            </a:r>
            <a:endParaRPr/>
          </a:p>
        </p:txBody>
      </p:sp>
      <p:pic>
        <p:nvPicPr>
          <p:cNvPr descr="See the source image" id="132" name="Google Shape;132;p18"/>
          <p:cNvPicPr preferRelativeResize="0"/>
          <p:nvPr/>
        </p:nvPicPr>
        <p:blipFill rotWithShape="1">
          <a:blip r:embed="rId6">
            <a:alphaModFix/>
          </a:blip>
          <a:srcRect b="4217" l="0" r="9317" t="0"/>
          <a:stretch/>
        </p:blipFill>
        <p:spPr>
          <a:xfrm>
            <a:off x="7054216" y="2391535"/>
            <a:ext cx="1652904" cy="2129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entury Gothic"/>
              <a:buNone/>
            </a:pPr>
            <a:r>
              <a:rPr b="1" lang="en-AU" sz="5400">
                <a:latin typeface="Century Gothic"/>
                <a:ea typeface="Century Gothic"/>
                <a:cs typeface="Century Gothic"/>
                <a:sym typeface="Century Gothic"/>
              </a:rPr>
              <a:t>Contractions</a:t>
            </a:r>
            <a:endParaRPr/>
          </a:p>
        </p:txBody>
      </p:sp>
      <p:sp>
        <p:nvSpPr>
          <p:cNvPr id="138" name="Google Shape;138;p19"/>
          <p:cNvSpPr txBox="1"/>
          <p:nvPr>
            <p:ph idx="1" type="body"/>
          </p:nvPr>
        </p:nvSpPr>
        <p:spPr>
          <a:xfrm>
            <a:off x="838200" y="1584556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AU" sz="2400">
                <a:latin typeface="Century Gothic"/>
                <a:ea typeface="Century Gothic"/>
                <a:cs typeface="Century Gothic"/>
                <a:sym typeface="Century Gothic"/>
              </a:rPr>
              <a:t>A contraction is a shortened form of two words that omits certain letters or sounds. In most contractions, an apostrophe represents the missing letters. </a:t>
            </a:r>
            <a:endParaRPr/>
          </a:p>
        </p:txBody>
      </p:sp>
      <p:sp>
        <p:nvSpPr>
          <p:cNvPr id="139" name="Google Shape;139;p19"/>
          <p:cNvSpPr txBox="1"/>
          <p:nvPr/>
        </p:nvSpPr>
        <p:spPr>
          <a:xfrm>
            <a:off x="3402676" y="3014744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are  + not = aren’t</a:t>
            </a:r>
            <a:endParaRPr/>
          </a:p>
        </p:txBody>
      </p:sp>
      <p:sp>
        <p:nvSpPr>
          <p:cNvPr id="140" name="Google Shape;140;p19"/>
          <p:cNvSpPr txBox="1"/>
          <p:nvPr/>
        </p:nvSpPr>
        <p:spPr>
          <a:xfrm>
            <a:off x="3402676" y="4062635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could  + not = couldn’t</a:t>
            </a:r>
            <a:endParaRPr/>
          </a:p>
        </p:txBody>
      </p:sp>
      <p:sp>
        <p:nvSpPr>
          <p:cNvPr id="141" name="Google Shape;141;p19"/>
          <p:cNvSpPr txBox="1"/>
          <p:nvPr/>
        </p:nvSpPr>
        <p:spPr>
          <a:xfrm>
            <a:off x="3402676" y="5131405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they  + will = they’ll</a:t>
            </a:r>
            <a:endParaRPr/>
          </a:p>
        </p:txBody>
      </p:sp>
      <p:pic>
        <p:nvPicPr>
          <p:cNvPr descr="Icon&#10;&#10;Description automatically generated" id="142" name="Google Shape;14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9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4" name="Google Shape;144;p1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pic>
        <p:nvPicPr>
          <p:cNvPr descr="See the source image" id="145" name="Google Shape;145;p19"/>
          <p:cNvPicPr preferRelativeResize="0"/>
          <p:nvPr/>
        </p:nvPicPr>
        <p:blipFill rotWithShape="1">
          <a:blip r:embed="rId4">
            <a:alphaModFix/>
          </a:blip>
          <a:srcRect b="4217" l="0" r="9317" t="0"/>
          <a:stretch/>
        </p:blipFill>
        <p:spPr>
          <a:xfrm>
            <a:off x="9700896" y="2988803"/>
            <a:ext cx="1652904" cy="2129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0"/>
          <p:cNvSpPr txBox="1"/>
          <p:nvPr/>
        </p:nvSpPr>
        <p:spPr>
          <a:xfrm>
            <a:off x="1118986" y="2610844"/>
            <a:ext cx="3785985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151" name="Google Shape;151;p20"/>
          <p:cNvSpPr txBox="1"/>
          <p:nvPr/>
        </p:nvSpPr>
        <p:spPr>
          <a:xfrm>
            <a:off x="7209287" y="2574081"/>
            <a:ext cx="341710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en-A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ontraction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0"/>
          <p:cNvSpPr txBox="1"/>
          <p:nvPr/>
        </p:nvSpPr>
        <p:spPr>
          <a:xfrm>
            <a:off x="227214" y="3462152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</a:t>
            </a:r>
            <a:endParaRPr/>
          </a:p>
        </p:txBody>
      </p:sp>
      <p:sp>
        <p:nvSpPr>
          <p:cNvPr id="153" name="Google Shape;153;p20"/>
          <p:cNvSpPr txBox="1"/>
          <p:nvPr/>
        </p:nvSpPr>
        <p:spPr>
          <a:xfrm>
            <a:off x="6945127" y="3372697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arent</a:t>
            </a:r>
            <a:endParaRPr b="0" i="0" sz="4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4" name="Google Shape;154;p20"/>
          <p:cNvSpPr txBox="1"/>
          <p:nvPr/>
        </p:nvSpPr>
        <p:spPr>
          <a:xfrm>
            <a:off x="3515359" y="3462152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155" name="Google Shape;155;p20"/>
          <p:cNvSpPr/>
          <p:nvPr/>
        </p:nvSpPr>
        <p:spPr>
          <a:xfrm>
            <a:off x="2696095" y="3608630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0"/>
          <p:cNvSpPr/>
          <p:nvPr/>
        </p:nvSpPr>
        <p:spPr>
          <a:xfrm>
            <a:off x="5930668" y="3638659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0"/>
          <p:cNvSpPr txBox="1"/>
          <p:nvPr/>
        </p:nvSpPr>
        <p:spPr>
          <a:xfrm>
            <a:off x="1" y="336065"/>
            <a:ext cx="7853680" cy="707886"/>
          </a:xfrm>
          <a:prstGeom prst="rect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word contraction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with the apostrophe to represent the omitted letter/letters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  <a:endParaRPr/>
          </a:p>
        </p:txBody>
      </p:sp>
      <p:pic>
        <p:nvPicPr>
          <p:cNvPr descr="Icon&#10;&#10;Description automatically generated" id="158" name="Google Shape;158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3663" y="15929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/>
          </a:p>
        </p:txBody>
      </p:sp>
      <p:sp>
        <p:nvSpPr>
          <p:cNvPr id="160" name="Google Shape;160;p20"/>
          <p:cNvSpPr txBox="1"/>
          <p:nvPr/>
        </p:nvSpPr>
        <p:spPr>
          <a:xfrm>
            <a:off x="3464561" y="5436384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aren't</a:t>
            </a:r>
            <a:endParaRPr/>
          </a:p>
        </p:txBody>
      </p:sp>
      <p:cxnSp>
        <p:nvCxnSpPr>
          <p:cNvPr id="161" name="Google Shape;161;p20"/>
          <p:cNvCxnSpPr/>
          <p:nvPr/>
        </p:nvCxnSpPr>
        <p:spPr>
          <a:xfrm flipH="1">
            <a:off x="4571691" y="3372697"/>
            <a:ext cx="406400" cy="135128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2" name="Google Shape;162;p20"/>
          <p:cNvSpPr txBox="1"/>
          <p:nvPr/>
        </p:nvSpPr>
        <p:spPr>
          <a:xfrm>
            <a:off x="10203336" y="924056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did I put the apostrophe there? What does it represent?</a:t>
            </a:r>
            <a:endParaRPr/>
          </a:p>
        </p:txBody>
      </p:sp>
      <p:pic>
        <p:nvPicPr>
          <p:cNvPr descr="Logo, icon&#10;&#10;Description automatically generated" id="163" name="Google Shape;16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51394" y="3536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64" name="Google Shape;164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2529" y="29544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 txBox="1"/>
          <p:nvPr/>
        </p:nvSpPr>
        <p:spPr>
          <a:xfrm>
            <a:off x="1118986" y="2610844"/>
            <a:ext cx="3785985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170" name="Google Shape;170;p21"/>
          <p:cNvSpPr txBox="1"/>
          <p:nvPr/>
        </p:nvSpPr>
        <p:spPr>
          <a:xfrm>
            <a:off x="7209287" y="2574081"/>
            <a:ext cx="341710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en-A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ontraction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1"/>
          <p:cNvSpPr txBox="1"/>
          <p:nvPr/>
        </p:nvSpPr>
        <p:spPr>
          <a:xfrm>
            <a:off x="227214" y="3462152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</a:t>
            </a:r>
            <a:endParaRPr/>
          </a:p>
        </p:txBody>
      </p:sp>
      <p:sp>
        <p:nvSpPr>
          <p:cNvPr id="172" name="Google Shape;172;p21"/>
          <p:cNvSpPr txBox="1"/>
          <p:nvPr/>
        </p:nvSpPr>
        <p:spPr>
          <a:xfrm>
            <a:off x="6945127" y="3372697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cant</a:t>
            </a:r>
            <a:endParaRPr/>
          </a:p>
        </p:txBody>
      </p:sp>
      <p:sp>
        <p:nvSpPr>
          <p:cNvPr id="173" name="Google Shape;173;p21"/>
          <p:cNvSpPr txBox="1"/>
          <p:nvPr/>
        </p:nvSpPr>
        <p:spPr>
          <a:xfrm>
            <a:off x="3515359" y="3462152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174" name="Google Shape;174;p21"/>
          <p:cNvSpPr/>
          <p:nvPr/>
        </p:nvSpPr>
        <p:spPr>
          <a:xfrm>
            <a:off x="2696095" y="3608630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1"/>
          <p:cNvSpPr/>
          <p:nvPr/>
        </p:nvSpPr>
        <p:spPr>
          <a:xfrm>
            <a:off x="5930668" y="3638659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1"/>
          <p:cNvSpPr txBox="1"/>
          <p:nvPr/>
        </p:nvSpPr>
        <p:spPr>
          <a:xfrm>
            <a:off x="1" y="336065"/>
            <a:ext cx="7853680" cy="707886"/>
          </a:xfrm>
          <a:prstGeom prst="rect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word contraction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with the apostrophe to represent the omitted letter/letters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  <a:endParaRPr/>
          </a:p>
        </p:txBody>
      </p:sp>
      <p:pic>
        <p:nvPicPr>
          <p:cNvPr descr="Icon&#10;&#10;Description automatically generated" id="177" name="Google Shape;177;p2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19585" y="4371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8" name="Google Shape;17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71057" y="4371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1"/>
          <p:cNvSpPr txBox="1"/>
          <p:nvPr/>
        </p:nvSpPr>
        <p:spPr>
          <a:xfrm>
            <a:off x="0" y="-1"/>
            <a:ext cx="472440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sp>
        <p:nvSpPr>
          <p:cNvPr id="180" name="Google Shape;180;p21"/>
          <p:cNvSpPr txBox="1"/>
          <p:nvPr/>
        </p:nvSpPr>
        <p:spPr>
          <a:xfrm>
            <a:off x="3464561" y="5436384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can’t</a:t>
            </a:r>
            <a:endParaRPr/>
          </a:p>
        </p:txBody>
      </p:sp>
      <p:cxnSp>
        <p:nvCxnSpPr>
          <p:cNvPr id="181" name="Google Shape;181;p21"/>
          <p:cNvCxnSpPr/>
          <p:nvPr/>
        </p:nvCxnSpPr>
        <p:spPr>
          <a:xfrm flipH="1">
            <a:off x="4184842" y="3339070"/>
            <a:ext cx="406400" cy="135128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2" name="Google Shape;182;p21"/>
          <p:cNvSpPr txBox="1"/>
          <p:nvPr/>
        </p:nvSpPr>
        <p:spPr>
          <a:xfrm>
            <a:off x="10203336" y="924056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did you put the apostrophe there? What does it represent?</a:t>
            </a:r>
            <a:endParaRPr/>
          </a:p>
        </p:txBody>
      </p:sp>
      <p:pic>
        <p:nvPicPr>
          <p:cNvPr descr="Logo, icon&#10;&#10;Description automatically generated" id="183" name="Google Shape;183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351394" y="3536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4" name="Google Shape;184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22529" y="29544"/>
            <a:ext cx="674078" cy="6740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5" name="Google Shape;185;p21"/>
          <p:cNvCxnSpPr/>
          <p:nvPr/>
        </p:nvCxnSpPr>
        <p:spPr>
          <a:xfrm flipH="1">
            <a:off x="4507805" y="3365980"/>
            <a:ext cx="406400" cy="135128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2"/>
          <p:cNvSpPr txBox="1"/>
          <p:nvPr/>
        </p:nvSpPr>
        <p:spPr>
          <a:xfrm>
            <a:off x="1118986" y="2610844"/>
            <a:ext cx="3785985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191" name="Google Shape;191;p22"/>
          <p:cNvSpPr txBox="1"/>
          <p:nvPr/>
        </p:nvSpPr>
        <p:spPr>
          <a:xfrm>
            <a:off x="7209287" y="2574081"/>
            <a:ext cx="341710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en-A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ontraction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2"/>
          <p:cNvSpPr txBox="1"/>
          <p:nvPr/>
        </p:nvSpPr>
        <p:spPr>
          <a:xfrm>
            <a:off x="227214" y="3462152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could</a:t>
            </a:r>
            <a:endParaRPr/>
          </a:p>
        </p:txBody>
      </p:sp>
      <p:sp>
        <p:nvSpPr>
          <p:cNvPr id="193" name="Google Shape;193;p22"/>
          <p:cNvSpPr txBox="1"/>
          <p:nvPr/>
        </p:nvSpPr>
        <p:spPr>
          <a:xfrm>
            <a:off x="6945127" y="3372697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couldnt</a:t>
            </a:r>
            <a:endParaRPr b="0" i="0" sz="4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4" name="Google Shape;194;p22"/>
          <p:cNvSpPr txBox="1"/>
          <p:nvPr/>
        </p:nvSpPr>
        <p:spPr>
          <a:xfrm>
            <a:off x="3515359" y="3462152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195" name="Google Shape;195;p22"/>
          <p:cNvSpPr/>
          <p:nvPr/>
        </p:nvSpPr>
        <p:spPr>
          <a:xfrm>
            <a:off x="2696095" y="3608630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2"/>
          <p:cNvSpPr/>
          <p:nvPr/>
        </p:nvSpPr>
        <p:spPr>
          <a:xfrm>
            <a:off x="5930668" y="3638659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2"/>
          <p:cNvSpPr txBox="1"/>
          <p:nvPr/>
        </p:nvSpPr>
        <p:spPr>
          <a:xfrm>
            <a:off x="1" y="336065"/>
            <a:ext cx="7853680" cy="707886"/>
          </a:xfrm>
          <a:prstGeom prst="rect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word contraction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with the apostrophe to represent the omitted letter/letters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  <a:endParaRPr/>
          </a:p>
        </p:txBody>
      </p:sp>
      <p:pic>
        <p:nvPicPr>
          <p:cNvPr descr="Icon&#10;&#10;Description automatically generated" id="198" name="Google Shape;198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19585" y="4371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99" name="Google Shape;199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71057" y="4371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2"/>
          <p:cNvSpPr txBox="1"/>
          <p:nvPr/>
        </p:nvSpPr>
        <p:spPr>
          <a:xfrm>
            <a:off x="3464561" y="5436384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couldn‘t</a:t>
            </a:r>
            <a:endParaRPr/>
          </a:p>
        </p:txBody>
      </p:sp>
      <p:sp>
        <p:nvSpPr>
          <p:cNvPr id="201" name="Google Shape;201;p22"/>
          <p:cNvSpPr txBox="1"/>
          <p:nvPr/>
        </p:nvSpPr>
        <p:spPr>
          <a:xfrm>
            <a:off x="10203336" y="924056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did you put the apostrophe there? What does it represent?</a:t>
            </a:r>
            <a:endParaRPr/>
          </a:p>
        </p:txBody>
      </p:sp>
      <p:pic>
        <p:nvPicPr>
          <p:cNvPr descr="Logo, icon&#10;&#10;Description automatically generated" id="202" name="Google Shape;202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351394" y="3536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3" name="Google Shape;203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22529" y="29544"/>
            <a:ext cx="674078" cy="6740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2"/>
          <p:cNvCxnSpPr/>
          <p:nvPr/>
        </p:nvCxnSpPr>
        <p:spPr>
          <a:xfrm flipH="1">
            <a:off x="4507805" y="3365980"/>
            <a:ext cx="406400" cy="135128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05" name="Google Shape;205;p22"/>
          <p:cNvSpPr txBox="1"/>
          <p:nvPr/>
        </p:nvSpPr>
        <p:spPr>
          <a:xfrm>
            <a:off x="0" y="-1"/>
            <a:ext cx="472440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3"/>
          <p:cNvSpPr txBox="1"/>
          <p:nvPr/>
        </p:nvSpPr>
        <p:spPr>
          <a:xfrm>
            <a:off x="1118986" y="2610844"/>
            <a:ext cx="3785985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211" name="Google Shape;211;p23"/>
          <p:cNvSpPr txBox="1"/>
          <p:nvPr/>
        </p:nvSpPr>
        <p:spPr>
          <a:xfrm>
            <a:off x="7209287" y="2574081"/>
            <a:ext cx="341710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en-A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ontraction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3"/>
          <p:cNvSpPr txBox="1"/>
          <p:nvPr/>
        </p:nvSpPr>
        <p:spPr>
          <a:xfrm>
            <a:off x="227214" y="3462152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did</a:t>
            </a:r>
            <a:endParaRPr/>
          </a:p>
        </p:txBody>
      </p:sp>
      <p:sp>
        <p:nvSpPr>
          <p:cNvPr id="213" name="Google Shape;213;p23"/>
          <p:cNvSpPr txBox="1"/>
          <p:nvPr/>
        </p:nvSpPr>
        <p:spPr>
          <a:xfrm>
            <a:off x="6945127" y="3372697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didn</a:t>
            </a:r>
            <a:r>
              <a:rPr lang="en-AU" sz="4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</a:t>
            </a:r>
            <a:endParaRPr b="0" i="0" sz="4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4" name="Google Shape;214;p23"/>
          <p:cNvSpPr txBox="1"/>
          <p:nvPr/>
        </p:nvSpPr>
        <p:spPr>
          <a:xfrm>
            <a:off x="3515359" y="3462152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215" name="Google Shape;215;p23"/>
          <p:cNvSpPr/>
          <p:nvPr/>
        </p:nvSpPr>
        <p:spPr>
          <a:xfrm>
            <a:off x="2696095" y="3608630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3"/>
          <p:cNvSpPr/>
          <p:nvPr/>
        </p:nvSpPr>
        <p:spPr>
          <a:xfrm>
            <a:off x="5930668" y="3638659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1" y="336065"/>
            <a:ext cx="7853680" cy="707886"/>
          </a:xfrm>
          <a:prstGeom prst="rect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word contraction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with the apostrophe to represent the omitted letter/letters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  <a:endParaRPr/>
          </a:p>
        </p:txBody>
      </p:sp>
      <p:pic>
        <p:nvPicPr>
          <p:cNvPr descr="Icon&#10;&#10;Description automatically generated" id="218" name="Google Shape;218;p2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19585" y="4371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9" name="Google Shape;219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71057" y="4371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3"/>
          <p:cNvSpPr txBox="1"/>
          <p:nvPr/>
        </p:nvSpPr>
        <p:spPr>
          <a:xfrm>
            <a:off x="3464561" y="5436384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didn’</a:t>
            </a:r>
            <a:r>
              <a:rPr lang="en-AU" sz="4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</a:t>
            </a:r>
            <a:endParaRPr b="0" i="0" sz="4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1" name="Google Shape;221;p23"/>
          <p:cNvSpPr txBox="1"/>
          <p:nvPr/>
        </p:nvSpPr>
        <p:spPr>
          <a:xfrm>
            <a:off x="10203336" y="924056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did you put the apostrophe there? What does it represent?</a:t>
            </a:r>
            <a:endParaRPr/>
          </a:p>
        </p:txBody>
      </p:sp>
      <p:pic>
        <p:nvPicPr>
          <p:cNvPr descr="Logo, icon&#10;&#10;Description automatically generated" id="222" name="Google Shape;222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351394" y="3536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3" name="Google Shape;223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22529" y="29544"/>
            <a:ext cx="674078" cy="6740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4" name="Google Shape;224;p23"/>
          <p:cNvCxnSpPr/>
          <p:nvPr/>
        </p:nvCxnSpPr>
        <p:spPr>
          <a:xfrm flipH="1">
            <a:off x="4507805" y="3365980"/>
            <a:ext cx="406400" cy="135128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25" name="Google Shape;225;p23"/>
          <p:cNvSpPr txBox="1"/>
          <p:nvPr/>
        </p:nvSpPr>
        <p:spPr>
          <a:xfrm>
            <a:off x="0" y="-1"/>
            <a:ext cx="472440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4"/>
          <p:cNvSpPr txBox="1"/>
          <p:nvPr/>
        </p:nvSpPr>
        <p:spPr>
          <a:xfrm>
            <a:off x="1118986" y="2610844"/>
            <a:ext cx="3785985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231" name="Google Shape;231;p24"/>
          <p:cNvSpPr txBox="1"/>
          <p:nvPr/>
        </p:nvSpPr>
        <p:spPr>
          <a:xfrm>
            <a:off x="7209287" y="2574081"/>
            <a:ext cx="341710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en-A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ontraction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/>
        </p:nvSpPr>
        <p:spPr>
          <a:xfrm>
            <a:off x="227214" y="3462152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</a:t>
            </a:r>
            <a:endParaRPr/>
          </a:p>
        </p:txBody>
      </p:sp>
      <p:sp>
        <p:nvSpPr>
          <p:cNvPr id="233" name="Google Shape;233;p24"/>
          <p:cNvSpPr txBox="1"/>
          <p:nvPr/>
        </p:nvSpPr>
        <p:spPr>
          <a:xfrm>
            <a:off x="6945127" y="3372697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were</a:t>
            </a:r>
            <a:endParaRPr/>
          </a:p>
        </p:txBody>
      </p:sp>
      <p:sp>
        <p:nvSpPr>
          <p:cNvPr id="234" name="Google Shape;234;p24"/>
          <p:cNvSpPr txBox="1"/>
          <p:nvPr/>
        </p:nvSpPr>
        <p:spPr>
          <a:xfrm>
            <a:off x="3515359" y="3462152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</a:t>
            </a:r>
            <a:endParaRPr/>
          </a:p>
        </p:txBody>
      </p:sp>
      <p:sp>
        <p:nvSpPr>
          <p:cNvPr id="235" name="Google Shape;235;p24"/>
          <p:cNvSpPr/>
          <p:nvPr/>
        </p:nvSpPr>
        <p:spPr>
          <a:xfrm>
            <a:off x="2696095" y="3608630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4"/>
          <p:cNvSpPr/>
          <p:nvPr/>
        </p:nvSpPr>
        <p:spPr>
          <a:xfrm>
            <a:off x="5930668" y="3638659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4"/>
          <p:cNvSpPr txBox="1"/>
          <p:nvPr/>
        </p:nvSpPr>
        <p:spPr>
          <a:xfrm>
            <a:off x="1" y="336065"/>
            <a:ext cx="7853680" cy="707886"/>
          </a:xfrm>
          <a:prstGeom prst="rect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word contraction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with the apostrophe to represent the omitted letter/letters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  <a:endParaRPr/>
          </a:p>
        </p:txBody>
      </p:sp>
      <p:pic>
        <p:nvPicPr>
          <p:cNvPr descr="Icon&#10;&#10;Description automatically generated" id="238" name="Google Shape;238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19585" y="4371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39" name="Google Shape;23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71057" y="4371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4"/>
          <p:cNvSpPr txBox="1"/>
          <p:nvPr/>
        </p:nvSpPr>
        <p:spPr>
          <a:xfrm>
            <a:off x="3464561" y="5436384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we’re</a:t>
            </a:r>
            <a:endParaRPr/>
          </a:p>
        </p:txBody>
      </p:sp>
      <p:sp>
        <p:nvSpPr>
          <p:cNvPr id="241" name="Google Shape;241;p24"/>
          <p:cNvSpPr txBox="1"/>
          <p:nvPr/>
        </p:nvSpPr>
        <p:spPr>
          <a:xfrm>
            <a:off x="10203336" y="924056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did you put the apostrophe there? What does it represent?</a:t>
            </a:r>
            <a:endParaRPr/>
          </a:p>
        </p:txBody>
      </p:sp>
      <p:pic>
        <p:nvPicPr>
          <p:cNvPr descr="Logo, icon&#10;&#10;Description automatically generated" id="242" name="Google Shape;242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351394" y="3536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3" name="Google Shape;243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22529" y="29544"/>
            <a:ext cx="674078" cy="6740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4" name="Google Shape;244;p24"/>
          <p:cNvCxnSpPr/>
          <p:nvPr/>
        </p:nvCxnSpPr>
        <p:spPr>
          <a:xfrm flipH="1">
            <a:off x="4176990" y="3289485"/>
            <a:ext cx="406400" cy="135128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45" name="Google Shape;245;p24"/>
          <p:cNvSpPr txBox="1"/>
          <p:nvPr/>
        </p:nvSpPr>
        <p:spPr>
          <a:xfrm>
            <a:off x="0" y="-1"/>
            <a:ext cx="472440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5"/>
          <p:cNvSpPr txBox="1"/>
          <p:nvPr/>
        </p:nvSpPr>
        <p:spPr>
          <a:xfrm>
            <a:off x="1118986" y="2610844"/>
            <a:ext cx="3785985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251" name="Google Shape;251;p25"/>
          <p:cNvSpPr txBox="1"/>
          <p:nvPr/>
        </p:nvSpPr>
        <p:spPr>
          <a:xfrm>
            <a:off x="7209287" y="2574081"/>
            <a:ext cx="341710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en-A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ontraction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5"/>
          <p:cNvSpPr txBox="1"/>
          <p:nvPr/>
        </p:nvSpPr>
        <p:spPr>
          <a:xfrm>
            <a:off x="227214" y="3462152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</a:t>
            </a:r>
            <a:endParaRPr/>
          </a:p>
        </p:txBody>
      </p:sp>
      <p:sp>
        <p:nvSpPr>
          <p:cNvPr id="253" name="Google Shape;253;p25"/>
          <p:cNvSpPr txBox="1"/>
          <p:nvPr/>
        </p:nvSpPr>
        <p:spPr>
          <a:xfrm>
            <a:off x="6945127" y="3372697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wed</a:t>
            </a:r>
            <a:endParaRPr/>
          </a:p>
        </p:txBody>
      </p:sp>
      <p:sp>
        <p:nvSpPr>
          <p:cNvPr id="254" name="Google Shape;254;p25"/>
          <p:cNvSpPr txBox="1"/>
          <p:nvPr/>
        </p:nvSpPr>
        <p:spPr>
          <a:xfrm>
            <a:off x="3515359" y="3462152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had</a:t>
            </a:r>
            <a:endParaRPr/>
          </a:p>
        </p:txBody>
      </p:sp>
      <p:sp>
        <p:nvSpPr>
          <p:cNvPr id="255" name="Google Shape;255;p25"/>
          <p:cNvSpPr/>
          <p:nvPr/>
        </p:nvSpPr>
        <p:spPr>
          <a:xfrm>
            <a:off x="2696095" y="3608630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5"/>
          <p:cNvSpPr/>
          <p:nvPr/>
        </p:nvSpPr>
        <p:spPr>
          <a:xfrm>
            <a:off x="5930668" y="3638659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5"/>
          <p:cNvSpPr txBox="1"/>
          <p:nvPr/>
        </p:nvSpPr>
        <p:spPr>
          <a:xfrm>
            <a:off x="1" y="336065"/>
            <a:ext cx="7853680" cy="707886"/>
          </a:xfrm>
          <a:prstGeom prst="rect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word contraction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with the apostrophe to represent the omitted letter/letters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  <a:endParaRPr/>
          </a:p>
        </p:txBody>
      </p:sp>
      <p:pic>
        <p:nvPicPr>
          <p:cNvPr descr="Icon&#10;&#10;Description automatically generated" id="258" name="Google Shape;258;p2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19585" y="4371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59" name="Google Shape;25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71057" y="4371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5"/>
          <p:cNvSpPr txBox="1"/>
          <p:nvPr/>
        </p:nvSpPr>
        <p:spPr>
          <a:xfrm>
            <a:off x="3464561" y="5436384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we’d</a:t>
            </a:r>
            <a:endParaRPr/>
          </a:p>
        </p:txBody>
      </p:sp>
      <p:sp>
        <p:nvSpPr>
          <p:cNvPr id="261" name="Google Shape;261;p25"/>
          <p:cNvSpPr txBox="1"/>
          <p:nvPr/>
        </p:nvSpPr>
        <p:spPr>
          <a:xfrm>
            <a:off x="10203336" y="924056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did you put the apostrophe there? What does it represent?</a:t>
            </a:r>
            <a:endParaRPr/>
          </a:p>
        </p:txBody>
      </p:sp>
      <p:pic>
        <p:nvPicPr>
          <p:cNvPr descr="Logo, icon&#10;&#10;Description automatically generated" id="262" name="Google Shape;262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351394" y="3536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63" name="Google Shape;26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22529" y="29544"/>
            <a:ext cx="674078" cy="6740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4" name="Google Shape;264;p25"/>
          <p:cNvCxnSpPr/>
          <p:nvPr/>
        </p:nvCxnSpPr>
        <p:spPr>
          <a:xfrm flipH="1">
            <a:off x="4498571" y="3372697"/>
            <a:ext cx="406400" cy="135128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65" name="Google Shape;265;p25"/>
          <p:cNvSpPr txBox="1"/>
          <p:nvPr/>
        </p:nvSpPr>
        <p:spPr>
          <a:xfrm>
            <a:off x="0" y="-1"/>
            <a:ext cx="472440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6"/>
          <p:cNvSpPr txBox="1"/>
          <p:nvPr/>
        </p:nvSpPr>
        <p:spPr>
          <a:xfrm>
            <a:off x="1118986" y="2610844"/>
            <a:ext cx="3785985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271" name="Google Shape;271;p26"/>
          <p:cNvSpPr txBox="1"/>
          <p:nvPr/>
        </p:nvSpPr>
        <p:spPr>
          <a:xfrm>
            <a:off x="7209287" y="2574081"/>
            <a:ext cx="341710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en-A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ontraction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6"/>
          <p:cNvSpPr txBox="1"/>
          <p:nvPr/>
        </p:nvSpPr>
        <p:spPr>
          <a:xfrm>
            <a:off x="227214" y="3462152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would</a:t>
            </a:r>
            <a:endParaRPr/>
          </a:p>
        </p:txBody>
      </p:sp>
      <p:sp>
        <p:nvSpPr>
          <p:cNvPr id="273" name="Google Shape;273;p26"/>
          <p:cNvSpPr txBox="1"/>
          <p:nvPr/>
        </p:nvSpPr>
        <p:spPr>
          <a:xfrm>
            <a:off x="6945127" y="3372697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wouldnt</a:t>
            </a:r>
            <a:endParaRPr b="0" i="0" sz="4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4" name="Google Shape;274;p26"/>
          <p:cNvSpPr txBox="1"/>
          <p:nvPr/>
        </p:nvSpPr>
        <p:spPr>
          <a:xfrm>
            <a:off x="3515359" y="3462152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275" name="Google Shape;275;p26"/>
          <p:cNvSpPr/>
          <p:nvPr/>
        </p:nvSpPr>
        <p:spPr>
          <a:xfrm>
            <a:off x="2696095" y="3608630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6"/>
          <p:cNvSpPr/>
          <p:nvPr/>
        </p:nvSpPr>
        <p:spPr>
          <a:xfrm>
            <a:off x="5930668" y="3638659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6"/>
          <p:cNvSpPr txBox="1"/>
          <p:nvPr/>
        </p:nvSpPr>
        <p:spPr>
          <a:xfrm>
            <a:off x="1" y="336065"/>
            <a:ext cx="7853680" cy="707886"/>
          </a:xfrm>
          <a:prstGeom prst="rect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word contraction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with the apostrophe to represent the omitted letter/letters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  <a:endParaRPr/>
          </a:p>
        </p:txBody>
      </p:sp>
      <p:pic>
        <p:nvPicPr>
          <p:cNvPr descr="Icon&#10;&#10;Description automatically generated" id="278" name="Google Shape;278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19585" y="4371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79" name="Google Shape;27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71057" y="4371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6"/>
          <p:cNvSpPr txBox="1"/>
          <p:nvPr/>
        </p:nvSpPr>
        <p:spPr>
          <a:xfrm>
            <a:off x="3464561" y="5436384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wouldn’t</a:t>
            </a:r>
            <a:endParaRPr/>
          </a:p>
        </p:txBody>
      </p:sp>
      <p:sp>
        <p:nvSpPr>
          <p:cNvPr id="281" name="Google Shape;281;p26"/>
          <p:cNvSpPr txBox="1"/>
          <p:nvPr/>
        </p:nvSpPr>
        <p:spPr>
          <a:xfrm>
            <a:off x="10203336" y="924056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did you put the apostrophe there? What does it represent?</a:t>
            </a:r>
            <a:endParaRPr/>
          </a:p>
        </p:txBody>
      </p:sp>
      <p:pic>
        <p:nvPicPr>
          <p:cNvPr descr="Logo, icon&#10;&#10;Description automatically generated" id="282" name="Google Shape;282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351394" y="3536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3" name="Google Shape;283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22529" y="29544"/>
            <a:ext cx="674078" cy="6740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4" name="Google Shape;284;p26"/>
          <p:cNvCxnSpPr/>
          <p:nvPr/>
        </p:nvCxnSpPr>
        <p:spPr>
          <a:xfrm flipH="1">
            <a:off x="4571691" y="3372697"/>
            <a:ext cx="406400" cy="135128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85" name="Google Shape;285;p26"/>
          <p:cNvSpPr txBox="1"/>
          <p:nvPr/>
        </p:nvSpPr>
        <p:spPr>
          <a:xfrm>
            <a:off x="0" y="-1"/>
            <a:ext cx="472440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7"/>
          <p:cNvSpPr txBox="1"/>
          <p:nvPr/>
        </p:nvSpPr>
        <p:spPr>
          <a:xfrm>
            <a:off x="1118986" y="2610844"/>
            <a:ext cx="3785985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291" name="Google Shape;291;p27"/>
          <p:cNvSpPr txBox="1"/>
          <p:nvPr/>
        </p:nvSpPr>
        <p:spPr>
          <a:xfrm>
            <a:off x="7209287" y="2574081"/>
            <a:ext cx="341710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en-A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ontraction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7"/>
          <p:cNvSpPr txBox="1"/>
          <p:nvPr/>
        </p:nvSpPr>
        <p:spPr>
          <a:xfrm>
            <a:off x="227214" y="3462152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</a:t>
            </a:r>
            <a:endParaRPr/>
          </a:p>
        </p:txBody>
      </p:sp>
      <p:sp>
        <p:nvSpPr>
          <p:cNvPr id="293" name="Google Shape;293;p27"/>
          <p:cNvSpPr txBox="1"/>
          <p:nvPr/>
        </p:nvSpPr>
        <p:spPr>
          <a:xfrm>
            <a:off x="6945127" y="3372697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youre</a:t>
            </a:r>
            <a:endParaRPr b="0" i="0" sz="4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4" name="Google Shape;294;p27"/>
          <p:cNvSpPr txBox="1"/>
          <p:nvPr/>
        </p:nvSpPr>
        <p:spPr>
          <a:xfrm>
            <a:off x="3515359" y="3462152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</a:t>
            </a:r>
            <a:endParaRPr/>
          </a:p>
        </p:txBody>
      </p:sp>
      <p:sp>
        <p:nvSpPr>
          <p:cNvPr id="295" name="Google Shape;295;p27"/>
          <p:cNvSpPr/>
          <p:nvPr/>
        </p:nvSpPr>
        <p:spPr>
          <a:xfrm>
            <a:off x="2696095" y="3608630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7"/>
          <p:cNvSpPr/>
          <p:nvPr/>
        </p:nvSpPr>
        <p:spPr>
          <a:xfrm>
            <a:off x="5930668" y="3638659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7"/>
          <p:cNvSpPr txBox="1"/>
          <p:nvPr/>
        </p:nvSpPr>
        <p:spPr>
          <a:xfrm>
            <a:off x="1" y="336065"/>
            <a:ext cx="7853680" cy="707886"/>
          </a:xfrm>
          <a:prstGeom prst="rect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word contraction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with the apostrophe to represent the omitted letter/letters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  <a:endParaRPr/>
          </a:p>
        </p:txBody>
      </p:sp>
      <p:pic>
        <p:nvPicPr>
          <p:cNvPr descr="Icon&#10;&#10;Description automatically generated" id="298" name="Google Shape;298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66296" y="397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99" name="Google Shape;29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26395" y="3229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7"/>
          <p:cNvSpPr txBox="1"/>
          <p:nvPr/>
        </p:nvSpPr>
        <p:spPr>
          <a:xfrm>
            <a:off x="3464561" y="5436384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you’re</a:t>
            </a:r>
            <a:endParaRPr/>
          </a:p>
        </p:txBody>
      </p:sp>
      <p:sp>
        <p:nvSpPr>
          <p:cNvPr id="301" name="Google Shape;301;p27"/>
          <p:cNvSpPr txBox="1"/>
          <p:nvPr/>
        </p:nvSpPr>
        <p:spPr>
          <a:xfrm>
            <a:off x="10203336" y="924056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did you put the apostrophe there? What does it represent?</a:t>
            </a:r>
            <a:endParaRPr/>
          </a:p>
        </p:txBody>
      </p:sp>
      <p:pic>
        <p:nvPicPr>
          <p:cNvPr descr="Logo, icon&#10;&#10;Description automatically generated" id="302" name="Google Shape;302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351394" y="35366"/>
            <a:ext cx="674078" cy="6740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3" name="Google Shape;303;p27"/>
          <p:cNvCxnSpPr/>
          <p:nvPr/>
        </p:nvCxnSpPr>
        <p:spPr>
          <a:xfrm flipH="1">
            <a:off x="4256730" y="3257175"/>
            <a:ext cx="406400" cy="135128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04" name="Google Shape;304;p27"/>
          <p:cNvSpPr txBox="1"/>
          <p:nvPr/>
        </p:nvSpPr>
        <p:spPr>
          <a:xfrm>
            <a:off x="0" y="-1"/>
            <a:ext cx="472440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8"/>
          <p:cNvSpPr txBox="1"/>
          <p:nvPr/>
        </p:nvSpPr>
        <p:spPr>
          <a:xfrm>
            <a:off x="1118986" y="2610844"/>
            <a:ext cx="3785985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310" name="Google Shape;310;p28"/>
          <p:cNvSpPr txBox="1"/>
          <p:nvPr/>
        </p:nvSpPr>
        <p:spPr>
          <a:xfrm>
            <a:off x="7209287" y="2574081"/>
            <a:ext cx="341710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en-A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ontraction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28"/>
          <p:cNvSpPr txBox="1"/>
          <p:nvPr/>
        </p:nvSpPr>
        <p:spPr>
          <a:xfrm>
            <a:off x="227214" y="3462152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</a:t>
            </a:r>
            <a:endParaRPr/>
          </a:p>
        </p:txBody>
      </p:sp>
      <p:sp>
        <p:nvSpPr>
          <p:cNvPr id="312" name="Google Shape;312;p28"/>
          <p:cNvSpPr txBox="1"/>
          <p:nvPr/>
        </p:nvSpPr>
        <p:spPr>
          <a:xfrm>
            <a:off x="6945127" y="3372697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Ive</a:t>
            </a:r>
            <a:endParaRPr b="0" i="0" sz="4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3" name="Google Shape;313;p28"/>
          <p:cNvSpPr txBox="1"/>
          <p:nvPr/>
        </p:nvSpPr>
        <p:spPr>
          <a:xfrm>
            <a:off x="3515359" y="3462152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have</a:t>
            </a:r>
            <a:endParaRPr/>
          </a:p>
        </p:txBody>
      </p:sp>
      <p:sp>
        <p:nvSpPr>
          <p:cNvPr id="314" name="Google Shape;314;p28"/>
          <p:cNvSpPr/>
          <p:nvPr/>
        </p:nvSpPr>
        <p:spPr>
          <a:xfrm>
            <a:off x="2696095" y="3608630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8"/>
          <p:cNvSpPr/>
          <p:nvPr/>
        </p:nvSpPr>
        <p:spPr>
          <a:xfrm>
            <a:off x="5930668" y="3638659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8"/>
          <p:cNvSpPr txBox="1"/>
          <p:nvPr/>
        </p:nvSpPr>
        <p:spPr>
          <a:xfrm>
            <a:off x="1" y="336065"/>
            <a:ext cx="7853680" cy="707886"/>
          </a:xfrm>
          <a:prstGeom prst="rect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word contraction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with the apostrophe to represent the omitted letter/letters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  <a:endParaRPr/>
          </a:p>
        </p:txBody>
      </p:sp>
      <p:pic>
        <p:nvPicPr>
          <p:cNvPr descr="Icon&#10;&#10;Description automatically generated" id="317" name="Google Shape;317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66296" y="397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8" name="Google Shape;31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26395" y="3229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8"/>
          <p:cNvSpPr txBox="1"/>
          <p:nvPr/>
        </p:nvSpPr>
        <p:spPr>
          <a:xfrm>
            <a:off x="3464561" y="5436384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I’ve</a:t>
            </a:r>
            <a:endParaRPr/>
          </a:p>
        </p:txBody>
      </p:sp>
      <p:sp>
        <p:nvSpPr>
          <p:cNvPr id="320" name="Google Shape;320;p28"/>
          <p:cNvSpPr txBox="1"/>
          <p:nvPr/>
        </p:nvSpPr>
        <p:spPr>
          <a:xfrm>
            <a:off x="10203336" y="924056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did you put the apostrophe there? What does it represent?</a:t>
            </a:r>
            <a:endParaRPr/>
          </a:p>
        </p:txBody>
      </p:sp>
      <p:pic>
        <p:nvPicPr>
          <p:cNvPr descr="Logo, icon&#10;&#10;Description automatically generated" id="321" name="Google Shape;321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351394" y="35366"/>
            <a:ext cx="674078" cy="6740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2" name="Google Shape;322;p28"/>
          <p:cNvCxnSpPr/>
          <p:nvPr/>
        </p:nvCxnSpPr>
        <p:spPr>
          <a:xfrm flipH="1">
            <a:off x="3953160" y="3257175"/>
            <a:ext cx="406400" cy="135128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3" name="Google Shape;323;p28"/>
          <p:cNvCxnSpPr/>
          <p:nvPr/>
        </p:nvCxnSpPr>
        <p:spPr>
          <a:xfrm flipH="1">
            <a:off x="4348934" y="3257175"/>
            <a:ext cx="406400" cy="135128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24" name="Google Shape;324;p28"/>
          <p:cNvSpPr txBox="1"/>
          <p:nvPr/>
        </p:nvSpPr>
        <p:spPr>
          <a:xfrm>
            <a:off x="0" y="-1"/>
            <a:ext cx="472440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9"/>
          <p:cNvSpPr txBox="1"/>
          <p:nvPr>
            <p:ph idx="1" type="body"/>
          </p:nvPr>
        </p:nvSpPr>
        <p:spPr>
          <a:xfrm>
            <a:off x="89709" y="594043"/>
            <a:ext cx="7310950" cy="9446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AU" sz="2000"/>
              <a:t>Which sentence(s) contain the correct placement of the apostrophe to signal the omitted letters?</a:t>
            </a:r>
            <a:endParaRPr sz="1200"/>
          </a:p>
        </p:txBody>
      </p:sp>
      <p:sp>
        <p:nvSpPr>
          <p:cNvPr id="330" name="Google Shape;330;p2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Hinge Point Question</a:t>
            </a:r>
            <a:endParaRPr/>
          </a:p>
        </p:txBody>
      </p:sp>
      <p:sp>
        <p:nvSpPr>
          <p:cNvPr id="331" name="Google Shape;331;p29"/>
          <p:cNvSpPr txBox="1"/>
          <p:nvPr/>
        </p:nvSpPr>
        <p:spPr>
          <a:xfrm>
            <a:off x="10134199" y="864619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wrong? Where should the comma go?</a:t>
            </a:r>
            <a:endParaRPr/>
          </a:p>
        </p:txBody>
      </p:sp>
      <p:pic>
        <p:nvPicPr>
          <p:cNvPr descr="Logo, icon&#10;&#10;Description automatically generated" id="332" name="Google Shape;33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102" y="2027304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3" name="Google Shape;33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391" y="318998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4" name="Google Shape;334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5391" y="424965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5" name="Google Shape;335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5391" y="535709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6" name="Google Shape;336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190845" y="89736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337" name="Google Shape;337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29"/>
          <p:cNvSpPr/>
          <p:nvPr/>
        </p:nvSpPr>
        <p:spPr>
          <a:xfrm>
            <a:off x="781180" y="1850843"/>
            <a:ext cx="8756900" cy="4201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33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</a:t>
            </a:r>
            <a:r>
              <a:rPr lang="en-AU" sz="24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c’ant</a:t>
            </a: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remember the name of the movie we watched.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You’re</a:t>
            </a: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the best teacher </a:t>
            </a:r>
            <a:r>
              <a:rPr lang="en-AU" sz="24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I’ve</a:t>
            </a: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ever had.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</a:t>
            </a:r>
            <a:r>
              <a:rPr lang="en-AU" sz="24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didn’t</a:t>
            </a: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go to school today because I was sick.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</a:t>
            </a:r>
            <a:r>
              <a:rPr lang="en-AU" sz="24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would’nt</a:t>
            </a: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go in there if I was you!</a:t>
            </a:r>
            <a:endParaRPr/>
          </a:p>
        </p:txBody>
      </p:sp>
      <p:pic>
        <p:nvPicPr>
          <p:cNvPr descr="See the source image" id="339" name="Google Shape;339;p29"/>
          <p:cNvPicPr preferRelativeResize="0"/>
          <p:nvPr/>
        </p:nvPicPr>
        <p:blipFill rotWithShape="1">
          <a:blip r:embed="rId9">
            <a:alphaModFix/>
          </a:blip>
          <a:srcRect b="0" l="50750" r="0" t="0"/>
          <a:stretch/>
        </p:blipFill>
        <p:spPr>
          <a:xfrm>
            <a:off x="5907804" y="5416737"/>
            <a:ext cx="644292" cy="5897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340" name="Google Shape;340;p29"/>
          <p:cNvPicPr preferRelativeResize="0"/>
          <p:nvPr/>
        </p:nvPicPr>
        <p:blipFill rotWithShape="1">
          <a:blip r:embed="rId10">
            <a:alphaModFix/>
          </a:blip>
          <a:srcRect b="10582" l="0" r="0" t="0"/>
          <a:stretch/>
        </p:blipFill>
        <p:spPr>
          <a:xfrm>
            <a:off x="7918409" y="4246879"/>
            <a:ext cx="837480" cy="6208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341" name="Google Shape;341;p29"/>
          <p:cNvPicPr preferRelativeResize="0"/>
          <p:nvPr/>
        </p:nvPicPr>
        <p:blipFill rotWithShape="1">
          <a:blip r:embed="rId9">
            <a:alphaModFix/>
          </a:blip>
          <a:srcRect b="0" l="50750" r="0" t="0"/>
          <a:stretch/>
        </p:blipFill>
        <p:spPr>
          <a:xfrm>
            <a:off x="9092928" y="2198665"/>
            <a:ext cx="543976" cy="497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342" name="Google Shape;342;p29"/>
          <p:cNvPicPr preferRelativeResize="0"/>
          <p:nvPr/>
        </p:nvPicPr>
        <p:blipFill rotWithShape="1">
          <a:blip r:embed="rId10">
            <a:alphaModFix/>
          </a:blip>
          <a:srcRect b="10582" l="0" r="0" t="0"/>
          <a:stretch/>
        </p:blipFill>
        <p:spPr>
          <a:xfrm>
            <a:off x="6674016" y="3111839"/>
            <a:ext cx="837480" cy="620801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29"/>
          <p:cNvSpPr txBox="1"/>
          <p:nvPr/>
        </p:nvSpPr>
        <p:spPr>
          <a:xfrm>
            <a:off x="9982262" y="2112818"/>
            <a:ext cx="1988664" cy="646331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36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can’t</a:t>
            </a:r>
            <a:endParaRPr/>
          </a:p>
        </p:txBody>
      </p:sp>
      <p:sp>
        <p:nvSpPr>
          <p:cNvPr id="344" name="Google Shape;344;p29"/>
          <p:cNvSpPr txBox="1"/>
          <p:nvPr/>
        </p:nvSpPr>
        <p:spPr>
          <a:xfrm>
            <a:off x="9636904" y="5357096"/>
            <a:ext cx="2334022" cy="646331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36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wouldn’t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0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350" name="Google Shape;350;p30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351" name="Google Shape;351;p30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</a:t>
            </a:r>
            <a:endParaRPr/>
          </a:p>
        </p:txBody>
      </p:sp>
      <p:sp>
        <p:nvSpPr>
          <p:cNvPr id="352" name="Google Shape;352;p30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aren’t</a:t>
            </a:r>
            <a:endParaRPr/>
          </a:p>
        </p:txBody>
      </p:sp>
      <p:sp>
        <p:nvSpPr>
          <p:cNvPr id="353" name="Google Shape;353;p30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354" name="Google Shape;354;p30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30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30"/>
          <p:cNvSpPr txBox="1"/>
          <p:nvPr/>
        </p:nvSpPr>
        <p:spPr>
          <a:xfrm>
            <a:off x="227215" y="4654036"/>
            <a:ext cx="11132128" cy="1754326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entury Gothic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boys </a:t>
            </a:r>
            <a:r>
              <a:rPr b="1" i="0" lang="en-AU" sz="3600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__________</a:t>
            </a:r>
            <a:r>
              <a:rPr b="1" lang="en-AU" sz="36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en-AU" sz="3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going to school today.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entury Gothic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police </a:t>
            </a:r>
            <a:r>
              <a:rPr b="1" i="0" lang="en-AU" sz="3600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_________</a:t>
            </a:r>
            <a:r>
              <a:rPr b="1" i="0" lang="en-AU" sz="3600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en-AU" sz="3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tolerating speeding.</a:t>
            </a:r>
            <a:endParaRPr/>
          </a:p>
        </p:txBody>
      </p:sp>
      <p:pic>
        <p:nvPicPr>
          <p:cNvPr descr="Icon&#10;&#10;Description automatically generated" id="357" name="Google Shape;357;p3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59343" y="108850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30"/>
          <p:cNvSpPr txBox="1"/>
          <p:nvPr/>
        </p:nvSpPr>
        <p:spPr>
          <a:xfrm>
            <a:off x="1" y="336065"/>
            <a:ext cx="7853680" cy="400110"/>
          </a:xfrm>
          <a:prstGeom prst="rect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sentences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using the contracted form:</a:t>
            </a:r>
            <a:endParaRPr b="0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9" name="Google Shape;359;p30"/>
          <p:cNvSpPr txBox="1"/>
          <p:nvPr/>
        </p:nvSpPr>
        <p:spPr>
          <a:xfrm>
            <a:off x="0" y="-1"/>
            <a:ext cx="472440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 : I do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1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365" name="Google Shape;365;p31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366" name="Google Shape;366;p31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could</a:t>
            </a:r>
            <a:endParaRPr/>
          </a:p>
        </p:txBody>
      </p:sp>
      <p:sp>
        <p:nvSpPr>
          <p:cNvPr id="367" name="Google Shape;367;p31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couldn’t</a:t>
            </a:r>
            <a:endParaRPr/>
          </a:p>
        </p:txBody>
      </p:sp>
      <p:sp>
        <p:nvSpPr>
          <p:cNvPr id="368" name="Google Shape;368;p31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369" name="Google Shape;369;p31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31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31"/>
          <p:cNvSpPr txBox="1"/>
          <p:nvPr/>
        </p:nvSpPr>
        <p:spPr>
          <a:xfrm>
            <a:off x="227214" y="4654036"/>
            <a:ext cx="11781905" cy="1754326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entury Gothic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___________</a:t>
            </a:r>
            <a:r>
              <a:rPr b="0" i="0" lang="en-AU" sz="3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find the keys this morning.</a:t>
            </a:r>
            <a:endParaRPr b="0" i="0" sz="3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entury Gothic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___________</a:t>
            </a:r>
            <a:r>
              <a:rPr b="0" i="0" lang="en-AU" sz="3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order my lunch as I forgot my money.</a:t>
            </a:r>
            <a:endParaRPr b="0" i="0" sz="3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372" name="Google Shape;372;p3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93879" y="723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73" name="Google Shape;373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44598" y="7635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1" y="336065"/>
            <a:ext cx="7853680" cy="400110"/>
          </a:xfrm>
          <a:prstGeom prst="rect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sentences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using the contracted form:</a:t>
            </a:r>
            <a:endParaRPr b="0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0" y="-1"/>
            <a:ext cx="472440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 : We do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2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381" name="Google Shape;381;p32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382" name="Google Shape;382;p32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</a:t>
            </a:r>
            <a:endParaRPr/>
          </a:p>
        </p:txBody>
      </p:sp>
      <p:sp>
        <p:nvSpPr>
          <p:cNvPr id="383" name="Google Shape;383;p32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you’re</a:t>
            </a:r>
            <a:endParaRPr/>
          </a:p>
        </p:txBody>
      </p:sp>
      <p:sp>
        <p:nvSpPr>
          <p:cNvPr id="384" name="Google Shape;384;p32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</a:t>
            </a:r>
            <a:endParaRPr/>
          </a:p>
        </p:txBody>
      </p:sp>
      <p:sp>
        <p:nvSpPr>
          <p:cNvPr id="385" name="Google Shape;385;p32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32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32"/>
          <p:cNvSpPr txBox="1"/>
          <p:nvPr/>
        </p:nvSpPr>
        <p:spPr>
          <a:xfrm>
            <a:off x="227215" y="4654036"/>
            <a:ext cx="11132128" cy="1754326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entury Gothic"/>
              <a:buNone/>
            </a:pPr>
            <a:r>
              <a:rPr lang="en-AU" sz="36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__________ the classroom helper today.</a:t>
            </a:r>
            <a:endParaRPr b="0" i="0" sz="3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entury Gothic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__________ the fastest student in the class.</a:t>
            </a:r>
            <a:endParaRPr/>
          </a:p>
        </p:txBody>
      </p:sp>
      <p:pic>
        <p:nvPicPr>
          <p:cNvPr descr="Icon&#10;&#10;Description automatically generated" id="388" name="Google Shape;388;p3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93879" y="723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89" name="Google Shape;389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44598" y="7635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32"/>
          <p:cNvSpPr txBox="1"/>
          <p:nvPr/>
        </p:nvSpPr>
        <p:spPr>
          <a:xfrm>
            <a:off x="1" y="336065"/>
            <a:ext cx="7853680" cy="400110"/>
          </a:xfrm>
          <a:prstGeom prst="rect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sentences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using the contracted form:</a:t>
            </a:r>
            <a:endParaRPr b="0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1" name="Google Shape;391;p32"/>
          <p:cNvSpPr txBox="1"/>
          <p:nvPr/>
        </p:nvSpPr>
        <p:spPr>
          <a:xfrm>
            <a:off x="0" y="-1"/>
            <a:ext cx="472440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 : We do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3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397" name="Google Shape;397;p33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398" name="Google Shape;398;p33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</a:t>
            </a:r>
            <a:endParaRPr/>
          </a:p>
        </p:txBody>
      </p:sp>
      <p:sp>
        <p:nvSpPr>
          <p:cNvPr id="399" name="Google Shape;399;p33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I’ve</a:t>
            </a:r>
            <a:endParaRPr/>
          </a:p>
        </p:txBody>
      </p:sp>
      <p:sp>
        <p:nvSpPr>
          <p:cNvPr id="400" name="Google Shape;400;p33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have</a:t>
            </a:r>
            <a:endParaRPr/>
          </a:p>
        </p:txBody>
      </p:sp>
      <p:sp>
        <p:nvSpPr>
          <p:cNvPr id="401" name="Google Shape;401;p33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33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33"/>
          <p:cNvSpPr txBox="1"/>
          <p:nvPr/>
        </p:nvSpPr>
        <p:spPr>
          <a:xfrm>
            <a:off x="227215" y="4654036"/>
            <a:ext cx="11132128" cy="1754326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entury Gothic"/>
              <a:buNone/>
            </a:pPr>
            <a:r>
              <a:rPr lang="en-AU" sz="36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_________ got $5 in my pocket.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entury Gothic"/>
              <a:buNone/>
            </a:pPr>
            <a:r>
              <a:rPr lang="en-AU" sz="36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_________ been to Japan for a family holiday.</a:t>
            </a:r>
            <a:endParaRPr b="0" i="0" sz="3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404" name="Google Shape;404;p3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93879" y="723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05" name="Google Shape;405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44598" y="7635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33"/>
          <p:cNvSpPr txBox="1"/>
          <p:nvPr/>
        </p:nvSpPr>
        <p:spPr>
          <a:xfrm>
            <a:off x="1" y="336065"/>
            <a:ext cx="7853680" cy="400110"/>
          </a:xfrm>
          <a:prstGeom prst="rect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sentences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using the contracted form:</a:t>
            </a:r>
            <a:endParaRPr b="0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7" name="Google Shape;407;p33"/>
          <p:cNvSpPr txBox="1"/>
          <p:nvPr/>
        </p:nvSpPr>
        <p:spPr>
          <a:xfrm>
            <a:off x="0" y="-1"/>
            <a:ext cx="472440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 : We do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4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413" name="Google Shape;413;p34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414" name="Google Shape;414;p34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lang="en-AU" sz="4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would</a:t>
            </a:r>
            <a:endParaRPr b="0" i="0" sz="4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5" name="Google Shape;415;p34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wouldn’t</a:t>
            </a:r>
            <a:endParaRPr/>
          </a:p>
        </p:txBody>
      </p:sp>
      <p:sp>
        <p:nvSpPr>
          <p:cNvPr id="416" name="Google Shape;416;p34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417" name="Google Shape;417;p34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34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34"/>
          <p:cNvSpPr txBox="1"/>
          <p:nvPr/>
        </p:nvSpPr>
        <p:spPr>
          <a:xfrm>
            <a:off x="123306" y="4256641"/>
            <a:ext cx="11132128" cy="2308324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entury Gothic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 told me we</a:t>
            </a:r>
            <a:r>
              <a:rPr b="0" i="0" lang="en-AU" sz="3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__________ be able to play without a hat.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sz="36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entury Gothic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__________ knock on the haunted house.</a:t>
            </a:r>
            <a:endParaRPr b="0" i="0" sz="3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420" name="Google Shape;420;p3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93879" y="723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21" name="Google Shape;421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44598" y="7635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34"/>
          <p:cNvSpPr txBox="1"/>
          <p:nvPr/>
        </p:nvSpPr>
        <p:spPr>
          <a:xfrm>
            <a:off x="1" y="336065"/>
            <a:ext cx="7853680" cy="400110"/>
          </a:xfrm>
          <a:prstGeom prst="rect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sentences</a:t>
            </a: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using the contracted form:</a:t>
            </a:r>
            <a:endParaRPr b="0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3" name="Google Shape;423;p34"/>
          <p:cNvSpPr txBox="1"/>
          <p:nvPr/>
        </p:nvSpPr>
        <p:spPr>
          <a:xfrm>
            <a:off x="0" y="-1"/>
            <a:ext cx="472440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 : We do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5"/>
          <p:cNvSpPr txBox="1"/>
          <p:nvPr/>
        </p:nvSpPr>
        <p:spPr>
          <a:xfrm>
            <a:off x="1" y="336065"/>
            <a:ext cx="7853680" cy="400110"/>
          </a:xfrm>
          <a:prstGeom prst="rect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None/>
            </a:pPr>
            <a:r>
              <a:rPr b="0" i="0" lang="en-AU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Fill in the blanks with the missing contraction:</a:t>
            </a:r>
            <a:endParaRPr/>
          </a:p>
        </p:txBody>
      </p:sp>
      <p:sp>
        <p:nvSpPr>
          <p:cNvPr id="429" name="Google Shape;429;p35"/>
          <p:cNvSpPr txBox="1"/>
          <p:nvPr/>
        </p:nvSpPr>
        <p:spPr>
          <a:xfrm>
            <a:off x="0" y="-1"/>
            <a:ext cx="472440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 : You do</a:t>
            </a:r>
            <a:endParaRPr/>
          </a:p>
        </p:txBody>
      </p:sp>
      <p:sp>
        <p:nvSpPr>
          <p:cNvPr id="430" name="Google Shape;430;p35"/>
          <p:cNvSpPr txBox="1"/>
          <p:nvPr/>
        </p:nvSpPr>
        <p:spPr>
          <a:xfrm>
            <a:off x="254000" y="1026160"/>
            <a:ext cx="11389360" cy="5506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35"/>
          <p:cNvSpPr txBox="1"/>
          <p:nvPr/>
        </p:nvSpPr>
        <p:spPr>
          <a:xfrm>
            <a:off x="152400" y="1026160"/>
            <a:ext cx="11755120" cy="73866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 (would not) _______________ take his coat off.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(I have) ______________ got to hand my assignment in today.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(We are) _____________ going to the skate park after school.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(did not) ____________ pack my lunch today because the canteen is open.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(could not) _____________ find the library book on dinosaurs.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(are not) ______________ going to school today because it’s Saturday.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(You are) ________________ the best dog in the whole world!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Icon&#10;&#10;Description automatically generated" id="432" name="Google Shape;43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6225" y="62097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</a:pPr>
            <a:r>
              <a:rPr lang="en-AU"/>
              <a:t>Daily review slides</a:t>
            </a:r>
            <a:endParaRPr/>
          </a:p>
        </p:txBody>
      </p:sp>
      <p:sp>
        <p:nvSpPr>
          <p:cNvPr id="438" name="Google Shape;438;p3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AU"/>
              <a:t>Once the contraction lesson has been taught, add these slides into your daily review to teach specific contractions. 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7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444" name="Google Shape;444;p37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445" name="Google Shape;445;p37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</a:t>
            </a:r>
            <a:endParaRPr/>
          </a:p>
        </p:txBody>
      </p:sp>
      <p:sp>
        <p:nvSpPr>
          <p:cNvPr id="446" name="Google Shape;446;p37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aren’t</a:t>
            </a:r>
            <a:endParaRPr/>
          </a:p>
        </p:txBody>
      </p:sp>
      <p:sp>
        <p:nvSpPr>
          <p:cNvPr id="447" name="Google Shape;447;p37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448" name="Google Shape;448;p37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37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37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boys </a:t>
            </a:r>
            <a:r>
              <a:rPr b="1" i="0" lang="en-AU" sz="2800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not</a:t>
            </a: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going to school today.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police </a:t>
            </a:r>
            <a:r>
              <a:rPr b="1" i="0" lang="en-AU" sz="2800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not </a:t>
            </a: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tolerating speeding</a:t>
            </a:r>
            <a:endParaRPr/>
          </a:p>
        </p:txBody>
      </p:sp>
      <p:pic>
        <p:nvPicPr>
          <p:cNvPr descr="Icon&#10;&#10;Description automatically generated" id="451" name="Google Shape;451;p3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52" name="Google Shape;452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37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54" name="Google Shape;454;p37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55" name="Google Shape;455;p37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38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461" name="Google Shape;461;p38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462" name="Google Shape;462;p38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</a:t>
            </a:r>
            <a:endParaRPr/>
          </a:p>
        </p:txBody>
      </p:sp>
      <p:sp>
        <p:nvSpPr>
          <p:cNvPr id="463" name="Google Shape;463;p38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can’t</a:t>
            </a:r>
            <a:endParaRPr/>
          </a:p>
        </p:txBody>
      </p:sp>
      <p:sp>
        <p:nvSpPr>
          <p:cNvPr id="464" name="Google Shape;464;p38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465" name="Google Shape;465;p38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38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38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468" name="Google Shape;468;p3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69" name="Google Shape;469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38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71" name="Google Shape;471;p38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72" name="Google Shape;472;p38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39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478" name="Google Shape;478;p39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479" name="Google Shape;479;p39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could</a:t>
            </a:r>
            <a:endParaRPr/>
          </a:p>
        </p:txBody>
      </p:sp>
      <p:sp>
        <p:nvSpPr>
          <p:cNvPr id="480" name="Google Shape;480;p39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couldn’t</a:t>
            </a:r>
            <a:endParaRPr/>
          </a:p>
        </p:txBody>
      </p:sp>
      <p:sp>
        <p:nvSpPr>
          <p:cNvPr id="481" name="Google Shape;481;p39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482" name="Google Shape;482;p39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39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39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485" name="Google Shape;485;p3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86" name="Google Shape;486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39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88" name="Google Shape;488;p39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89" name="Google Shape;489;p39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40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495" name="Google Shape;495;p40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496" name="Google Shape;496;p40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did</a:t>
            </a:r>
            <a:endParaRPr/>
          </a:p>
        </p:txBody>
      </p:sp>
      <p:sp>
        <p:nvSpPr>
          <p:cNvPr id="497" name="Google Shape;497;p40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didn’t</a:t>
            </a:r>
            <a:endParaRPr/>
          </a:p>
        </p:txBody>
      </p:sp>
      <p:sp>
        <p:nvSpPr>
          <p:cNvPr id="498" name="Google Shape;498;p40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499" name="Google Shape;499;p40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40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40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502" name="Google Shape;502;p4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503" name="Google Shape;503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40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05" name="Google Shape;505;p40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06" name="Google Shape;506;p40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1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512" name="Google Shape;512;p41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513" name="Google Shape;513;p41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does</a:t>
            </a:r>
            <a:endParaRPr/>
          </a:p>
        </p:txBody>
      </p:sp>
      <p:sp>
        <p:nvSpPr>
          <p:cNvPr id="514" name="Google Shape;514;p41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doesn’t</a:t>
            </a:r>
            <a:endParaRPr/>
          </a:p>
        </p:txBody>
      </p:sp>
      <p:sp>
        <p:nvSpPr>
          <p:cNvPr id="515" name="Google Shape;515;p41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516" name="Google Shape;516;p41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41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41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519" name="Google Shape;519;p4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520" name="Google Shape;520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1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22" name="Google Shape;522;p41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23" name="Google Shape;523;p41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42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529" name="Google Shape;529;p42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530" name="Google Shape;530;p42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has</a:t>
            </a:r>
            <a:endParaRPr/>
          </a:p>
        </p:txBody>
      </p:sp>
      <p:sp>
        <p:nvSpPr>
          <p:cNvPr id="531" name="Google Shape;531;p42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hasn’t</a:t>
            </a:r>
            <a:endParaRPr/>
          </a:p>
        </p:txBody>
      </p:sp>
      <p:sp>
        <p:nvSpPr>
          <p:cNvPr id="532" name="Google Shape;532;p42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533" name="Google Shape;533;p42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42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42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536" name="Google Shape;536;p4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537" name="Google Shape;537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42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39" name="Google Shape;539;p42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40" name="Google Shape;540;p42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43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546" name="Google Shape;546;p43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547" name="Google Shape;547;p43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</a:t>
            </a:r>
            <a:endParaRPr/>
          </a:p>
        </p:txBody>
      </p:sp>
      <p:sp>
        <p:nvSpPr>
          <p:cNvPr id="548" name="Google Shape;548;p43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aren’t</a:t>
            </a:r>
            <a:endParaRPr/>
          </a:p>
        </p:txBody>
      </p:sp>
      <p:sp>
        <p:nvSpPr>
          <p:cNvPr id="549" name="Google Shape;549;p43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550" name="Google Shape;550;p43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43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43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boys </a:t>
            </a:r>
            <a:r>
              <a:rPr b="1" i="0" lang="en-AU" sz="2800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not</a:t>
            </a: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going to school today.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police </a:t>
            </a:r>
            <a:r>
              <a:rPr b="1" i="0" lang="en-AU" sz="2800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not </a:t>
            </a: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tolerating speeding</a:t>
            </a:r>
            <a:endParaRPr/>
          </a:p>
        </p:txBody>
      </p:sp>
      <p:pic>
        <p:nvPicPr>
          <p:cNvPr descr="Icon&#10;&#10;Description automatically generated" id="553" name="Google Shape;553;p4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554" name="Google Shape;554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43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56" name="Google Shape;556;p43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57" name="Google Shape;557;p43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44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563" name="Google Shape;563;p44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564" name="Google Shape;564;p44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</a:t>
            </a:r>
            <a:endParaRPr/>
          </a:p>
        </p:txBody>
      </p:sp>
      <p:sp>
        <p:nvSpPr>
          <p:cNvPr id="565" name="Google Shape;565;p44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can’t</a:t>
            </a:r>
            <a:endParaRPr/>
          </a:p>
        </p:txBody>
      </p:sp>
      <p:sp>
        <p:nvSpPr>
          <p:cNvPr id="566" name="Google Shape;566;p44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567" name="Google Shape;567;p44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44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44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570" name="Google Shape;570;p4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571" name="Google Shape;571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44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73" name="Google Shape;573;p44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74" name="Google Shape;574;p44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45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580" name="Google Shape;580;p45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581" name="Google Shape;581;p45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could</a:t>
            </a:r>
            <a:endParaRPr/>
          </a:p>
        </p:txBody>
      </p:sp>
      <p:sp>
        <p:nvSpPr>
          <p:cNvPr id="582" name="Google Shape;582;p45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couldn’t</a:t>
            </a:r>
            <a:endParaRPr/>
          </a:p>
        </p:txBody>
      </p:sp>
      <p:sp>
        <p:nvSpPr>
          <p:cNvPr id="583" name="Google Shape;583;p45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584" name="Google Shape;584;p45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45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45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587" name="Google Shape;587;p4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588" name="Google Shape;588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45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90" name="Google Shape;590;p45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91" name="Google Shape;591;p45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46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597" name="Google Shape;597;p46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598" name="Google Shape;598;p46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did</a:t>
            </a:r>
            <a:endParaRPr/>
          </a:p>
        </p:txBody>
      </p:sp>
      <p:sp>
        <p:nvSpPr>
          <p:cNvPr id="599" name="Google Shape;599;p46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didn’t</a:t>
            </a:r>
            <a:endParaRPr/>
          </a:p>
        </p:txBody>
      </p:sp>
      <p:sp>
        <p:nvSpPr>
          <p:cNvPr id="600" name="Google Shape;600;p46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601" name="Google Shape;601;p46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46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46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604" name="Google Shape;604;p4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605" name="Google Shape;605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6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07" name="Google Shape;607;p46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08" name="Google Shape;608;p46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47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614" name="Google Shape;614;p47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615" name="Google Shape;615;p47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does</a:t>
            </a:r>
            <a:endParaRPr/>
          </a:p>
        </p:txBody>
      </p:sp>
      <p:sp>
        <p:nvSpPr>
          <p:cNvPr id="616" name="Google Shape;616;p47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doesn’t</a:t>
            </a:r>
            <a:endParaRPr/>
          </a:p>
        </p:txBody>
      </p:sp>
      <p:sp>
        <p:nvSpPr>
          <p:cNvPr id="617" name="Google Shape;617;p47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618" name="Google Shape;618;p47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47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47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621" name="Google Shape;621;p4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622" name="Google Shape;622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7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24" name="Google Shape;624;p47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25" name="Google Shape;625;p47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48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631" name="Google Shape;631;p48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632" name="Google Shape;632;p48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has</a:t>
            </a:r>
            <a:endParaRPr/>
          </a:p>
        </p:txBody>
      </p:sp>
      <p:sp>
        <p:nvSpPr>
          <p:cNvPr id="633" name="Google Shape;633;p48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hasn’t</a:t>
            </a:r>
            <a:endParaRPr/>
          </a:p>
        </p:txBody>
      </p:sp>
      <p:sp>
        <p:nvSpPr>
          <p:cNvPr id="634" name="Google Shape;634;p48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635" name="Google Shape;635;p48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p48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48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638" name="Google Shape;638;p4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639" name="Google Shape;639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8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41" name="Google Shape;641;p48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42" name="Google Shape;642;p48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49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648" name="Google Shape;648;p49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649" name="Google Shape;649;p49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have</a:t>
            </a:r>
            <a:endParaRPr/>
          </a:p>
        </p:txBody>
      </p:sp>
      <p:sp>
        <p:nvSpPr>
          <p:cNvPr id="650" name="Google Shape;650;p49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haven’t</a:t>
            </a:r>
            <a:endParaRPr/>
          </a:p>
        </p:txBody>
      </p:sp>
      <p:sp>
        <p:nvSpPr>
          <p:cNvPr id="651" name="Google Shape;651;p49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652" name="Google Shape;652;p49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p49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49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655" name="Google Shape;655;p4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656" name="Google Shape;656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49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58" name="Google Shape;658;p49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59" name="Google Shape;659;p49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50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665" name="Google Shape;665;p50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666" name="Google Shape;666;p50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</a:t>
            </a:r>
            <a:endParaRPr/>
          </a:p>
        </p:txBody>
      </p:sp>
      <p:sp>
        <p:nvSpPr>
          <p:cNvPr id="667" name="Google Shape;667;p50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he’s</a:t>
            </a:r>
            <a:endParaRPr/>
          </a:p>
        </p:txBody>
      </p:sp>
      <p:sp>
        <p:nvSpPr>
          <p:cNvPr id="668" name="Google Shape;668;p50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</a:t>
            </a:r>
            <a:endParaRPr/>
          </a:p>
        </p:txBody>
      </p:sp>
      <p:sp>
        <p:nvSpPr>
          <p:cNvPr id="669" name="Google Shape;669;p50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50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p50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672" name="Google Shape;672;p5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673" name="Google Shape;673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0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75" name="Google Shape;675;p50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76" name="Google Shape;676;p50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51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682" name="Google Shape;682;p51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683" name="Google Shape;683;p51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</a:t>
            </a:r>
            <a:endParaRPr/>
          </a:p>
        </p:txBody>
      </p:sp>
      <p:sp>
        <p:nvSpPr>
          <p:cNvPr id="684" name="Google Shape;684;p51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he’ll</a:t>
            </a:r>
            <a:endParaRPr/>
          </a:p>
        </p:txBody>
      </p:sp>
      <p:sp>
        <p:nvSpPr>
          <p:cNvPr id="685" name="Google Shape;685;p51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will</a:t>
            </a:r>
            <a:endParaRPr/>
          </a:p>
        </p:txBody>
      </p:sp>
      <p:sp>
        <p:nvSpPr>
          <p:cNvPr id="686" name="Google Shape;686;p51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51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51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689" name="Google Shape;689;p5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690" name="Google Shape;690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1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92" name="Google Shape;692;p51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93" name="Google Shape;693;p51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52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699" name="Google Shape;699;p52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700" name="Google Shape;700;p52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</a:t>
            </a:r>
            <a:endParaRPr/>
          </a:p>
        </p:txBody>
      </p:sp>
      <p:sp>
        <p:nvSpPr>
          <p:cNvPr id="701" name="Google Shape;701;p52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I’ve</a:t>
            </a:r>
            <a:endParaRPr/>
          </a:p>
        </p:txBody>
      </p:sp>
      <p:sp>
        <p:nvSpPr>
          <p:cNvPr id="702" name="Google Shape;702;p52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have</a:t>
            </a:r>
            <a:endParaRPr/>
          </a:p>
        </p:txBody>
      </p:sp>
      <p:sp>
        <p:nvSpPr>
          <p:cNvPr id="703" name="Google Shape;703;p52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4" name="Google Shape;704;p52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p52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706" name="Google Shape;706;p5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707" name="Google Shape;707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52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09" name="Google Shape;709;p52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10" name="Google Shape;710;p52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53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716" name="Google Shape;716;p53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717" name="Google Shape;717;p53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</a:t>
            </a:r>
            <a:endParaRPr/>
          </a:p>
        </p:txBody>
      </p:sp>
      <p:sp>
        <p:nvSpPr>
          <p:cNvPr id="718" name="Google Shape;718;p53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I’ll</a:t>
            </a:r>
            <a:endParaRPr/>
          </a:p>
        </p:txBody>
      </p:sp>
      <p:sp>
        <p:nvSpPr>
          <p:cNvPr id="719" name="Google Shape;719;p53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will</a:t>
            </a:r>
            <a:endParaRPr/>
          </a:p>
        </p:txBody>
      </p:sp>
      <p:sp>
        <p:nvSpPr>
          <p:cNvPr id="720" name="Google Shape;720;p53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53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2" name="Google Shape;722;p53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723" name="Google Shape;723;p5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724" name="Google Shape;724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53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26" name="Google Shape;726;p53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27" name="Google Shape;727;p53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54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733" name="Google Shape;733;p54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734" name="Google Shape;734;p54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</a:t>
            </a:r>
            <a:endParaRPr/>
          </a:p>
        </p:txBody>
      </p:sp>
      <p:sp>
        <p:nvSpPr>
          <p:cNvPr id="735" name="Google Shape;735;p54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isn’t</a:t>
            </a:r>
            <a:endParaRPr/>
          </a:p>
        </p:txBody>
      </p:sp>
      <p:sp>
        <p:nvSpPr>
          <p:cNvPr id="736" name="Google Shape;736;p54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737" name="Google Shape;737;p54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8" name="Google Shape;738;p54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9" name="Google Shape;739;p54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740" name="Google Shape;740;p5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741" name="Google Shape;741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p54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43" name="Google Shape;743;p54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44" name="Google Shape;744;p54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55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750" name="Google Shape;750;p55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751" name="Google Shape;751;p55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</a:t>
            </a:r>
            <a:endParaRPr/>
          </a:p>
        </p:txBody>
      </p:sp>
      <p:sp>
        <p:nvSpPr>
          <p:cNvPr id="752" name="Google Shape;752;p55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it’s</a:t>
            </a:r>
            <a:endParaRPr/>
          </a:p>
        </p:txBody>
      </p:sp>
      <p:sp>
        <p:nvSpPr>
          <p:cNvPr id="753" name="Google Shape;753;p55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</a:t>
            </a:r>
            <a:endParaRPr/>
          </a:p>
        </p:txBody>
      </p:sp>
      <p:sp>
        <p:nvSpPr>
          <p:cNvPr id="754" name="Google Shape;754;p55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55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p55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757" name="Google Shape;757;p5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758" name="Google Shape;758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55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60" name="Google Shape;760;p55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61" name="Google Shape;761;p55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56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767" name="Google Shape;767;p56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768" name="Google Shape;768;p56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let</a:t>
            </a:r>
            <a:endParaRPr/>
          </a:p>
        </p:txBody>
      </p:sp>
      <p:sp>
        <p:nvSpPr>
          <p:cNvPr id="769" name="Google Shape;769;p56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let’s</a:t>
            </a:r>
            <a:endParaRPr/>
          </a:p>
        </p:txBody>
      </p:sp>
      <p:sp>
        <p:nvSpPr>
          <p:cNvPr id="770" name="Google Shape;770;p56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</a:t>
            </a:r>
            <a:endParaRPr/>
          </a:p>
        </p:txBody>
      </p:sp>
      <p:sp>
        <p:nvSpPr>
          <p:cNvPr id="771" name="Google Shape;771;p56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2" name="Google Shape;772;p56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p56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774" name="Google Shape;774;p5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775" name="Google Shape;775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p56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7" name="Google Shape;777;p56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8" name="Google Shape;778;p56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57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784" name="Google Shape;784;p57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785" name="Google Shape;785;p57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</a:t>
            </a:r>
            <a:endParaRPr/>
          </a:p>
        </p:txBody>
      </p:sp>
      <p:sp>
        <p:nvSpPr>
          <p:cNvPr id="786" name="Google Shape;786;p57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she’s</a:t>
            </a:r>
            <a:endParaRPr/>
          </a:p>
        </p:txBody>
      </p:sp>
      <p:sp>
        <p:nvSpPr>
          <p:cNvPr id="787" name="Google Shape;787;p57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</a:t>
            </a:r>
            <a:endParaRPr/>
          </a:p>
        </p:txBody>
      </p:sp>
      <p:sp>
        <p:nvSpPr>
          <p:cNvPr id="788" name="Google Shape;788;p57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p57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p57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791" name="Google Shape;791;p5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792" name="Google Shape;792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57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94" name="Google Shape;794;p57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95" name="Google Shape;795;p57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58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801" name="Google Shape;801;p58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802" name="Google Shape;802;p58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</a:t>
            </a:r>
            <a:endParaRPr/>
          </a:p>
        </p:txBody>
      </p:sp>
      <p:sp>
        <p:nvSpPr>
          <p:cNvPr id="803" name="Google Shape;803;p58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she’ll</a:t>
            </a:r>
            <a:endParaRPr/>
          </a:p>
        </p:txBody>
      </p:sp>
      <p:sp>
        <p:nvSpPr>
          <p:cNvPr id="804" name="Google Shape;804;p58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will</a:t>
            </a:r>
            <a:endParaRPr/>
          </a:p>
        </p:txBody>
      </p:sp>
      <p:sp>
        <p:nvSpPr>
          <p:cNvPr id="805" name="Google Shape;805;p58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6" name="Google Shape;806;p58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7" name="Google Shape;807;p58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808" name="Google Shape;808;p5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809" name="Google Shape;809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58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11" name="Google Shape;811;p58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12" name="Google Shape;812;p58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59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818" name="Google Shape;818;p59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819" name="Google Shape;819;p59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should</a:t>
            </a:r>
            <a:endParaRPr/>
          </a:p>
        </p:txBody>
      </p:sp>
      <p:sp>
        <p:nvSpPr>
          <p:cNvPr id="820" name="Google Shape;820;p59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shouldn’t</a:t>
            </a:r>
            <a:endParaRPr/>
          </a:p>
        </p:txBody>
      </p:sp>
      <p:sp>
        <p:nvSpPr>
          <p:cNvPr id="821" name="Google Shape;821;p59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822" name="Google Shape;822;p59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3" name="Google Shape;823;p59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4" name="Google Shape;824;p59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825" name="Google Shape;825;p5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826" name="Google Shape;826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59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28" name="Google Shape;828;p59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29" name="Google Shape;829;p59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60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835" name="Google Shape;835;p60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836" name="Google Shape;836;p60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that</a:t>
            </a:r>
            <a:endParaRPr/>
          </a:p>
        </p:txBody>
      </p:sp>
      <p:sp>
        <p:nvSpPr>
          <p:cNvPr id="837" name="Google Shape;837;p60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that’s</a:t>
            </a:r>
            <a:endParaRPr/>
          </a:p>
        </p:txBody>
      </p:sp>
      <p:sp>
        <p:nvSpPr>
          <p:cNvPr id="838" name="Google Shape;838;p60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</a:t>
            </a:r>
            <a:endParaRPr/>
          </a:p>
        </p:txBody>
      </p:sp>
      <p:sp>
        <p:nvSpPr>
          <p:cNvPr id="839" name="Google Shape;839;p60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0" name="Google Shape;840;p60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1" name="Google Shape;841;p60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842" name="Google Shape;842;p6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843" name="Google Shape;843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844" name="Google Shape;844;p60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45" name="Google Shape;845;p60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46" name="Google Shape;846;p60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61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852" name="Google Shape;852;p61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853" name="Google Shape;853;p61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they</a:t>
            </a:r>
            <a:endParaRPr/>
          </a:p>
        </p:txBody>
      </p:sp>
      <p:sp>
        <p:nvSpPr>
          <p:cNvPr id="854" name="Google Shape;854;p61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they’re</a:t>
            </a:r>
            <a:endParaRPr/>
          </a:p>
        </p:txBody>
      </p:sp>
      <p:sp>
        <p:nvSpPr>
          <p:cNvPr id="855" name="Google Shape;855;p61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</a:t>
            </a:r>
            <a:endParaRPr/>
          </a:p>
        </p:txBody>
      </p:sp>
      <p:sp>
        <p:nvSpPr>
          <p:cNvPr id="856" name="Google Shape;856;p61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7" name="Google Shape;857;p61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8" name="Google Shape;858;p61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859" name="Google Shape;859;p6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860" name="Google Shape;860;p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861" name="Google Shape;861;p61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62" name="Google Shape;862;p61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63" name="Google Shape;863;p61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62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869" name="Google Shape;869;p62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870" name="Google Shape;870;p62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they</a:t>
            </a:r>
            <a:endParaRPr/>
          </a:p>
        </p:txBody>
      </p:sp>
      <p:sp>
        <p:nvSpPr>
          <p:cNvPr id="871" name="Google Shape;871;p62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they’d</a:t>
            </a:r>
            <a:endParaRPr/>
          </a:p>
        </p:txBody>
      </p:sp>
      <p:sp>
        <p:nvSpPr>
          <p:cNvPr id="872" name="Google Shape;872;p62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had</a:t>
            </a:r>
            <a:endParaRPr/>
          </a:p>
        </p:txBody>
      </p:sp>
      <p:sp>
        <p:nvSpPr>
          <p:cNvPr id="873" name="Google Shape;873;p62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4" name="Google Shape;874;p62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5" name="Google Shape;875;p62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876" name="Google Shape;876;p6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877" name="Google Shape;877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878" name="Google Shape;878;p62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79" name="Google Shape;879;p62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80" name="Google Shape;880;p62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63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886" name="Google Shape;886;p63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887" name="Google Shape;887;p63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they</a:t>
            </a:r>
            <a:endParaRPr/>
          </a:p>
        </p:txBody>
      </p:sp>
      <p:sp>
        <p:nvSpPr>
          <p:cNvPr id="888" name="Google Shape;888;p63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they’ve</a:t>
            </a:r>
            <a:endParaRPr/>
          </a:p>
        </p:txBody>
      </p:sp>
      <p:sp>
        <p:nvSpPr>
          <p:cNvPr id="889" name="Google Shape;889;p63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have</a:t>
            </a:r>
            <a:endParaRPr/>
          </a:p>
        </p:txBody>
      </p:sp>
      <p:sp>
        <p:nvSpPr>
          <p:cNvPr id="890" name="Google Shape;890;p63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1" name="Google Shape;891;p63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2" name="Google Shape;892;p63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893" name="Google Shape;893;p6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894" name="Google Shape;894;p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895" name="Google Shape;895;p63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96" name="Google Shape;896;p63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97" name="Google Shape;897;p63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64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903" name="Google Shape;903;p64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904" name="Google Shape;904;p64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they</a:t>
            </a:r>
            <a:endParaRPr/>
          </a:p>
        </p:txBody>
      </p:sp>
      <p:sp>
        <p:nvSpPr>
          <p:cNvPr id="905" name="Google Shape;905;p64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they’ll</a:t>
            </a:r>
            <a:endParaRPr/>
          </a:p>
        </p:txBody>
      </p:sp>
      <p:sp>
        <p:nvSpPr>
          <p:cNvPr id="906" name="Google Shape;906;p64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will</a:t>
            </a:r>
            <a:endParaRPr/>
          </a:p>
        </p:txBody>
      </p:sp>
      <p:sp>
        <p:nvSpPr>
          <p:cNvPr id="907" name="Google Shape;907;p64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8" name="Google Shape;908;p64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p64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910" name="Google Shape;910;p6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11" name="Google Shape;911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64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13" name="Google Shape;913;p64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14" name="Google Shape;914;p64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65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920" name="Google Shape;920;p65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921" name="Google Shape;921;p65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was</a:t>
            </a:r>
            <a:endParaRPr/>
          </a:p>
        </p:txBody>
      </p:sp>
      <p:sp>
        <p:nvSpPr>
          <p:cNvPr id="922" name="Google Shape;922;p65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wasn’t</a:t>
            </a:r>
            <a:endParaRPr/>
          </a:p>
        </p:txBody>
      </p:sp>
      <p:sp>
        <p:nvSpPr>
          <p:cNvPr id="923" name="Google Shape;923;p65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924" name="Google Shape;924;p65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5" name="Google Shape;925;p65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6" name="Google Shape;926;p65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927" name="Google Shape;927;p6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28" name="Google Shape;928;p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929" name="Google Shape;929;p65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30" name="Google Shape;930;p65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31" name="Google Shape;931;p65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66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937" name="Google Shape;937;p66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938" name="Google Shape;938;p66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</a:t>
            </a:r>
            <a:endParaRPr/>
          </a:p>
        </p:txBody>
      </p:sp>
      <p:sp>
        <p:nvSpPr>
          <p:cNvPr id="939" name="Google Shape;939;p66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we’re</a:t>
            </a:r>
            <a:endParaRPr/>
          </a:p>
        </p:txBody>
      </p:sp>
      <p:sp>
        <p:nvSpPr>
          <p:cNvPr id="940" name="Google Shape;940;p66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</a:t>
            </a:r>
            <a:endParaRPr/>
          </a:p>
        </p:txBody>
      </p:sp>
      <p:sp>
        <p:nvSpPr>
          <p:cNvPr id="941" name="Google Shape;941;p66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2" name="Google Shape;942;p66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3" name="Google Shape;943;p66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944" name="Google Shape;944;p6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45" name="Google Shape;945;p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946" name="Google Shape;946;p66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47" name="Google Shape;947;p66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48" name="Google Shape;948;p66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67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954" name="Google Shape;954;p67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955" name="Google Shape;955;p67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</a:t>
            </a:r>
            <a:endParaRPr/>
          </a:p>
        </p:txBody>
      </p:sp>
      <p:sp>
        <p:nvSpPr>
          <p:cNvPr id="956" name="Google Shape;956;p67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we’d</a:t>
            </a:r>
            <a:endParaRPr/>
          </a:p>
        </p:txBody>
      </p:sp>
      <p:sp>
        <p:nvSpPr>
          <p:cNvPr id="957" name="Google Shape;957;p67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had</a:t>
            </a:r>
            <a:endParaRPr/>
          </a:p>
        </p:txBody>
      </p:sp>
      <p:sp>
        <p:nvSpPr>
          <p:cNvPr id="958" name="Google Shape;958;p67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9" name="Google Shape;959;p67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0" name="Google Shape;960;p67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961" name="Google Shape;961;p6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62" name="Google Shape;962;p6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963" name="Google Shape;963;p67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64" name="Google Shape;964;p67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65" name="Google Shape;965;p67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68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971" name="Google Shape;971;p68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972" name="Google Shape;972;p68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</a:t>
            </a:r>
            <a:endParaRPr/>
          </a:p>
        </p:txBody>
      </p:sp>
      <p:sp>
        <p:nvSpPr>
          <p:cNvPr id="973" name="Google Shape;973;p68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we’ve</a:t>
            </a:r>
            <a:endParaRPr/>
          </a:p>
        </p:txBody>
      </p:sp>
      <p:sp>
        <p:nvSpPr>
          <p:cNvPr id="974" name="Google Shape;974;p68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have</a:t>
            </a:r>
            <a:endParaRPr/>
          </a:p>
        </p:txBody>
      </p:sp>
      <p:sp>
        <p:nvSpPr>
          <p:cNvPr id="975" name="Google Shape;975;p68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6" name="Google Shape;976;p68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7" name="Google Shape;977;p68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978" name="Google Shape;978;p6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79" name="Google Shape;979;p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980" name="Google Shape;980;p68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81" name="Google Shape;981;p68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82" name="Google Shape;982;p68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69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988" name="Google Shape;988;p69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989" name="Google Shape;989;p69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</a:t>
            </a:r>
            <a:endParaRPr/>
          </a:p>
        </p:txBody>
      </p:sp>
      <p:sp>
        <p:nvSpPr>
          <p:cNvPr id="990" name="Google Shape;990;p69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we’ll</a:t>
            </a:r>
            <a:endParaRPr/>
          </a:p>
        </p:txBody>
      </p:sp>
      <p:sp>
        <p:nvSpPr>
          <p:cNvPr id="991" name="Google Shape;991;p69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will</a:t>
            </a:r>
            <a:endParaRPr/>
          </a:p>
        </p:txBody>
      </p:sp>
      <p:sp>
        <p:nvSpPr>
          <p:cNvPr id="992" name="Google Shape;992;p69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3" name="Google Shape;993;p69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4" name="Google Shape;994;p69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995" name="Google Shape;995;p6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96" name="Google Shape;996;p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997" name="Google Shape;997;p69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98" name="Google Shape;998;p69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99" name="Google Shape;999;p69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3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70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1005" name="Google Shape;1005;p70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1006" name="Google Shape;1006;p70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were</a:t>
            </a:r>
            <a:endParaRPr/>
          </a:p>
        </p:txBody>
      </p:sp>
      <p:sp>
        <p:nvSpPr>
          <p:cNvPr id="1007" name="Google Shape;1007;p70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weren’t</a:t>
            </a:r>
            <a:endParaRPr/>
          </a:p>
        </p:txBody>
      </p:sp>
      <p:sp>
        <p:nvSpPr>
          <p:cNvPr id="1008" name="Google Shape;1008;p70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1009" name="Google Shape;1009;p70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0" name="Google Shape;1010;p70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1" name="Google Shape;1011;p70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012" name="Google Shape;1012;p7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13" name="Google Shape;1013;p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14" name="Google Shape;1014;p70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15" name="Google Shape;1015;p70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16" name="Google Shape;1016;p70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71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1022" name="Google Shape;1022;p71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1023" name="Google Shape;1023;p71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</a:t>
            </a:r>
            <a:endParaRPr/>
          </a:p>
        </p:txBody>
      </p:sp>
      <p:sp>
        <p:nvSpPr>
          <p:cNvPr id="1024" name="Google Shape;1024;p71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</a:t>
            </a:r>
            <a:endParaRPr/>
          </a:p>
        </p:txBody>
      </p:sp>
      <p:sp>
        <p:nvSpPr>
          <p:cNvPr id="1025" name="Google Shape;1025;p71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</a:t>
            </a:r>
            <a:endParaRPr/>
          </a:p>
        </p:txBody>
      </p:sp>
      <p:sp>
        <p:nvSpPr>
          <p:cNvPr id="1026" name="Google Shape;1026;p71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7" name="Google Shape;1027;p71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8" name="Google Shape;1028;p71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029" name="Google Shape;1029;p7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30" name="Google Shape;1030;p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31" name="Google Shape;1031;p71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32" name="Google Shape;1032;p71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33" name="Google Shape;1033;p71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72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1039" name="Google Shape;1039;p72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1040" name="Google Shape;1040;p72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</a:t>
            </a:r>
            <a:endParaRPr/>
          </a:p>
        </p:txBody>
      </p:sp>
      <p:sp>
        <p:nvSpPr>
          <p:cNvPr id="1041" name="Google Shape;1041;p72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who’s</a:t>
            </a:r>
            <a:endParaRPr/>
          </a:p>
        </p:txBody>
      </p:sp>
      <p:sp>
        <p:nvSpPr>
          <p:cNvPr id="1042" name="Google Shape;1042;p72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</a:t>
            </a:r>
            <a:endParaRPr/>
          </a:p>
        </p:txBody>
      </p:sp>
      <p:sp>
        <p:nvSpPr>
          <p:cNvPr id="1043" name="Google Shape;1043;p72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4" name="Google Shape;1044;p72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5" name="Google Shape;1045;p72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046" name="Google Shape;1046;p7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47" name="Google Shape;1047;p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48" name="Google Shape;1048;p72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49" name="Google Shape;1049;p72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50" name="Google Shape;1050;p72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73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1056" name="Google Shape;1056;p73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1057" name="Google Shape;1057;p73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would</a:t>
            </a:r>
            <a:endParaRPr/>
          </a:p>
        </p:txBody>
      </p:sp>
      <p:sp>
        <p:nvSpPr>
          <p:cNvPr id="1058" name="Google Shape;1058;p73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wouldn’t</a:t>
            </a:r>
            <a:endParaRPr/>
          </a:p>
        </p:txBody>
      </p:sp>
      <p:sp>
        <p:nvSpPr>
          <p:cNvPr id="1059" name="Google Shape;1059;p73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1060" name="Google Shape;1060;p73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1" name="Google Shape;1061;p73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2" name="Google Shape;1062;p73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063" name="Google Shape;1063;p7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64" name="Google Shape;1064;p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65" name="Google Shape;1065;p73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66" name="Google Shape;1066;p73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67" name="Google Shape;1067;p73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74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1073" name="Google Shape;1073;p74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1074" name="Google Shape;1074;p74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</a:t>
            </a:r>
            <a:endParaRPr/>
          </a:p>
        </p:txBody>
      </p:sp>
      <p:sp>
        <p:nvSpPr>
          <p:cNvPr id="1075" name="Google Shape;1075;p74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you’re</a:t>
            </a:r>
            <a:endParaRPr/>
          </a:p>
        </p:txBody>
      </p:sp>
      <p:sp>
        <p:nvSpPr>
          <p:cNvPr id="1076" name="Google Shape;1076;p74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</a:t>
            </a:r>
            <a:endParaRPr/>
          </a:p>
        </p:txBody>
      </p:sp>
      <p:sp>
        <p:nvSpPr>
          <p:cNvPr id="1077" name="Google Shape;1077;p74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8" name="Google Shape;1078;p74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9" name="Google Shape;1079;p74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080" name="Google Shape;1080;p7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81" name="Google Shape;1081;p7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82" name="Google Shape;1082;p74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83" name="Google Shape;1083;p74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84" name="Google Shape;1084;p74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75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1090" name="Google Shape;1090;p75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1091" name="Google Shape;1091;p75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</a:t>
            </a:r>
            <a:endParaRPr/>
          </a:p>
        </p:txBody>
      </p:sp>
      <p:sp>
        <p:nvSpPr>
          <p:cNvPr id="1092" name="Google Shape;1092;p75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you’d</a:t>
            </a:r>
            <a:endParaRPr/>
          </a:p>
        </p:txBody>
      </p:sp>
      <p:sp>
        <p:nvSpPr>
          <p:cNvPr id="1093" name="Google Shape;1093;p75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had</a:t>
            </a:r>
            <a:endParaRPr/>
          </a:p>
        </p:txBody>
      </p:sp>
      <p:sp>
        <p:nvSpPr>
          <p:cNvPr id="1094" name="Google Shape;1094;p75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5" name="Google Shape;1095;p75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6" name="Google Shape;1096;p75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097" name="Google Shape;1097;p7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98" name="Google Shape;1098;p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99" name="Google Shape;1099;p75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00" name="Google Shape;1100;p75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01" name="Google Shape;1101;p75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76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1107" name="Google Shape;1107;p76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1108" name="Google Shape;1108;p76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</a:t>
            </a:r>
            <a:endParaRPr/>
          </a:p>
        </p:txBody>
      </p:sp>
      <p:sp>
        <p:nvSpPr>
          <p:cNvPr id="1109" name="Google Shape;1109;p76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you’ve</a:t>
            </a:r>
            <a:endParaRPr/>
          </a:p>
        </p:txBody>
      </p:sp>
      <p:sp>
        <p:nvSpPr>
          <p:cNvPr id="1110" name="Google Shape;1110;p76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have</a:t>
            </a:r>
            <a:endParaRPr/>
          </a:p>
        </p:txBody>
      </p:sp>
      <p:sp>
        <p:nvSpPr>
          <p:cNvPr id="1111" name="Google Shape;1111;p76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2" name="Google Shape;1112;p76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3" name="Google Shape;1113;p76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114" name="Google Shape;1114;p7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115" name="Google Shape;1115;p7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116" name="Google Shape;1116;p76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17" name="Google Shape;1117;p76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18" name="Google Shape;1118;p76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77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1124" name="Google Shape;1124;p77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1125" name="Google Shape;1125;p77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</a:t>
            </a:r>
            <a:endParaRPr/>
          </a:p>
        </p:txBody>
      </p:sp>
      <p:sp>
        <p:nvSpPr>
          <p:cNvPr id="1126" name="Google Shape;1126;p77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you’ll</a:t>
            </a:r>
            <a:endParaRPr/>
          </a:p>
        </p:txBody>
      </p:sp>
      <p:sp>
        <p:nvSpPr>
          <p:cNvPr id="1127" name="Google Shape;1127;p77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will</a:t>
            </a:r>
            <a:endParaRPr/>
          </a:p>
        </p:txBody>
      </p:sp>
      <p:sp>
        <p:nvSpPr>
          <p:cNvPr id="1128" name="Google Shape;1128;p77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9" name="Google Shape;1129;p77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0" name="Google Shape;1130;p77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131" name="Google Shape;1131;p7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132" name="Google Shape;1132;p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3" name="Google Shape;1133;p77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34" name="Google Shape;1134;p77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35" name="Google Shape;1135;p77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78"/>
          <p:cNvSpPr txBox="1"/>
          <p:nvPr/>
        </p:nvSpPr>
        <p:spPr>
          <a:xfrm>
            <a:off x="227215" y="1111130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Component words</a:t>
            </a:r>
            <a:endParaRPr/>
          </a:p>
        </p:txBody>
      </p:sp>
      <p:sp>
        <p:nvSpPr>
          <p:cNvPr id="1141" name="Google Shape;1141;p78"/>
          <p:cNvSpPr txBox="1"/>
          <p:nvPr/>
        </p:nvSpPr>
        <p:spPr>
          <a:xfrm>
            <a:off x="6023957" y="1116667"/>
            <a:ext cx="5386648" cy="646331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AU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Contraction</a:t>
            </a:r>
            <a:endParaRPr/>
          </a:p>
        </p:txBody>
      </p:sp>
      <p:sp>
        <p:nvSpPr>
          <p:cNvPr id="1142" name="Google Shape;1142;p78"/>
          <p:cNvSpPr txBox="1"/>
          <p:nvPr/>
        </p:nvSpPr>
        <p:spPr>
          <a:xfrm>
            <a:off x="227215" y="2601881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</a:t>
            </a:r>
            <a:endParaRPr/>
          </a:p>
        </p:txBody>
      </p:sp>
      <p:sp>
        <p:nvSpPr>
          <p:cNvPr id="1143" name="Google Shape;1143;p78"/>
          <p:cNvSpPr txBox="1"/>
          <p:nvPr/>
        </p:nvSpPr>
        <p:spPr>
          <a:xfrm>
            <a:off x="6730539" y="2601879"/>
            <a:ext cx="4389120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aren’t</a:t>
            </a:r>
            <a:endParaRPr/>
          </a:p>
        </p:txBody>
      </p:sp>
      <p:sp>
        <p:nvSpPr>
          <p:cNvPr id="1144" name="Google Shape;1144;p78"/>
          <p:cNvSpPr txBox="1"/>
          <p:nvPr/>
        </p:nvSpPr>
        <p:spPr>
          <a:xfrm>
            <a:off x="3236424" y="2601880"/>
            <a:ext cx="2377441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b="0" i="0" lang="en-AU" sz="4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endParaRPr/>
          </a:p>
        </p:txBody>
      </p:sp>
      <p:sp>
        <p:nvSpPr>
          <p:cNvPr id="1145" name="Google Shape;1145;p78"/>
          <p:cNvSpPr/>
          <p:nvPr/>
        </p:nvSpPr>
        <p:spPr>
          <a:xfrm>
            <a:off x="2604655" y="2722276"/>
            <a:ext cx="631768" cy="590204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6" name="Google Shape;1146;p78"/>
          <p:cNvSpPr/>
          <p:nvPr/>
        </p:nvSpPr>
        <p:spPr>
          <a:xfrm>
            <a:off x="5689370" y="2834498"/>
            <a:ext cx="786245" cy="477982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7" name="Google Shape;1147;p78"/>
          <p:cNvSpPr txBox="1"/>
          <p:nvPr/>
        </p:nvSpPr>
        <p:spPr>
          <a:xfrm>
            <a:off x="278477" y="4089862"/>
            <a:ext cx="11132128" cy="224676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 sentences using the correct contraction: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boys </a:t>
            </a:r>
            <a:r>
              <a:rPr b="1" i="0" lang="en-AU" sz="2800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not</a:t>
            </a: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going to school today.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police </a:t>
            </a:r>
            <a:r>
              <a:rPr b="1" i="0" lang="en-AU" sz="2800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not </a:t>
            </a: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tolerating speeding</a:t>
            </a:r>
            <a:endParaRPr/>
          </a:p>
        </p:txBody>
      </p:sp>
      <p:pic>
        <p:nvPicPr>
          <p:cNvPr descr="Icon&#10;&#10;Description automatically generated" id="1148" name="Google Shape;1148;p7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2235" y="10484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149" name="Google Shape;1149;p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1091" y="1048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0" name="Google Shape;1150;p78"/>
          <p:cNvSpPr txBox="1"/>
          <p:nvPr/>
        </p:nvSpPr>
        <p:spPr>
          <a:xfrm>
            <a:off x="10114265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51" name="Google Shape;1151;p78"/>
          <p:cNvSpPr txBox="1"/>
          <p:nvPr/>
        </p:nvSpPr>
        <p:spPr>
          <a:xfrm>
            <a:off x="10910001" y="778281"/>
            <a:ext cx="1170020" cy="23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Quattrocento Sans"/>
              <a:buNone/>
            </a:pPr>
            <a:r>
              <a:rPr b="1" i="0" lang="en-AU" sz="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1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52" name="Google Shape;1152;p78"/>
          <p:cNvSpPr txBox="1"/>
          <p:nvPr/>
        </p:nvSpPr>
        <p:spPr>
          <a:xfrm>
            <a:off x="4585918" y="6535248"/>
            <a:ext cx="35892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sentences daily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