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Quattrocento Sans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QuattrocentoSans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Quattrocento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7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6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9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8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1" name="Google Shape;34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3"/>
          <p:cNvSpPr/>
          <p:nvPr/>
        </p:nvSpPr>
        <p:spPr>
          <a:xfrm>
            <a:off x="154907" y="141439"/>
            <a:ext cx="3668156" cy="51170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549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Activate prior knowledge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28.png"/><Relationship Id="rId13" Type="http://schemas.openxmlformats.org/officeDocument/2006/relationships/image" Target="../media/image18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24.png"/><Relationship Id="rId1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image" Target="../media/image21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22.png"/><Relationship Id="rId7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4.png"/><Relationship Id="rId6" Type="http://schemas.openxmlformats.org/officeDocument/2006/relationships/image" Target="../media/image24.png"/><Relationship Id="rId7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34.jpg"/><Relationship Id="rId6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3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3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3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2 / 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r>
              <a:rPr lang="en-AU"/>
              <a:t>Identify 4 sentence types and write a sentence for each type for an image or topic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</a:t>
            </a:r>
            <a:r>
              <a:rPr lang="en-AU"/>
              <a:t>Penny Blomfield and Stephanie Le Lievre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2" name="Google Shape;92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3" name="Google Shape;9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4" name="Google Shape;9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5" name="Google Shape;9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6" name="Google Shape;9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0" name="Google Shape;100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0" name="Google Shape;110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923925" y="2190750"/>
            <a:ext cx="10553700" cy="1815882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identify the four sentence types.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write statements, questions, commands and exclamations.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8" name="Google Shape;118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4" name="Google Shape;124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509010" y="2289299"/>
            <a:ext cx="5435541" cy="378565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it…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make sense?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subject?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verb?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begin with a capital letter?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end with a full stop, exclamation 	mark or question mark?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2983" y="344037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7537" y="41354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7537" y="477287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7537" y="546678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22983" y="2810736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49750" y="571519"/>
            <a:ext cx="8894801" cy="1297182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is a group of words that makes sense by itself.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has a subject (what/who the sentence is about) and a verb (what the subject does, is or has).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starts with a capital and ends with a punctuation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32" name="Google Shape;132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3" name="Google Shape;133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7677" y="15380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34" name="Google Shape;134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5" name="Google Shape;135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41" name="Google Shape;141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3" name="Google Shape;14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47677" y="15380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44" name="Google Shape;14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5" name="Google Shape;14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/>
          <p:nvPr/>
        </p:nvSpPr>
        <p:spPr>
          <a:xfrm>
            <a:off x="296488" y="1410076"/>
            <a:ext cx="10369118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4 different sentence types: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Each sentence type is used for a different purpose.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10203336" y="1083075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types of sentences are there?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they?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3" name="Google Shape;153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54" name="Google Shape;15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5602" y="9725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5" name="Google Shape;15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76446" y="8760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138209" y="1048489"/>
            <a:ext cx="11494432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gives an idea or argument.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Serpentine Falls are in the Serpentine National Park.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asks something.</a:t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you ever been to the Serpentine Falls?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gives instructions or expresses a request or command.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and visit the Serpentine Falls.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1" i="0" sz="27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expresses force or strong emotion.</a:t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must protect the Serpentine Falls!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62" name="Google Shape;162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63" name="Google Shape;16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39545" y="11944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4" name="Google Shape;16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8594" y="10691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65" name="Google Shape;16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0" y="865285"/>
            <a:ext cx="718177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gives an idea or argument.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in a full stop.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were playing in the park.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crept behind the shed.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Crocodiles belong to the reptile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Dogs are better than cats.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522242" y="3526988"/>
            <a:ext cx="766354" cy="82645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statement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71" name="Google Shape;171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77" name="Google Shape;177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78" name="Google Shape;17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9" name="Google Shape;17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0" name="Google Shape;18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1"/>
          <p:cNvSpPr/>
          <p:nvPr/>
        </p:nvSpPr>
        <p:spPr>
          <a:xfrm>
            <a:off x="161696" y="733715"/>
            <a:ext cx="514916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asks something.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with a question mark.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mountains formed?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should be have for dinner?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dogs better than cats?.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can we do to reduce waste?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51807" y="2840671"/>
            <a:ext cx="973792" cy="175609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1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question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1" name="Google Shape;191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92" name="Google Shape;19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3" name="Google Shape;19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94" name="Google Shape;19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/>
          <p:nvPr/>
        </p:nvSpPr>
        <p:spPr>
          <a:xfrm>
            <a:off x="0" y="587197"/>
            <a:ext cx="939338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gives instructions or expresses a request or command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in a full stop.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22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Pick up your rubbish.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litter.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to the office.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Clean your room.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22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522242" y="3223522"/>
            <a:ext cx="766354" cy="82645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statement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05" name="Google Shape;205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06" name="Google Shape;20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7" name="Google Shape;20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08" name="Google Shape;20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/>
          <p:nvPr/>
        </p:nvSpPr>
        <p:spPr>
          <a:xfrm>
            <a:off x="57526" y="667670"/>
            <a:ext cx="881683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expresses force or strong emotion.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with an exclamation mark. 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 beautiful day!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freezing cold!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 hurt!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won the swimming carnival!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23"/>
          <p:cNvPicPr preferRelativeResize="0"/>
          <p:nvPr/>
        </p:nvPicPr>
        <p:blipFill rotWithShape="1">
          <a:blip r:embed="rId6">
            <a:alphaModFix/>
          </a:blip>
          <a:srcRect b="14946" l="0" r="41226" t="0"/>
          <a:stretch/>
        </p:blipFill>
        <p:spPr>
          <a:xfrm>
            <a:off x="8957752" y="3026871"/>
            <a:ext cx="539539" cy="138369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an exclamation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 txBox="1"/>
          <p:nvPr>
            <p:ph idx="1" type="body"/>
          </p:nvPr>
        </p:nvSpPr>
        <p:spPr>
          <a:xfrm>
            <a:off x="126935" y="548654"/>
            <a:ext cx="11808512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 sz="2400"/>
              <a:t>Label each sentence as  S, Q, C, E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 sz="2400"/>
              <a:t>(statement, question, command, exclamation)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 sz="2400"/>
              <a:t>(punctuation mark has not been included)</a:t>
            </a:r>
            <a:endParaRPr b="1" sz="2400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Help me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Echidnas lay eggs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When should children be allowed phones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Put your name on the top of your page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19" name="Google Shape;219;p24"/>
          <p:cNvSpPr txBox="1"/>
          <p:nvPr/>
        </p:nvSpPr>
        <p:spPr>
          <a:xfrm>
            <a:off x="4773585" y="1978140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1" name="Google Shape;2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7291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2" name="Google Shape;22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1369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3" name="Google Shape;22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87291" y="8446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61369" y="83051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44953" y="548654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4773585" y="3041636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</a:t>
            </a:r>
            <a:endParaRPr b="1" i="0" sz="54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9153364" y="4052936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Q</a:t>
            </a:r>
            <a:endParaRPr b="1" i="0" sz="54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8" name="Google Shape;228;p24"/>
          <p:cNvSpPr txBox="1"/>
          <p:nvPr/>
        </p:nvSpPr>
        <p:spPr>
          <a:xfrm>
            <a:off x="8651137" y="5155589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C</a:t>
            </a:r>
            <a:endParaRPr b="1" i="0" sz="54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34" name="Google Shape;234;p25"/>
          <p:cNvSpPr txBox="1"/>
          <p:nvPr/>
        </p:nvSpPr>
        <p:spPr>
          <a:xfrm>
            <a:off x="-1" y="-1"/>
            <a:ext cx="525549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do,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35" name="Google Shape;2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5016" y="897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36" name="Google Shape;23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45064" y="7952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5"/>
          <p:cNvSpPr txBox="1"/>
          <p:nvPr/>
        </p:nvSpPr>
        <p:spPr>
          <a:xfrm>
            <a:off x="104331" y="1844994"/>
            <a:ext cx="874909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Don’t put food in the bin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cant wait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Crocodiles are an ancestor of dinosaurs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we save the planet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25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5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1" name="Google Shape;241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81478" y="6636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put food in the bin.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3" name="Google Shape;243;p25"/>
          <p:cNvSpPr txBox="1"/>
          <p:nvPr/>
        </p:nvSpPr>
        <p:spPr>
          <a:xfrm>
            <a:off x="104331" y="3294436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can’t wait!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Crocodiles are an ancestor of dinosaurs.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save the planet?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4357210" y="1953090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2192437" y="2895665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25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25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25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51" name="Google Shape;251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23098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5"/>
          <p:cNvSpPr/>
          <p:nvPr/>
        </p:nvSpPr>
        <p:spPr>
          <a:xfrm>
            <a:off x="16357" y="376987"/>
            <a:ext cx="8001208" cy="10515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6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descr="Icon&#10;&#10;Description automatically generated" id="258" name="Google Shape;25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5016" y="897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59" name="Google Shape;25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45064" y="7952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6"/>
          <p:cNvSpPr txBox="1"/>
          <p:nvPr/>
        </p:nvSpPr>
        <p:spPr>
          <a:xfrm>
            <a:off x="104331" y="1844994"/>
            <a:ext cx="874909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is the closest shopping centre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your favourite subject at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so hot, I can barely breathe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outrageous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4" name="Google Shape;264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81478" y="6636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6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closest shopping centre?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26"/>
          <p:cNvSpPr txBox="1"/>
          <p:nvPr/>
        </p:nvSpPr>
        <p:spPr>
          <a:xfrm>
            <a:off x="104331" y="3294436"/>
            <a:ext cx="8218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your favourite subject at school?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7" name="Google Shape;267;p26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so hot, I can barely breathe!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26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That’s outrageous!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6"/>
          <p:cNvSpPr txBox="1"/>
          <p:nvPr/>
        </p:nvSpPr>
        <p:spPr>
          <a:xfrm>
            <a:off x="6904775" y="1986863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6"/>
          <p:cNvSpPr txBox="1"/>
          <p:nvPr/>
        </p:nvSpPr>
        <p:spPr>
          <a:xfrm>
            <a:off x="6820816" y="288709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6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26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6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74" name="Google Shape;274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23098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6"/>
          <p:cNvSpPr txBox="1"/>
          <p:nvPr/>
        </p:nvSpPr>
        <p:spPr>
          <a:xfrm>
            <a:off x="-1" y="-1"/>
            <a:ext cx="525549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do,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16357" y="376987"/>
            <a:ext cx="8001208" cy="10515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82" name="Google Shape;282;p27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 re-explanation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5016" y="897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84" name="Google Shape;28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45064" y="7952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7"/>
          <p:cNvSpPr txBox="1"/>
          <p:nvPr/>
        </p:nvSpPr>
        <p:spPr>
          <a:xfrm>
            <a:off x="104331" y="1844994"/>
            <a:ext cx="874909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is the closest shopping centre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your favourite subject at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so hot, I can barely breathe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outrageous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27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9" name="Google Shape;289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81478" y="6636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7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closest shopping centre?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27"/>
          <p:cNvSpPr txBox="1"/>
          <p:nvPr/>
        </p:nvSpPr>
        <p:spPr>
          <a:xfrm>
            <a:off x="104331" y="3294436"/>
            <a:ext cx="8218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your favourite subject at school?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27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so hot, I can barely breathe!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27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That’s outrageous!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27"/>
          <p:cNvSpPr txBox="1"/>
          <p:nvPr/>
        </p:nvSpPr>
        <p:spPr>
          <a:xfrm>
            <a:off x="6904775" y="1986863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" name="Google Shape;295;p27"/>
          <p:cNvSpPr txBox="1"/>
          <p:nvPr/>
        </p:nvSpPr>
        <p:spPr>
          <a:xfrm>
            <a:off x="6820816" y="288709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27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" name="Google Shape;297;p27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27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99" name="Google Shape;299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23098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7"/>
          <p:cNvSpPr txBox="1"/>
          <p:nvPr/>
        </p:nvSpPr>
        <p:spPr>
          <a:xfrm>
            <a:off x="415636" y="1505968"/>
            <a:ext cx="930635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Replaces sentences with sentences from texts used in class. </a:t>
            </a:r>
            <a:endParaRPr/>
          </a:p>
        </p:txBody>
      </p:sp>
      <p:sp>
        <p:nvSpPr>
          <p:cNvPr id="301" name="Google Shape;301;p27"/>
          <p:cNvSpPr txBox="1"/>
          <p:nvPr/>
        </p:nvSpPr>
        <p:spPr>
          <a:xfrm>
            <a:off x="-1" y="-1"/>
            <a:ext cx="525549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2" name="Google Shape;302;p27"/>
          <p:cNvSpPr/>
          <p:nvPr/>
        </p:nvSpPr>
        <p:spPr>
          <a:xfrm>
            <a:off x="16357" y="376987"/>
            <a:ext cx="8001208" cy="10515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8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08" name="Google Shape;308;p28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09" name="Google Shape;30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6296" y="128740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10" name="Google Shape;31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04427" y="11071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11" name="Google Shape;31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523" y="1642067"/>
            <a:ext cx="6170979" cy="4103942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8"/>
          <p:cNvSpPr txBox="1"/>
          <p:nvPr/>
        </p:nvSpPr>
        <p:spPr>
          <a:xfrm>
            <a:off x="6475701" y="2514008"/>
            <a:ext cx="55028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girl is walking along the path</a:t>
            </a:r>
            <a:r>
              <a:rPr b="0" i="0" lang="en-A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8"/>
          <p:cNvSpPr txBox="1"/>
          <p:nvPr/>
        </p:nvSpPr>
        <p:spPr>
          <a:xfrm>
            <a:off x="6475702" y="4346983"/>
            <a:ext cx="4368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stray from the path.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8"/>
          <p:cNvSpPr txBox="1"/>
          <p:nvPr/>
        </p:nvSpPr>
        <p:spPr>
          <a:xfrm>
            <a:off x="6504422" y="5139909"/>
            <a:ext cx="4368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Hurry up!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8"/>
          <p:cNvSpPr txBox="1"/>
          <p:nvPr/>
        </p:nvSpPr>
        <p:spPr>
          <a:xfrm>
            <a:off x="6475702" y="3487886"/>
            <a:ext cx="4368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girl going?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8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 is this?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17" name="Google Shape;31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5194" y="9268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8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9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24" name="Google Shape;324;p29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25" name="Google Shape;3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6" name="Google Shape;32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27" name="Google Shape;32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082" y="1747374"/>
            <a:ext cx="5896680" cy="368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34" name="Google Shape;334;p30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35" name="Google Shape;33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6" name="Google Shape;33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37" name="Google Shape;33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6282" y="1608836"/>
            <a:ext cx="5150118" cy="3823963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0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1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44" name="Google Shape;344;p31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45" name="Google Shape;34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6" name="Google Shape;34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47" name="Google Shape;34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139" y="1642067"/>
            <a:ext cx="2649200" cy="397309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1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2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54" name="Google Shape;354;p32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55" name="Google Shape;35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2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pictures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357" name="Google Shape;35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2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