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12192000"/>
  <p:notesSz cx="6858000" cy="9144000"/>
  <p:embeddedFontLst>
    <p:embeddedFont>
      <p:font typeface="Quattrocento Sans"/>
      <p:regular r:id="rId26"/>
      <p:bold r:id="rId27"/>
      <p:italic r:id="rId28"/>
      <p:boldItalic r:id="rId29"/>
    </p:embeddedFont>
    <p:embeddedFont>
      <p:font typeface="Century Gothic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7791AEB-BDF1-4E82-9BE4-5687E29249EC}">
  <a:tblStyle styleId="{C7791AEB-BDF1-4E82-9BE4-5687E29249E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bottom>
        </a:tcBdr>
      </a:tcStyle>
    </a:band1H>
    <a:band2H>
      <a:tcTxStyle/>
    </a:band2H>
    <a:band1V>
      <a:tcTxStyle/>
      <a:tcStyle>
        <a:tcBdr>
          <a:lef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1V>
    <a:band2V>
      <a:tcTxStyle/>
      <a:tcStyle>
        <a:tcBdr>
          <a:lef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top>
        </a:tcBdr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6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attrocentoSans-regular.fntdata"/><Relationship Id="rId25" Type="http://schemas.openxmlformats.org/officeDocument/2006/relationships/slide" Target="slides/slide20.xml"/><Relationship Id="rId28" Type="http://schemas.openxmlformats.org/officeDocument/2006/relationships/font" Target="fonts/QuattrocentoSans-italic.fntdata"/><Relationship Id="rId27" Type="http://schemas.openxmlformats.org/officeDocument/2006/relationships/font" Target="fonts/Quattrocento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attrocentoSa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enturyGothic-bold.fntdata"/><Relationship Id="rId30" Type="http://schemas.openxmlformats.org/officeDocument/2006/relationships/font" Target="fonts/CenturyGothic-regular.fntdata"/><Relationship Id="rId11" Type="http://schemas.openxmlformats.org/officeDocument/2006/relationships/slide" Target="slides/slide6.xml"/><Relationship Id="rId33" Type="http://schemas.openxmlformats.org/officeDocument/2006/relationships/font" Target="fonts/CenturyGothic-boldItalic.fntdata"/><Relationship Id="rId10" Type="http://schemas.openxmlformats.org/officeDocument/2006/relationships/slide" Target="slides/slide5.xml"/><Relationship Id="rId32" Type="http://schemas.openxmlformats.org/officeDocument/2006/relationships/font" Target="fonts/CenturyGothic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A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11.png"/><Relationship Id="rId13" Type="http://schemas.openxmlformats.org/officeDocument/2006/relationships/image" Target="../media/image1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2.png"/><Relationship Id="rId14" Type="http://schemas.openxmlformats.org/officeDocument/2006/relationships/image" Target="../media/image10.png"/><Relationship Id="rId5" Type="http://schemas.openxmlformats.org/officeDocument/2006/relationships/image" Target="../media/image14.png"/><Relationship Id="rId6" Type="http://schemas.openxmlformats.org/officeDocument/2006/relationships/image" Target="../media/image4.png"/><Relationship Id="rId7" Type="http://schemas.openxmlformats.org/officeDocument/2006/relationships/image" Target="../media/image9.png"/><Relationship Id="rId8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29.png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Year: </a:t>
            </a:r>
            <a:r>
              <a:rPr lang="en-AU"/>
              <a:t>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Term: </a:t>
            </a:r>
            <a:r>
              <a:rPr lang="en-AU"/>
              <a:t>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Objective: </a:t>
            </a:r>
            <a:r>
              <a:rPr b="0" i="0" lang="en-AU" sz="2400" u="none" strike="noStrike">
                <a:solidFill>
                  <a:srgbClr val="000000"/>
                </a:solidFill>
              </a:rPr>
              <a:t>Combine 2-3 short declarative (statement) sentences using pronouns and conjunctions.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0" i="0" sz="1400" u="none" strike="noStrike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Author: </a:t>
            </a:r>
            <a:r>
              <a:rPr lang="en-AU"/>
              <a:t>Stacey Mills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97" name="Google Shape;97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8" name="Google Shape;9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9" name="Google Shape;9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00" name="Google Shape;10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" name="Google Shape;101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2" name="Google Shape;10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3" name="Google Shape;103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5" name="Google Shape;105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6" name="Google Shape;106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7" name="Google Shape;107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15" name="Google Shape;115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/>
        </p:nvSpPr>
        <p:spPr>
          <a:xfrm>
            <a:off x="923925" y="2190750"/>
            <a:ext cx="10553700" cy="95410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</a:t>
            </a: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combine 2-3 short statement sentences using pronouns and conjunctions</a:t>
            </a: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</p:txBody>
      </p:sp>
      <p:sp>
        <p:nvSpPr>
          <p:cNvPr id="122" name="Google Shape;122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/>
          </a:p>
        </p:txBody>
      </p:sp>
      <p:pic>
        <p:nvPicPr>
          <p:cNvPr descr="Icon&#10;&#10;Description automatically generated" id="123" name="Google Shape;123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>
            <p:ph idx="1" type="body"/>
          </p:nvPr>
        </p:nvSpPr>
        <p:spPr>
          <a:xfrm>
            <a:off x="154907" y="766355"/>
            <a:ext cx="11845504" cy="8188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29" name="Google Shape;129;p18"/>
          <p:cNvSpPr txBox="1"/>
          <p:nvPr/>
        </p:nvSpPr>
        <p:spPr>
          <a:xfrm>
            <a:off x="315850" y="4646253"/>
            <a:ext cx="9477563" cy="4300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conjunction 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joins two words or two groups of words. </a:t>
            </a:r>
            <a:endParaRPr/>
          </a:p>
          <a:p>
            <a:pPr indent="-101600" lvl="0" marL="2286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01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p18"/>
          <p:cNvSpPr txBox="1"/>
          <p:nvPr/>
        </p:nvSpPr>
        <p:spPr>
          <a:xfrm>
            <a:off x="0" y="2570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9978390" y="1250631"/>
            <a:ext cx="2192213" cy="2462213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simple statement?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pronoun?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pronouns.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conjunction?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conjunctions.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32" name="Google Shape;13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3" name="Google Shape;13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4" name="Google Shape;13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/>
          <p:nvPr/>
        </p:nvSpPr>
        <p:spPr>
          <a:xfrm>
            <a:off x="395527" y="3331144"/>
            <a:ext cx="5161301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2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 of a pronoun:</a:t>
            </a:r>
            <a:endParaRPr/>
          </a:p>
        </p:txBody>
      </p:sp>
      <p:cxnSp>
        <p:nvCxnSpPr>
          <p:cNvPr id="136" name="Google Shape;136;p18"/>
          <p:cNvCxnSpPr/>
          <p:nvPr/>
        </p:nvCxnSpPr>
        <p:spPr>
          <a:xfrm>
            <a:off x="3969924" y="4646253"/>
            <a:ext cx="465075" cy="0"/>
          </a:xfrm>
          <a:prstGeom prst="straightConnector1">
            <a:avLst/>
          </a:prstGeom>
          <a:noFill/>
          <a:ln cap="flat" cmpd="sng" w="666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37" name="Google Shape;137;p18"/>
          <p:cNvCxnSpPr/>
          <p:nvPr/>
        </p:nvCxnSpPr>
        <p:spPr>
          <a:xfrm>
            <a:off x="4038632" y="4196962"/>
            <a:ext cx="356297" cy="0"/>
          </a:xfrm>
          <a:prstGeom prst="straightConnector1">
            <a:avLst/>
          </a:prstGeom>
          <a:noFill/>
          <a:ln cap="flat" cmpd="sng" w="666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38" name="Google Shape;138;p18"/>
          <p:cNvSpPr txBox="1"/>
          <p:nvPr/>
        </p:nvSpPr>
        <p:spPr>
          <a:xfrm>
            <a:off x="467371" y="3723410"/>
            <a:ext cx="9477563" cy="4810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Matthew is a quick runner. He won a gold medal.</a:t>
            </a:r>
            <a:endParaRPr/>
          </a:p>
        </p:txBody>
      </p:sp>
      <p:sp>
        <p:nvSpPr>
          <p:cNvPr id="139" name="Google Shape;139;p18"/>
          <p:cNvSpPr/>
          <p:nvPr/>
        </p:nvSpPr>
        <p:spPr>
          <a:xfrm>
            <a:off x="2713965" y="5798240"/>
            <a:ext cx="556591" cy="355193"/>
          </a:xfrm>
          <a:prstGeom prst="ellipse">
            <a:avLst/>
          </a:prstGeom>
          <a:noFill/>
          <a:ln cap="flat" cmpd="sng" w="3492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0" name="Google Shape;140;p18"/>
          <p:cNvSpPr/>
          <p:nvPr/>
        </p:nvSpPr>
        <p:spPr>
          <a:xfrm>
            <a:off x="411611" y="5129806"/>
            <a:ext cx="5161301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2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 of a conjunction:</a:t>
            </a:r>
            <a:endParaRPr/>
          </a:p>
        </p:txBody>
      </p:sp>
      <p:sp>
        <p:nvSpPr>
          <p:cNvPr id="141" name="Google Shape;141;p18"/>
          <p:cNvSpPr txBox="1"/>
          <p:nvPr/>
        </p:nvSpPr>
        <p:spPr>
          <a:xfrm>
            <a:off x="500827" y="4187902"/>
            <a:ext cx="9477563" cy="461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Sarah is a great swimmer. She broke two world records.</a:t>
            </a:r>
            <a:endParaRPr/>
          </a:p>
        </p:txBody>
      </p:sp>
      <p:sp>
        <p:nvSpPr>
          <p:cNvPr id="142" name="Google Shape;142;p18"/>
          <p:cNvSpPr txBox="1"/>
          <p:nvPr/>
        </p:nvSpPr>
        <p:spPr>
          <a:xfrm>
            <a:off x="294003" y="5729740"/>
            <a:ext cx="9477563" cy="461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</a:t>
            </a:r>
            <a:r>
              <a:rPr lang="en-AU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Tim likes broccoli and beans, but he does not like peas.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p18"/>
          <p:cNvSpPr txBox="1"/>
          <p:nvPr/>
        </p:nvSpPr>
        <p:spPr>
          <a:xfrm>
            <a:off x="268212" y="2411072"/>
            <a:ext cx="9477563" cy="526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</a:t>
            </a: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pronoun 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a word that replaces a noun. The noun shows which pronoun to use.</a:t>
            </a:r>
            <a:endParaRPr/>
          </a:p>
        </p:txBody>
      </p:sp>
      <p:sp>
        <p:nvSpPr>
          <p:cNvPr id="144" name="Google Shape;144;p18"/>
          <p:cNvSpPr txBox="1"/>
          <p:nvPr/>
        </p:nvSpPr>
        <p:spPr>
          <a:xfrm>
            <a:off x="268213" y="599447"/>
            <a:ext cx="9477563" cy="941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</a:t>
            </a: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statement 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states an idea. </a:t>
            </a:r>
            <a:endParaRPr/>
          </a:p>
          <a:p>
            <a:pPr indent="-101600" lvl="0" marL="2286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01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5" name="Google Shape;145;p18"/>
          <p:cNvSpPr/>
          <p:nvPr/>
        </p:nvSpPr>
        <p:spPr>
          <a:xfrm>
            <a:off x="382275" y="1091410"/>
            <a:ext cx="5161301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2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 of a simple statement:</a:t>
            </a:r>
            <a:endParaRPr/>
          </a:p>
        </p:txBody>
      </p:sp>
      <p:sp>
        <p:nvSpPr>
          <p:cNvPr id="146" name="Google Shape;146;p18"/>
          <p:cNvSpPr txBox="1"/>
          <p:nvPr/>
        </p:nvSpPr>
        <p:spPr>
          <a:xfrm>
            <a:off x="415731" y="1500763"/>
            <a:ext cx="9477563" cy="4810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I have read the Harry Potter books.</a:t>
            </a:r>
            <a:endParaRPr/>
          </a:p>
        </p:txBody>
      </p:sp>
      <p:sp>
        <p:nvSpPr>
          <p:cNvPr id="147" name="Google Shape;147;p18"/>
          <p:cNvSpPr txBox="1"/>
          <p:nvPr/>
        </p:nvSpPr>
        <p:spPr>
          <a:xfrm>
            <a:off x="441551" y="1988707"/>
            <a:ext cx="9477563" cy="4810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There is a bee caught in the fly trap.</a:t>
            </a:r>
            <a:endParaRPr/>
          </a:p>
        </p:txBody>
      </p:sp>
      <p:sp>
        <p:nvSpPr>
          <p:cNvPr id="148" name="Google Shape;148;p18"/>
          <p:cNvSpPr/>
          <p:nvPr/>
        </p:nvSpPr>
        <p:spPr>
          <a:xfrm>
            <a:off x="4164532" y="5798240"/>
            <a:ext cx="460793" cy="384490"/>
          </a:xfrm>
          <a:prstGeom prst="ellipse">
            <a:avLst/>
          </a:prstGeom>
          <a:noFill/>
          <a:ln cap="flat" cmpd="sng" w="3492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54" name="Google Shape;154;p19"/>
          <p:cNvSpPr txBox="1"/>
          <p:nvPr/>
        </p:nvSpPr>
        <p:spPr>
          <a:xfrm>
            <a:off x="10181939" y="1250631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simple statements combined?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any words deleted in the combined statement? </a:t>
            </a:r>
            <a:endParaRPr/>
          </a:p>
        </p:txBody>
      </p:sp>
      <p:pic>
        <p:nvPicPr>
          <p:cNvPr descr="Logo, icon&#10;&#10;Description automatically generated" id="155" name="Google Shape;15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6" name="Google Shape;15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7" name="Google Shape;15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9"/>
          <p:cNvSpPr txBox="1"/>
          <p:nvPr/>
        </p:nvSpPr>
        <p:spPr>
          <a:xfrm>
            <a:off x="982548" y="3907810"/>
            <a:ext cx="777391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statements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Sarah slept in. Sarah was late for school.</a:t>
            </a:r>
            <a:endParaRPr/>
          </a:p>
        </p:txBody>
      </p:sp>
      <p:sp>
        <p:nvSpPr>
          <p:cNvPr id="159" name="Google Shape;159;p19"/>
          <p:cNvSpPr txBox="1"/>
          <p:nvPr/>
        </p:nvSpPr>
        <p:spPr>
          <a:xfrm>
            <a:off x="982548" y="5383788"/>
            <a:ext cx="747174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Combined statement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Sarah slept in, so she was late for school.</a:t>
            </a:r>
            <a:endParaRPr/>
          </a:p>
        </p:txBody>
      </p:sp>
      <p:sp>
        <p:nvSpPr>
          <p:cNvPr id="160" name="Google Shape;160;p19"/>
          <p:cNvSpPr txBox="1"/>
          <p:nvPr/>
        </p:nvSpPr>
        <p:spPr>
          <a:xfrm>
            <a:off x="754913" y="564109"/>
            <a:ext cx="9016653" cy="2803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statements 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be combined using </a:t>
            </a: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conjunctions.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 </a:t>
            </a: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statements 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combined, the noun or proper noun is replaced by a </a:t>
            </a: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pronoun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Sometimes when </a:t>
            </a: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statements 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combined, some words need to be deleted or changed and a comma added so the combined statement makes sense and is correctly punctuated.</a:t>
            </a:r>
            <a:endParaRPr/>
          </a:p>
        </p:txBody>
      </p:sp>
      <p:sp>
        <p:nvSpPr>
          <p:cNvPr id="161" name="Google Shape;161;p19"/>
          <p:cNvSpPr/>
          <p:nvPr/>
        </p:nvSpPr>
        <p:spPr>
          <a:xfrm>
            <a:off x="2749440" y="6055675"/>
            <a:ext cx="367673" cy="337625"/>
          </a:xfrm>
          <a:prstGeom prst="ellipse">
            <a:avLst/>
          </a:prstGeom>
          <a:noFill/>
          <a:ln cap="flat" cmpd="sng" w="3492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62" name="Google Shape;162;p19"/>
          <p:cNvCxnSpPr/>
          <p:nvPr/>
        </p:nvCxnSpPr>
        <p:spPr>
          <a:xfrm>
            <a:off x="3134910" y="6400800"/>
            <a:ext cx="465540" cy="0"/>
          </a:xfrm>
          <a:prstGeom prst="straightConnector1">
            <a:avLst/>
          </a:prstGeom>
          <a:noFill/>
          <a:ln cap="flat" cmpd="sng" w="666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3" name="Google Shape;163;p19"/>
          <p:cNvSpPr txBox="1"/>
          <p:nvPr/>
        </p:nvSpPr>
        <p:spPr>
          <a:xfrm>
            <a:off x="393895" y="640080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text, clipart&#10;&#10;Description automatically generated" id="164" name="Google Shape;164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4913" y="3472567"/>
            <a:ext cx="23622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70" name="Google Shape;170;p20"/>
          <p:cNvSpPr txBox="1"/>
          <p:nvPr/>
        </p:nvSpPr>
        <p:spPr>
          <a:xfrm>
            <a:off x="10181939" y="1250631"/>
            <a:ext cx="1988664" cy="332398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simple statements combined?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any words deleted in the combined statement?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Was an apostrophe added?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the combined sentence make sense?</a:t>
            </a:r>
            <a:endParaRPr/>
          </a:p>
        </p:txBody>
      </p:sp>
      <p:pic>
        <p:nvPicPr>
          <p:cNvPr descr="Logo, icon&#10;&#10;Description automatically generated" id="171" name="Google Shape;17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2" name="Google Shape;17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3" name="Google Shape;17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0"/>
          <p:cNvSpPr txBox="1"/>
          <p:nvPr/>
        </p:nvSpPr>
        <p:spPr>
          <a:xfrm>
            <a:off x="831461" y="1618925"/>
            <a:ext cx="7773916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statements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Wren likes apples.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Wren likes oranges. 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Wren does not like bananas. 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5" name="Google Shape;175;p20"/>
          <p:cNvSpPr txBox="1"/>
          <p:nvPr/>
        </p:nvSpPr>
        <p:spPr>
          <a:xfrm>
            <a:off x="773320" y="3618570"/>
            <a:ext cx="7471742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Combined statement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Wren likes apples and oranges, but she does not like bananas.  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6" name="Google Shape;176;p20"/>
          <p:cNvSpPr/>
          <p:nvPr/>
        </p:nvSpPr>
        <p:spPr>
          <a:xfrm>
            <a:off x="3022645" y="4296608"/>
            <a:ext cx="518108" cy="337625"/>
          </a:xfrm>
          <a:prstGeom prst="ellipse">
            <a:avLst/>
          </a:prstGeom>
          <a:noFill/>
          <a:ln cap="flat" cmpd="sng" w="3492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7" name="Google Shape;177;p20"/>
          <p:cNvSpPr txBox="1"/>
          <p:nvPr/>
        </p:nvSpPr>
        <p:spPr>
          <a:xfrm>
            <a:off x="393895" y="640080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text, clipart&#10;&#10;Description automatically generated" id="178" name="Google Shape;178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9125" y="1039334"/>
            <a:ext cx="23622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0"/>
          <p:cNvSpPr/>
          <p:nvPr/>
        </p:nvSpPr>
        <p:spPr>
          <a:xfrm>
            <a:off x="4718419" y="4276472"/>
            <a:ext cx="518108" cy="337625"/>
          </a:xfrm>
          <a:prstGeom prst="ellipse">
            <a:avLst/>
          </a:prstGeom>
          <a:noFill/>
          <a:ln cap="flat" cmpd="sng" w="3492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0" name="Google Shape;180;p20"/>
          <p:cNvCxnSpPr/>
          <p:nvPr/>
        </p:nvCxnSpPr>
        <p:spPr>
          <a:xfrm>
            <a:off x="5236527" y="4629835"/>
            <a:ext cx="465540" cy="0"/>
          </a:xfrm>
          <a:prstGeom prst="straightConnector1">
            <a:avLst/>
          </a:prstGeom>
          <a:noFill/>
          <a:ln cap="flat" cmpd="sng" w="666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86" name="Google Shape;186;p21"/>
          <p:cNvSpPr txBox="1"/>
          <p:nvPr/>
        </p:nvSpPr>
        <p:spPr>
          <a:xfrm>
            <a:off x="10181939" y="1250631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simple sentences combined ?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not an example of 1 combined statement? </a:t>
            </a:r>
            <a:endParaRPr/>
          </a:p>
        </p:txBody>
      </p:sp>
      <p:pic>
        <p:nvPicPr>
          <p:cNvPr descr="Logo, icon&#10;&#10;Description automatically generated" id="187" name="Google Shape;18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8" name="Google Shape;18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9" name="Google Shape;18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1"/>
          <p:cNvSpPr txBox="1"/>
          <p:nvPr/>
        </p:nvSpPr>
        <p:spPr>
          <a:xfrm>
            <a:off x="277147" y="4926574"/>
            <a:ext cx="11808360" cy="40011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sentence does not contain a conjunction or a pronoun. Statements are not combined.</a:t>
            </a:r>
            <a:endParaRPr/>
          </a:p>
        </p:txBody>
      </p:sp>
      <p:sp>
        <p:nvSpPr>
          <p:cNvPr id="191" name="Google Shape;191;p21"/>
          <p:cNvSpPr txBox="1"/>
          <p:nvPr/>
        </p:nvSpPr>
        <p:spPr>
          <a:xfrm>
            <a:off x="836427" y="2454318"/>
            <a:ext cx="1002814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statements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Jake rode his bike. Jake missed the bus.  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2" name="Google Shape;192;p21"/>
          <p:cNvSpPr txBox="1"/>
          <p:nvPr/>
        </p:nvSpPr>
        <p:spPr>
          <a:xfrm>
            <a:off x="836427" y="3534945"/>
            <a:ext cx="747174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Combined statement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Jake rode his bike Jake missed the bus.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&#10;&#10;Description automatically generated" id="193" name="Google Shape;193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365" y="1389041"/>
            <a:ext cx="3263049" cy="73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/>
          </a:p>
        </p:txBody>
      </p:sp>
      <p:sp>
        <p:nvSpPr>
          <p:cNvPr id="199" name="Google Shape;199;p22"/>
          <p:cNvSpPr txBox="1"/>
          <p:nvPr/>
        </p:nvSpPr>
        <p:spPr>
          <a:xfrm>
            <a:off x="10190845" y="1078846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 how the sentences were combined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00" name="Google Shape;20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80931" y="20787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1" name="Google Shape;20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04598" y="24945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2" name="Google Shape;202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80931" y="9370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3" name="Google Shape;203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94765" y="93707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4" name="Google Shape;204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90845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05" name="Google Shape;205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2"/>
          <p:cNvSpPr txBox="1"/>
          <p:nvPr/>
        </p:nvSpPr>
        <p:spPr>
          <a:xfrm>
            <a:off x="184022" y="586494"/>
            <a:ext cx="7157825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Combine these two sentences: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Millie rode her bike to the park.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Millie was late for dinner.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A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07" name="Google Shape;20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741" y="24293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8" name="Google Shape;20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0427" y="33205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9" name="Google Shape;209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0427" y="4211784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0" name="Google Shape;210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7673" y="5163351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2"/>
          <p:cNvSpPr txBox="1"/>
          <p:nvPr/>
        </p:nvSpPr>
        <p:spPr>
          <a:xfrm>
            <a:off x="984819" y="3437987"/>
            <a:ext cx="79480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Millie rode her bike to the park, so she was late for dinner.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2" name="Google Shape;212;p22"/>
          <p:cNvSpPr txBox="1"/>
          <p:nvPr/>
        </p:nvSpPr>
        <p:spPr>
          <a:xfrm>
            <a:off x="994505" y="2556029"/>
            <a:ext cx="79480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Millie rode her bike to the park Millie was late for dinner.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p22"/>
          <p:cNvSpPr txBox="1"/>
          <p:nvPr/>
        </p:nvSpPr>
        <p:spPr>
          <a:xfrm>
            <a:off x="994505" y="4365941"/>
            <a:ext cx="79480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Millie was late for dinner Millie rode her bike to the park </a:t>
            </a:r>
            <a:endParaRPr/>
          </a:p>
        </p:txBody>
      </p:sp>
      <p:sp>
        <p:nvSpPr>
          <p:cNvPr id="214" name="Google Shape;214;p22"/>
          <p:cNvSpPr txBox="1"/>
          <p:nvPr/>
        </p:nvSpPr>
        <p:spPr>
          <a:xfrm>
            <a:off x="994505" y="5348092"/>
            <a:ext cx="79480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was late for dinner. Millie rode her bike to the park.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&#10;&#10;Description automatically generated" id="215" name="Google Shape;215;p22"/>
          <p:cNvPicPr preferRelativeResize="0"/>
          <p:nvPr/>
        </p:nvPicPr>
        <p:blipFill rotWithShape="1">
          <a:blip r:embed="rId9">
            <a:alphaModFix/>
          </a:blip>
          <a:srcRect b="0" l="0" r="78020" t="0"/>
          <a:stretch/>
        </p:blipFill>
        <p:spPr>
          <a:xfrm>
            <a:off x="7341847" y="2541309"/>
            <a:ext cx="436334" cy="4500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216" name="Google Shape;216;p22"/>
          <p:cNvPicPr preferRelativeResize="0"/>
          <p:nvPr/>
        </p:nvPicPr>
        <p:blipFill rotWithShape="1">
          <a:blip r:embed="rId9">
            <a:alphaModFix/>
          </a:blip>
          <a:srcRect b="0" l="0" r="78020" t="0"/>
          <a:stretch/>
        </p:blipFill>
        <p:spPr>
          <a:xfrm>
            <a:off x="7256888" y="4302316"/>
            <a:ext cx="436334" cy="4500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217" name="Google Shape;217;p22"/>
          <p:cNvPicPr preferRelativeResize="0"/>
          <p:nvPr/>
        </p:nvPicPr>
        <p:blipFill rotWithShape="1">
          <a:blip r:embed="rId9">
            <a:alphaModFix/>
          </a:blip>
          <a:srcRect b="0" l="0" r="78020" t="0"/>
          <a:stretch/>
        </p:blipFill>
        <p:spPr>
          <a:xfrm>
            <a:off x="7475055" y="5314151"/>
            <a:ext cx="436334" cy="4500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clipart&#10;&#10;Description automatically generated" id="218" name="Google Shape;218;p22"/>
          <p:cNvPicPr preferRelativeResize="0"/>
          <p:nvPr/>
        </p:nvPicPr>
        <p:blipFill rotWithShape="1">
          <a:blip r:embed="rId10">
            <a:alphaModFix/>
          </a:blip>
          <a:srcRect b="0" l="0" r="71074" t="0"/>
          <a:stretch/>
        </p:blipFill>
        <p:spPr>
          <a:xfrm>
            <a:off x="7351580" y="3310838"/>
            <a:ext cx="683284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"/>
          <p:cNvSpPr txBox="1"/>
          <p:nvPr/>
        </p:nvSpPr>
        <p:spPr>
          <a:xfrm>
            <a:off x="10181939" y="1250631"/>
            <a:ext cx="1988664" cy="1815882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did I add to combine to sentences?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any words deleted in the combined statement? </a:t>
            </a:r>
            <a:endParaRPr/>
          </a:p>
        </p:txBody>
      </p:sp>
      <p:pic>
        <p:nvPicPr>
          <p:cNvPr descr="Logo, icon&#10;&#10;Description automatically generated" id="224" name="Google Shape;22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5" name="Google Shape;225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6" name="Google Shape;226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 with medium confidence" id="227" name="Google Shape;227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4214" y="3429000"/>
            <a:ext cx="2796236" cy="701397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 txBox="1"/>
          <p:nvPr/>
        </p:nvSpPr>
        <p:spPr>
          <a:xfrm>
            <a:off x="1070195" y="3933547"/>
            <a:ext cx="777391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statements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Tim likes broccoli. Tim likes beans. Tim does not like peas.</a:t>
            </a:r>
            <a:endParaRPr/>
          </a:p>
        </p:txBody>
      </p:sp>
      <p:sp>
        <p:nvSpPr>
          <p:cNvPr id="229" name="Google Shape;229;p23"/>
          <p:cNvSpPr txBox="1"/>
          <p:nvPr/>
        </p:nvSpPr>
        <p:spPr>
          <a:xfrm>
            <a:off x="1084262" y="5383539"/>
            <a:ext cx="747174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Combined statement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Tim likes broccoli and beans, but he does not like peas.</a:t>
            </a:r>
            <a:endParaRPr/>
          </a:p>
        </p:txBody>
      </p:sp>
      <p:sp>
        <p:nvSpPr>
          <p:cNvPr id="230" name="Google Shape;230;p23"/>
          <p:cNvSpPr txBox="1"/>
          <p:nvPr/>
        </p:nvSpPr>
        <p:spPr>
          <a:xfrm>
            <a:off x="754913" y="564109"/>
            <a:ext cx="9016653" cy="2803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statements 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be combined using </a:t>
            </a: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conjunctions.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 </a:t>
            </a: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statements 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combined, the noun or proper noun is replaced by a </a:t>
            </a: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pronoun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Sometimes when </a:t>
            </a: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statements 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combined, some words need to be deleted or changed and a comma added so the combined statement makes sense and is correctly punctuated.</a:t>
            </a:r>
            <a:endParaRPr/>
          </a:p>
        </p:txBody>
      </p:sp>
      <p:sp>
        <p:nvSpPr>
          <p:cNvPr id="231" name="Google Shape;231;p23"/>
          <p:cNvSpPr/>
          <p:nvPr/>
        </p:nvSpPr>
        <p:spPr>
          <a:xfrm>
            <a:off x="4720259" y="6013160"/>
            <a:ext cx="501921" cy="400110"/>
          </a:xfrm>
          <a:prstGeom prst="ellipse">
            <a:avLst/>
          </a:prstGeom>
          <a:noFill/>
          <a:ln cap="flat" cmpd="sng" w="3492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2" name="Google Shape;232;p23"/>
          <p:cNvSpPr/>
          <p:nvPr/>
        </p:nvSpPr>
        <p:spPr>
          <a:xfrm>
            <a:off x="3235991" y="6013160"/>
            <a:ext cx="616373" cy="400110"/>
          </a:xfrm>
          <a:prstGeom prst="ellipse">
            <a:avLst/>
          </a:prstGeom>
          <a:noFill/>
          <a:ln cap="flat" cmpd="sng" w="3492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3" name="Google Shape;233;p23"/>
          <p:cNvCxnSpPr/>
          <p:nvPr/>
        </p:nvCxnSpPr>
        <p:spPr>
          <a:xfrm>
            <a:off x="5250316" y="6397604"/>
            <a:ext cx="337624" cy="0"/>
          </a:xfrm>
          <a:prstGeom prst="straightConnector1">
            <a:avLst/>
          </a:prstGeom>
          <a:noFill/>
          <a:ln cap="flat" cmpd="sng" w="666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4" name="Google Shape;234;p23"/>
          <p:cNvSpPr txBox="1"/>
          <p:nvPr/>
        </p:nvSpPr>
        <p:spPr>
          <a:xfrm>
            <a:off x="393895" y="640080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3"/>
          <p:cNvSpPr txBox="1"/>
          <p:nvPr/>
        </p:nvSpPr>
        <p:spPr>
          <a:xfrm>
            <a:off x="0" y="-13187"/>
            <a:ext cx="464820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 – re-explanation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4"/>
          <p:cNvSpPr txBox="1"/>
          <p:nvPr/>
        </p:nvSpPr>
        <p:spPr>
          <a:xfrm>
            <a:off x="403357" y="3742243"/>
            <a:ext cx="11452653" cy="107721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Jack ate all his dinner. 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Jack was allowed to have dessert.</a:t>
            </a:r>
            <a:endParaRPr/>
          </a:p>
        </p:txBody>
      </p:sp>
      <p:sp>
        <p:nvSpPr>
          <p:cNvPr id="241" name="Google Shape;241;p24"/>
          <p:cNvSpPr txBox="1"/>
          <p:nvPr/>
        </p:nvSpPr>
        <p:spPr>
          <a:xfrm>
            <a:off x="328047" y="5669684"/>
            <a:ext cx="1186395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Jack ate all his dinner,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 he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was allowed to have dessert.</a:t>
            </a:r>
            <a:endParaRPr/>
          </a:p>
        </p:txBody>
      </p:sp>
      <p:sp>
        <p:nvSpPr>
          <p:cNvPr id="242" name="Google Shape;242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/>
          </a:p>
        </p:txBody>
      </p:sp>
      <p:pic>
        <p:nvPicPr>
          <p:cNvPr descr="Logo, icon&#10;&#10;Description automatically generated" id="243" name="Google Shape;24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4" name="Google Shape;24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00291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5" name="Google Shape;245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3751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4"/>
          <p:cNvSpPr txBox="1"/>
          <p:nvPr/>
        </p:nvSpPr>
        <p:spPr>
          <a:xfrm>
            <a:off x="10203336" y="946762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conjunction did I use? Why?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7" name="Google Shape;247;p24"/>
          <p:cNvSpPr/>
          <p:nvPr/>
        </p:nvSpPr>
        <p:spPr>
          <a:xfrm>
            <a:off x="-1" y="364838"/>
            <a:ext cx="9554705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most appropriate conjunction to combine the simple statements.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a pronoun to replace the second proper noun.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248" name="Google Shape;248;p24"/>
          <p:cNvGraphicFramePr/>
          <p:nvPr/>
        </p:nvGraphicFramePr>
        <p:xfrm>
          <a:off x="1124920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Conjunctions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but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because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49" name="Google Shape;249;p24"/>
          <p:cNvGraphicFramePr/>
          <p:nvPr/>
        </p:nvGraphicFramePr>
        <p:xfrm>
          <a:off x="3179007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Pronouns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they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5"/>
          <p:cNvSpPr txBox="1"/>
          <p:nvPr/>
        </p:nvSpPr>
        <p:spPr>
          <a:xfrm>
            <a:off x="346498" y="4329199"/>
            <a:ext cx="11540701" cy="107721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Sue didn’t go on the rollercoaster. 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Sue is scared of heights. </a:t>
            </a:r>
            <a:endParaRPr/>
          </a:p>
        </p:txBody>
      </p:sp>
      <p:sp>
        <p:nvSpPr>
          <p:cNvPr id="255" name="Google Shape;255;p25"/>
          <p:cNvSpPr txBox="1"/>
          <p:nvPr/>
        </p:nvSpPr>
        <p:spPr>
          <a:xfrm>
            <a:off x="200610" y="5637504"/>
            <a:ext cx="1183247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Sue didn’t go on the rollercoaster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because she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is scared of heights.</a:t>
            </a:r>
            <a:endParaRPr/>
          </a:p>
        </p:txBody>
      </p:sp>
      <p:sp>
        <p:nvSpPr>
          <p:cNvPr id="256" name="Google Shape;256;p2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pic>
        <p:nvPicPr>
          <p:cNvPr descr="Icon&#10;&#10;Description automatically generated" id="257" name="Google Shape;25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5654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8" name="Google Shape;25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27915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5"/>
          <p:cNvSpPr txBox="1"/>
          <p:nvPr/>
        </p:nvSpPr>
        <p:spPr>
          <a:xfrm>
            <a:off x="10203336" y="946762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you combine these sentences? Explain.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260" name="Google Shape;260;p25"/>
          <p:cNvGraphicFramePr/>
          <p:nvPr/>
        </p:nvGraphicFramePr>
        <p:xfrm>
          <a:off x="1124920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Conjunctions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but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because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61" name="Google Shape;261;p25"/>
          <p:cNvGraphicFramePr/>
          <p:nvPr/>
        </p:nvGraphicFramePr>
        <p:xfrm>
          <a:off x="3179007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Pronouns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they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2" name="Google Shape;262;p25"/>
          <p:cNvSpPr/>
          <p:nvPr/>
        </p:nvSpPr>
        <p:spPr>
          <a:xfrm>
            <a:off x="-1" y="364838"/>
            <a:ext cx="9554705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most appropriate conjunction to combine the simple statements.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a pronoun to replace the second proper noun.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63" name="Google Shape;263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96449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4" name="Google Shape;26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80176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6"/>
          <p:cNvSpPr txBox="1"/>
          <p:nvPr/>
        </p:nvSpPr>
        <p:spPr>
          <a:xfrm>
            <a:off x="346498" y="4329199"/>
            <a:ext cx="11540701" cy="107721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Liam looked under his bed.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Liam could not find his shoes. 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26"/>
          <p:cNvSpPr txBox="1"/>
          <p:nvPr/>
        </p:nvSpPr>
        <p:spPr>
          <a:xfrm>
            <a:off x="200610" y="5637504"/>
            <a:ext cx="1183247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Liam looked under his bed,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 he 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could not find his shoes.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p2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graphicFrame>
        <p:nvGraphicFramePr>
          <p:cNvPr id="272" name="Google Shape;272;p26"/>
          <p:cNvGraphicFramePr/>
          <p:nvPr/>
        </p:nvGraphicFramePr>
        <p:xfrm>
          <a:off x="1124920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Conjunctions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but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because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73" name="Google Shape;273;p26"/>
          <p:cNvGraphicFramePr/>
          <p:nvPr/>
        </p:nvGraphicFramePr>
        <p:xfrm>
          <a:off x="3179007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Pronouns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they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4" name="Google Shape;274;p26"/>
          <p:cNvSpPr/>
          <p:nvPr/>
        </p:nvSpPr>
        <p:spPr>
          <a:xfrm>
            <a:off x="-1" y="364838"/>
            <a:ext cx="9554705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most appropriate conjunction to combine the simple statements.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a pronoun to replace the second proper noun.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5" name="Google Shape;275;p26"/>
          <p:cNvSpPr txBox="1"/>
          <p:nvPr/>
        </p:nvSpPr>
        <p:spPr>
          <a:xfrm>
            <a:off x="10203336" y="946762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you combine these sentences? Explain.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76" name="Google Shape;27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5654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7" name="Google Shape;27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27915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78" name="Google Shape;278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96449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9" name="Google Shape;279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80176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7"/>
          <p:cNvSpPr txBox="1"/>
          <p:nvPr/>
        </p:nvSpPr>
        <p:spPr>
          <a:xfrm>
            <a:off x="972834" y="3773697"/>
            <a:ext cx="8399244" cy="1569660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Fran likes ice-cream.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Fran likes cake.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Fran does not like jelly.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5" name="Google Shape;285;p27"/>
          <p:cNvSpPr txBox="1"/>
          <p:nvPr/>
        </p:nvSpPr>
        <p:spPr>
          <a:xfrm>
            <a:off x="811924" y="5557551"/>
            <a:ext cx="1097280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Fran likes ice-cream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cake,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 she 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not like jelly.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6" name="Google Shape;286;p2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/>
          </a:p>
        </p:txBody>
      </p:sp>
      <p:graphicFrame>
        <p:nvGraphicFramePr>
          <p:cNvPr id="287" name="Google Shape;287;p27"/>
          <p:cNvGraphicFramePr/>
          <p:nvPr/>
        </p:nvGraphicFramePr>
        <p:xfrm>
          <a:off x="1124920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Conjunctions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but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because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88" name="Google Shape;288;p27"/>
          <p:cNvGraphicFramePr/>
          <p:nvPr/>
        </p:nvGraphicFramePr>
        <p:xfrm>
          <a:off x="3179007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Pronouns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they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9" name="Google Shape;289;p27"/>
          <p:cNvSpPr/>
          <p:nvPr/>
        </p:nvSpPr>
        <p:spPr>
          <a:xfrm>
            <a:off x="-1" y="364838"/>
            <a:ext cx="9554705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most appropriate conjunction to combine the simple statements.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a pronoun to replace the second proper noun.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90" name="Google Shape;29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1" name="Google Shape;291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00291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2" name="Google Shape;292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3751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7"/>
          <p:cNvSpPr txBox="1"/>
          <p:nvPr/>
        </p:nvSpPr>
        <p:spPr>
          <a:xfrm>
            <a:off x="10203336" y="946762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conjunction did I use? Why?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8"/>
          <p:cNvSpPr txBox="1"/>
          <p:nvPr/>
        </p:nvSpPr>
        <p:spPr>
          <a:xfrm>
            <a:off x="200610" y="5637504"/>
            <a:ext cx="1183247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Raj went to the zoo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the park,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 he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did not go to the beach.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9" name="Google Shape;299;p2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graphicFrame>
        <p:nvGraphicFramePr>
          <p:cNvPr id="300" name="Google Shape;300;p28"/>
          <p:cNvGraphicFramePr/>
          <p:nvPr/>
        </p:nvGraphicFramePr>
        <p:xfrm>
          <a:off x="1124920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Conjunctions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but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because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01" name="Google Shape;301;p28"/>
          <p:cNvGraphicFramePr/>
          <p:nvPr/>
        </p:nvGraphicFramePr>
        <p:xfrm>
          <a:off x="3179007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Pronouns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they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2" name="Google Shape;302;p28"/>
          <p:cNvSpPr/>
          <p:nvPr/>
        </p:nvSpPr>
        <p:spPr>
          <a:xfrm>
            <a:off x="-1" y="364838"/>
            <a:ext cx="9554705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most appropriate conjunction to combine the simple statements.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a pronoun to replace the second proper noun.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3" name="Google Shape;303;p28"/>
          <p:cNvSpPr txBox="1"/>
          <p:nvPr/>
        </p:nvSpPr>
        <p:spPr>
          <a:xfrm>
            <a:off x="972834" y="3773697"/>
            <a:ext cx="8399244" cy="1569660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Raj went to the zoo.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Raj went to the park.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Raj did not go to the beach. </a:t>
            </a:r>
            <a:endParaRPr/>
          </a:p>
        </p:txBody>
      </p:sp>
      <p:sp>
        <p:nvSpPr>
          <p:cNvPr id="304" name="Google Shape;304;p28"/>
          <p:cNvSpPr txBox="1"/>
          <p:nvPr/>
        </p:nvSpPr>
        <p:spPr>
          <a:xfrm>
            <a:off x="10203336" y="946762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you combine these sentences? Explain.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305" name="Google Shape;30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5654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6" name="Google Shape;30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27915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307" name="Google Shape;307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96449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8" name="Google Shape;308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80176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9"/>
          <p:cNvSpPr txBox="1"/>
          <p:nvPr/>
        </p:nvSpPr>
        <p:spPr>
          <a:xfrm>
            <a:off x="200610" y="5637504"/>
            <a:ext cx="1183247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Tom plays football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cricket,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 he 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not play tennis.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4" name="Google Shape;314;p2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graphicFrame>
        <p:nvGraphicFramePr>
          <p:cNvPr id="315" name="Google Shape;315;p29"/>
          <p:cNvGraphicFramePr/>
          <p:nvPr/>
        </p:nvGraphicFramePr>
        <p:xfrm>
          <a:off x="1124920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Conjunctions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but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because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16" name="Google Shape;316;p29"/>
          <p:cNvGraphicFramePr/>
          <p:nvPr/>
        </p:nvGraphicFramePr>
        <p:xfrm>
          <a:off x="3179007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Pronouns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they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17" name="Google Shape;317;p29"/>
          <p:cNvSpPr/>
          <p:nvPr/>
        </p:nvSpPr>
        <p:spPr>
          <a:xfrm>
            <a:off x="-1" y="364838"/>
            <a:ext cx="9554705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most appropriate conjunction to combine the simple statements.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a pronoun to replace the second proper noun.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8" name="Google Shape;318;p29"/>
          <p:cNvSpPr txBox="1"/>
          <p:nvPr/>
        </p:nvSpPr>
        <p:spPr>
          <a:xfrm>
            <a:off x="972834" y="3773697"/>
            <a:ext cx="8399244" cy="1569660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Tom plays football.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Tom plays cricket.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Tom does not play tennis.</a:t>
            </a:r>
            <a:endParaRPr/>
          </a:p>
        </p:txBody>
      </p:sp>
      <p:sp>
        <p:nvSpPr>
          <p:cNvPr id="319" name="Google Shape;319;p29"/>
          <p:cNvSpPr txBox="1"/>
          <p:nvPr/>
        </p:nvSpPr>
        <p:spPr>
          <a:xfrm>
            <a:off x="10203336" y="946762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you combine these sentences? Explain.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320" name="Google Shape;32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5654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21" name="Google Shape;321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27915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322" name="Google Shape;322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96449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23" name="Google Shape;323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80176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0"/>
          <p:cNvSpPr txBox="1"/>
          <p:nvPr/>
        </p:nvSpPr>
        <p:spPr>
          <a:xfrm>
            <a:off x="346498" y="4329199"/>
            <a:ext cx="11540701" cy="107721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John and Mary are friends.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 play together.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9" name="Google Shape;329;p3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  <p:pic>
        <p:nvPicPr>
          <p:cNvPr descr="Logo, icon&#10;&#10;Description automatically generated" id="330" name="Google Shape;33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1" name="Google Shape;33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44085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2" name="Google Shape;332;p30"/>
          <p:cNvGraphicFramePr/>
          <p:nvPr/>
        </p:nvGraphicFramePr>
        <p:xfrm>
          <a:off x="1124920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Conjunctions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but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because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33" name="Google Shape;333;p30"/>
          <p:cNvGraphicFramePr/>
          <p:nvPr/>
        </p:nvGraphicFramePr>
        <p:xfrm>
          <a:off x="3179007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Pronouns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they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34" name="Google Shape;334;p30"/>
          <p:cNvSpPr/>
          <p:nvPr/>
        </p:nvSpPr>
        <p:spPr>
          <a:xfrm>
            <a:off x="-1" y="364838"/>
            <a:ext cx="9554705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most appropriate conjunction to combine the simple statements.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a pronoun to replace the second proper noun.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918789" y="5637504"/>
            <a:ext cx="1074546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John and Mary are friends,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 they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play together.</a:t>
            </a:r>
            <a:endParaRPr/>
          </a:p>
        </p:txBody>
      </p:sp>
      <p:sp>
        <p:nvSpPr>
          <p:cNvPr id="336" name="Google Shape;336;p30"/>
          <p:cNvSpPr txBox="1"/>
          <p:nvPr/>
        </p:nvSpPr>
        <p:spPr>
          <a:xfrm>
            <a:off x="10203336" y="946762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you combine these sentences? Explain.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337" name="Google Shape;337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1"/>
          <p:cNvSpPr txBox="1"/>
          <p:nvPr/>
        </p:nvSpPr>
        <p:spPr>
          <a:xfrm>
            <a:off x="359525" y="5637504"/>
            <a:ext cx="1183247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Adam went to the zoo,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 he 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did not see the lions because there were hiding.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3" name="Google Shape;343;p3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344" name="Google Shape;344;p31"/>
          <p:cNvGraphicFramePr/>
          <p:nvPr/>
        </p:nvGraphicFramePr>
        <p:xfrm>
          <a:off x="1124920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Conjunctions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but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because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45" name="Google Shape;345;p31"/>
          <p:cNvGraphicFramePr/>
          <p:nvPr/>
        </p:nvGraphicFramePr>
        <p:xfrm>
          <a:off x="3179007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Pronouns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they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46" name="Google Shape;346;p31"/>
          <p:cNvSpPr/>
          <p:nvPr/>
        </p:nvSpPr>
        <p:spPr>
          <a:xfrm>
            <a:off x="-1" y="364838"/>
            <a:ext cx="9554705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most appropriate conjunction to combine the simple statements.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a pronoun to replace the second proper noun.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7" name="Google Shape;347;p31"/>
          <p:cNvSpPr txBox="1"/>
          <p:nvPr/>
        </p:nvSpPr>
        <p:spPr>
          <a:xfrm>
            <a:off x="972834" y="3773697"/>
            <a:ext cx="8399244" cy="1569660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Adam went to the zoo.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Adam did not see the lions because they were hiding. </a:t>
            </a:r>
            <a:endParaRPr/>
          </a:p>
        </p:txBody>
      </p:sp>
      <p:sp>
        <p:nvSpPr>
          <p:cNvPr id="348" name="Google Shape;348;p31"/>
          <p:cNvSpPr txBox="1"/>
          <p:nvPr/>
        </p:nvSpPr>
        <p:spPr>
          <a:xfrm>
            <a:off x="10203336" y="946762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you combine these sentences? Explain.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49" name="Google Shape;34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0" name="Google Shape;350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44085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1" name="Google Shape;351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2"/>
          <p:cNvSpPr txBox="1"/>
          <p:nvPr/>
        </p:nvSpPr>
        <p:spPr>
          <a:xfrm>
            <a:off x="359525" y="5637504"/>
            <a:ext cx="1183247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Jack wanted to go fishing,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 he 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found his fishing rod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went to the beach. 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7" name="Google Shape;357;p3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358" name="Google Shape;358;p32"/>
          <p:cNvGraphicFramePr/>
          <p:nvPr/>
        </p:nvGraphicFramePr>
        <p:xfrm>
          <a:off x="1124920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Conjunctions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but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because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59" name="Google Shape;359;p32"/>
          <p:cNvGraphicFramePr/>
          <p:nvPr/>
        </p:nvGraphicFramePr>
        <p:xfrm>
          <a:off x="3179007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Pronouns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they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60" name="Google Shape;360;p32"/>
          <p:cNvSpPr/>
          <p:nvPr/>
        </p:nvSpPr>
        <p:spPr>
          <a:xfrm>
            <a:off x="-1" y="364838"/>
            <a:ext cx="9554705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most appropriate conjunction to combine the simple statements.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a pronoun to replace the second proper noun.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1" name="Google Shape;361;p32"/>
          <p:cNvSpPr txBox="1"/>
          <p:nvPr/>
        </p:nvSpPr>
        <p:spPr>
          <a:xfrm>
            <a:off x="972834" y="3773697"/>
            <a:ext cx="8399244" cy="1569660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Jack wanted to go fishing.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Jack found his fishing rod. 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Jack went to the beach.</a:t>
            </a:r>
            <a:endParaRPr/>
          </a:p>
        </p:txBody>
      </p:sp>
      <p:sp>
        <p:nvSpPr>
          <p:cNvPr id="362" name="Google Shape;362;p32"/>
          <p:cNvSpPr txBox="1"/>
          <p:nvPr/>
        </p:nvSpPr>
        <p:spPr>
          <a:xfrm>
            <a:off x="10203336" y="946762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you combine these sentences? Explain.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63" name="Google Shape;36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64" name="Google Shape;364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44085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65" name="Google Shape;365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3"/>
          <p:cNvSpPr txBox="1"/>
          <p:nvPr/>
        </p:nvSpPr>
        <p:spPr>
          <a:xfrm>
            <a:off x="359525" y="5637504"/>
            <a:ext cx="1183247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Sarah was hungry,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</a:t>
            </a: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made a sandwich and ate it. 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1" name="Google Shape;371;p3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372" name="Google Shape;372;p33"/>
          <p:cNvGraphicFramePr/>
          <p:nvPr/>
        </p:nvGraphicFramePr>
        <p:xfrm>
          <a:off x="1124920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Conjunctions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but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because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73" name="Google Shape;373;p33"/>
          <p:cNvGraphicFramePr/>
          <p:nvPr/>
        </p:nvGraphicFramePr>
        <p:xfrm>
          <a:off x="3179007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Pronouns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they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74" name="Google Shape;374;p33"/>
          <p:cNvSpPr/>
          <p:nvPr/>
        </p:nvSpPr>
        <p:spPr>
          <a:xfrm>
            <a:off x="-1" y="364838"/>
            <a:ext cx="9554705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most appropriate conjunction to combine the simple statements.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a pronoun to replace the second proper noun.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5" name="Google Shape;375;p33"/>
          <p:cNvSpPr txBox="1"/>
          <p:nvPr/>
        </p:nvSpPr>
        <p:spPr>
          <a:xfrm>
            <a:off x="972834" y="3773697"/>
            <a:ext cx="8399244" cy="1569660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Sarah was hungry.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Sarah made a sandwich.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Sarah ate it.</a:t>
            </a:r>
            <a:endParaRPr/>
          </a:p>
        </p:txBody>
      </p:sp>
      <p:sp>
        <p:nvSpPr>
          <p:cNvPr id="376" name="Google Shape;376;p33"/>
          <p:cNvSpPr txBox="1"/>
          <p:nvPr/>
        </p:nvSpPr>
        <p:spPr>
          <a:xfrm>
            <a:off x="10203336" y="946762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you combine these sentences? Explain.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77" name="Google Shape;37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78" name="Google Shape;378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44085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79" name="Google Shape;379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385" name="Google Shape;385;p34"/>
          <p:cNvGraphicFramePr/>
          <p:nvPr/>
        </p:nvGraphicFramePr>
        <p:xfrm>
          <a:off x="1124920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Conjunctions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but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because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86" name="Google Shape;386;p34"/>
          <p:cNvGraphicFramePr/>
          <p:nvPr/>
        </p:nvGraphicFramePr>
        <p:xfrm>
          <a:off x="3179007" y="17053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{C7791AEB-BDF1-4E82-9BE4-5687E29249EC}</a:tableStyleId>
              </a:tblPr>
              <a:tblGrid>
                <a:gridCol w="2054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Pronouns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entury Gothic"/>
                        <a:buNone/>
                      </a:pPr>
                      <a:r>
                        <a:rPr lang="en-AU" sz="18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they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87" name="Google Shape;387;p34"/>
          <p:cNvSpPr/>
          <p:nvPr/>
        </p:nvSpPr>
        <p:spPr>
          <a:xfrm>
            <a:off x="-1" y="364838"/>
            <a:ext cx="9554705" cy="70788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most appropriate conjunction to combine the simple statements.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a pronoun to replace the second proper noun.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8" name="Google Shape;388;p34"/>
          <p:cNvSpPr txBox="1"/>
          <p:nvPr/>
        </p:nvSpPr>
        <p:spPr>
          <a:xfrm>
            <a:off x="972834" y="3773697"/>
            <a:ext cx="8399244" cy="1077218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Add sentences based on topics/texts from class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9" name="Google Shape;389;p34"/>
          <p:cNvSpPr txBox="1"/>
          <p:nvPr/>
        </p:nvSpPr>
        <p:spPr>
          <a:xfrm>
            <a:off x="10203336" y="946762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you combine these sentences? Explain.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90" name="Google Shape;39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91" name="Google Shape;391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44085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92" name="Google Shape;392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