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Century Gothic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CenturyGothic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CenturyGothic-bold.fntdata"/><Relationship Id="rId6" Type="http://schemas.openxmlformats.org/officeDocument/2006/relationships/slide" Target="slides/slide2.xml"/><Relationship Id="rId18" Type="http://schemas.openxmlformats.org/officeDocument/2006/relationships/font" Target="fonts/CenturyGothic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image" Target="../media/image16.png"/><Relationship Id="rId6" Type="http://schemas.openxmlformats.org/officeDocument/2006/relationships/image" Target="../media/image13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Unscramble sentences.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Rachel Bateman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/>
        </p:nvSpPr>
        <p:spPr>
          <a:xfrm>
            <a:off x="923925" y="2190750"/>
            <a:ext cx="10553700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unscramble sentences.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99" name="Google Shape;99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05" name="Google Shape;105;p17"/>
          <p:cNvSpPr txBox="1"/>
          <p:nvPr/>
        </p:nvSpPr>
        <p:spPr>
          <a:xfrm>
            <a:off x="191244" y="416480"/>
            <a:ext cx="8858464" cy="183686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four main types of sentences: statement, question, command and exclamation.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start with a capital letter and end with an ending mark (.!?).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have a subject and a verb.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289613" y="2830710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289613" y="3702623"/>
            <a:ext cx="11845504" cy="670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kangaroo keeps its young in a pouch.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289613" y="446933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Where does the kangaroo keep it’s young?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346496" y="523530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Don’t run at the kangaroos because it scares them.</a:t>
            </a:r>
            <a:endParaRPr b="1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110" name="Google Shape;110;p17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239789" y="2890638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9953469" y="1250631"/>
            <a:ext cx="221713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subject?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subject are all of the sentences about?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13" name="Google Shape;11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4" name="Google Shape;11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5" name="Google Shape;11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346496" y="599601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Kangaroos are amazing!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2" name="Google Shape;122;p18"/>
          <p:cNvSpPr/>
          <p:nvPr/>
        </p:nvSpPr>
        <p:spPr>
          <a:xfrm>
            <a:off x="258597" y="3333002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258597" y="419060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Koalas enjoy because they like.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258597" y="516735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Why the best is a animal koala world in the?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1184987" y="4627998"/>
            <a:ext cx="8601295" cy="36933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not a complete sentence. It does not show a whole idea.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1230548" y="5566661"/>
            <a:ext cx="8555734" cy="36933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need to be in order so they make sense.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See the source image" id="127" name="Google Shape;127;p18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075068" y="3170521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9786282" y="1141144"/>
            <a:ext cx="2405718" cy="209288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could be an example of a sentence about koalas?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30" name="Google Shape;13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1" name="Google Shape;13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2" name="Google Shape;13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/>
        </p:nvSpPr>
        <p:spPr>
          <a:xfrm>
            <a:off x="191244" y="416480"/>
            <a:ext cx="8858464" cy="183686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four main types of sentences: statement, question, command and exclamation.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start with a capital letter and end with an ending mark (.!?).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have a subject and a verb.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39" name="Google Shape;139;p19"/>
          <p:cNvSpPr txBox="1"/>
          <p:nvPr/>
        </p:nvSpPr>
        <p:spPr>
          <a:xfrm>
            <a:off x="259934" y="5133571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swam he catch so fish. platypus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could the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259934" y="5948022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platypus swam </a:t>
            </a:r>
            <a:r>
              <a:rPr b="0" i="0" lang="en-AU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he could catch the fish.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10221800" y="1027753"/>
            <a:ext cx="1988664" cy="141577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the below sentence?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43" name="Google Shape;1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4" name="Google Shape;14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5" name="Google Shape;14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/>
          <p:nvPr/>
        </p:nvSpPr>
        <p:spPr>
          <a:xfrm>
            <a:off x="191244" y="2750805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 (bolded)?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259933" y="5133571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swam he catch </a:t>
            </a:r>
            <a:r>
              <a:rPr b="0" i="0" lang="en-AU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fish. platypus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could the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4017362" y="5039548"/>
            <a:ext cx="1499017" cy="742784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3555480" y="5530390"/>
            <a:ext cx="132101" cy="102497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191244" y="416480"/>
            <a:ext cx="8858464" cy="183686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four main types of sentences: statement, question, command and exclamation.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start with a capital letter and end with an ending mark (.!?).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have a subject and a verb.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idx="1" type="body"/>
          </p:nvPr>
        </p:nvSpPr>
        <p:spPr>
          <a:xfrm>
            <a:off x="299777" y="1201658"/>
            <a:ext cx="8863797" cy="944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AU" sz="2000"/>
              <a:t>Hinge-point question: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AU" sz="1200"/>
              <a:t>Which sentence makes sense?</a:t>
            </a:r>
            <a:endParaRPr/>
          </a:p>
        </p:txBody>
      </p:sp>
      <p:sp>
        <p:nvSpPr>
          <p:cNvPr id="156" name="Google Shape;156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10203336" y="917628"/>
            <a:ext cx="1988664" cy="295465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the correct answer?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through each option one-at-a-time once students have answered on their whiteboards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58" name="Google Shape;15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9" name="Google Shape;15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0" name="Google Shape;16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1" name="Google Shape;16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2" name="Google Shape;162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63" name="Google Shape;163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/>
          <p:nvPr/>
        </p:nvSpPr>
        <p:spPr>
          <a:xfrm>
            <a:off x="504131" y="2338325"/>
            <a:ext cx="7586675" cy="1908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are an elephant because my favourite animal so graceful.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favourite animal because they are so graceful.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elephant they are my favourite because graceful.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favourite animal is an elephant because they are so graceful.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299777" y="5051685"/>
            <a:ext cx="11707344" cy="1643257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four main types of sentences: statement, question, command and exclamation.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start with a capital letter and end with an ending mark (.!?).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have a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can be expanded using because, but, so or subordinate conjunctions.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71" name="Google Shape;171;p21"/>
          <p:cNvSpPr/>
          <p:nvPr/>
        </p:nvSpPr>
        <p:spPr>
          <a:xfrm>
            <a:off x="331404" y="4647118"/>
            <a:ext cx="7736413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swim. webbed feet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Platypus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have so they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331404" y="5871721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Platypus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have webbed feet so they can swim.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0" y="-1"/>
            <a:ext cx="3600450" cy="64633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Development-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re-explanation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4" name="Google Shape;174;p21"/>
          <p:cNvSpPr txBox="1"/>
          <p:nvPr/>
        </p:nvSpPr>
        <p:spPr>
          <a:xfrm>
            <a:off x="10011747" y="3065879"/>
            <a:ext cx="1988664" cy="196977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could this be with a full stop at the end?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75" name="Google Shape;17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6" name="Google Shape;17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7" name="Google Shape;17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1"/>
          <p:cNvSpPr/>
          <p:nvPr/>
        </p:nvSpPr>
        <p:spPr>
          <a:xfrm>
            <a:off x="331404" y="2436299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49880" y="708365"/>
            <a:ext cx="11707344" cy="1643257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four main types of sentences: statement, question, command and exclamation.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start with a capital letter and end with an ending mark (.!?).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must have a subject.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Sentences can be expanded using because, but, so or subordinate conjunctions.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4244580" y="4531525"/>
            <a:ext cx="1499017" cy="763614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1519943" y="5095053"/>
            <a:ext cx="132101" cy="102497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331404" y="4652120"/>
            <a:ext cx="7736413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swim. webbed feet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Platypus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have </a:t>
            </a:r>
            <a:r>
              <a:rPr b="0" i="0" lang="en-AU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they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isn’t the subject wings?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89" name="Google Shape;18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0" name="Google Shape;19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1" name="Google Shape;19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/>
          <p:nvPr/>
        </p:nvSpPr>
        <p:spPr>
          <a:xfrm>
            <a:off x="105304" y="525841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22"/>
          <p:cNvSpPr/>
          <p:nvPr/>
        </p:nvSpPr>
        <p:spPr>
          <a:xfrm>
            <a:off x="676177" y="3462896"/>
            <a:ext cx="717215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emus fly have wings? can’t </a:t>
            </a:r>
            <a:r>
              <a:rPr b="0" i="0" lang="en-AU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they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</a:t>
            </a:r>
            <a:endParaRPr b="1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676177" y="4687499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can’t emus fly when they have wings?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Google Shape;195;p22"/>
          <p:cNvSpPr/>
          <p:nvPr/>
        </p:nvSpPr>
        <p:spPr>
          <a:xfrm>
            <a:off x="676177" y="3375386"/>
            <a:ext cx="1015563" cy="763614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2"/>
          <p:cNvSpPr/>
          <p:nvPr/>
        </p:nvSpPr>
        <p:spPr>
          <a:xfrm>
            <a:off x="3468349" y="3946394"/>
            <a:ext cx="132101" cy="102497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02" name="Google Shape;20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3" name="Google Shape;20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4" name="Google Shape;204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5" name="Google Shape;205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3"/>
          <p:cNvSpPr txBox="1"/>
          <p:nvPr/>
        </p:nvSpPr>
        <p:spPr>
          <a:xfrm>
            <a:off x="10203336" y="913049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 describes the spikes?</a:t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7" name="Google Shape;207;p23"/>
          <p:cNvSpPr/>
          <p:nvPr/>
        </p:nvSpPr>
        <p:spPr>
          <a:xfrm>
            <a:off x="105304" y="525841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8" name="Google Shape;208;p23"/>
          <p:cNvSpPr/>
          <p:nvPr/>
        </p:nvSpPr>
        <p:spPr>
          <a:xfrm>
            <a:off x="391365" y="3627787"/>
            <a:ext cx="862447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cute,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Echidnas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may sharp spikes! they have but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391365" y="485239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Echidnas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may look cute, but they have sharp spikes!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2151035" y="3499927"/>
            <a:ext cx="1499017" cy="763614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5927051" y="4093251"/>
            <a:ext cx="132101" cy="102497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391365" y="3635513"/>
            <a:ext cx="862447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cute,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Echidnas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may sharp spikes! they have </a:t>
            </a:r>
            <a:r>
              <a:rPr b="0" i="0" lang="en-AU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2600" u="sng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18" name="Google Shape;21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9" name="Google Shape;21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0" name="Google Shape;22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1" name="Google Shape;221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4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you have to be quiet?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105304" y="525841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p24"/>
          <p:cNvSpPr/>
          <p:nvPr/>
        </p:nvSpPr>
        <p:spPr>
          <a:xfrm>
            <a:off x="946001" y="3567826"/>
            <a:ext cx="696216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possums.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quiet you don’t so wake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946001" y="4777439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quiet so you don’t wake the possums.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6" name="Google Shape;226;p24"/>
          <p:cNvSpPr/>
          <p:nvPr/>
        </p:nvSpPr>
        <p:spPr>
          <a:xfrm>
            <a:off x="1588957" y="3473848"/>
            <a:ext cx="1546351" cy="763614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4"/>
          <p:cNvSpPr/>
          <p:nvPr/>
        </p:nvSpPr>
        <p:spPr>
          <a:xfrm>
            <a:off x="2134540" y="4000771"/>
            <a:ext cx="132101" cy="102497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4"/>
          <p:cNvSpPr/>
          <p:nvPr/>
        </p:nvSpPr>
        <p:spPr>
          <a:xfrm>
            <a:off x="947564" y="3569962"/>
            <a:ext cx="696216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possums.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quiet you don’t </a:t>
            </a:r>
            <a:r>
              <a:rPr b="0" i="0" lang="en-AU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wake 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34" name="Google Shape;23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5" name="Google Shape;23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6" name="Google Shape;23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7" name="Google Shape;237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5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9" name="Google Shape;239;p25"/>
          <p:cNvSpPr/>
          <p:nvPr/>
        </p:nvSpPr>
        <p:spPr>
          <a:xfrm>
            <a:off x="105304" y="525841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25"/>
          <p:cNvSpPr/>
          <p:nvPr/>
        </p:nvSpPr>
        <p:spPr>
          <a:xfrm>
            <a:off x="886040" y="3597806"/>
            <a:ext cx="7393894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large round have 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Possums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eyes.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p25"/>
          <p:cNvSpPr txBox="1"/>
          <p:nvPr/>
        </p:nvSpPr>
        <p:spPr>
          <a:xfrm>
            <a:off x="886040" y="4822409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Possums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have large round eyes.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p25"/>
          <p:cNvSpPr/>
          <p:nvPr/>
        </p:nvSpPr>
        <p:spPr>
          <a:xfrm>
            <a:off x="3833478" y="3462200"/>
            <a:ext cx="1499017" cy="763614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5"/>
          <p:cNvSpPr/>
          <p:nvPr/>
        </p:nvSpPr>
        <p:spPr>
          <a:xfrm>
            <a:off x="5702461" y="4090208"/>
            <a:ext cx="132101" cy="102497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49" name="Google Shape;2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0" name="Google Shape;25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1" name="Google Shape;25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2" name="Google Shape;25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 txBox="1"/>
          <p:nvPr/>
        </p:nvSpPr>
        <p:spPr>
          <a:xfrm>
            <a:off x="10028420" y="1680003"/>
            <a:ext cx="2163580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what the last word is?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26"/>
          <p:cNvSpPr/>
          <p:nvPr/>
        </p:nvSpPr>
        <p:spPr>
          <a:xfrm>
            <a:off x="105304" y="525841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26"/>
          <p:cNvSpPr/>
          <p:nvPr/>
        </p:nvSpPr>
        <p:spPr>
          <a:xfrm>
            <a:off x="796099" y="3612796"/>
            <a:ext cx="810029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Kangaroos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 pouch. marsupials have so they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26"/>
          <p:cNvSpPr txBox="1"/>
          <p:nvPr/>
        </p:nvSpPr>
        <p:spPr>
          <a:xfrm>
            <a:off x="796099" y="4837399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Kangaroos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are marsupials so they have a pouch.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26"/>
          <p:cNvSpPr/>
          <p:nvPr/>
        </p:nvSpPr>
        <p:spPr>
          <a:xfrm>
            <a:off x="1442180" y="3477210"/>
            <a:ext cx="1900627" cy="763614"/>
          </a:xfrm>
          <a:prstGeom prst="ellipse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/>
          <p:nvPr/>
        </p:nvSpPr>
        <p:spPr>
          <a:xfrm>
            <a:off x="4128232" y="4055277"/>
            <a:ext cx="132101" cy="102497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6"/>
          <p:cNvSpPr/>
          <p:nvPr/>
        </p:nvSpPr>
        <p:spPr>
          <a:xfrm>
            <a:off x="796099" y="3615368"/>
            <a:ext cx="810029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</a:t>
            </a:r>
            <a:r>
              <a:rPr b="1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Kangaroos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 pouch. marsupials have </a:t>
            </a:r>
            <a:r>
              <a:rPr b="0" i="0" lang="en-AU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they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265" name="Google Shape;26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60629" y="96450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/>
          <p:nvPr/>
        </p:nvSpPr>
        <p:spPr>
          <a:xfrm>
            <a:off x="105304" y="2313568"/>
            <a:ext cx="6538092" cy="4001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these in your workbook: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105304" y="525841"/>
            <a:ext cx="6538092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first word?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subject.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conjunction.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Dot the last word.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sentence type to help you.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27"/>
          <p:cNvSpPr txBox="1"/>
          <p:nvPr/>
        </p:nvSpPr>
        <p:spPr>
          <a:xfrm>
            <a:off x="734533" y="3570716"/>
            <a:ext cx="10628026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Dingoes eat meat because they are carnivores.</a:t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can’t I have a dingo as a pet?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quiet so you can hear the dingoes howl.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 dingo looks just like my dog!</a:t>
            </a:r>
            <a:endParaRPr b="0" i="0" sz="2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7"/>
          <p:cNvSpPr txBox="1"/>
          <p:nvPr/>
        </p:nvSpPr>
        <p:spPr>
          <a:xfrm>
            <a:off x="734533" y="3169519"/>
            <a:ext cx="10628026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 eat meat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Dingoes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carnivores. they 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a as a pet? dingo can’t I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hear the quiet dingoes howl. so you can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looks dingo my dog! just like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