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Quattrocento Sans"/>
      <p:regular r:id="rId21"/>
      <p:bold r:id="rId22"/>
      <p:italic r:id="rId23"/>
      <p:boldItalic r:id="rId24"/>
    </p:embeddedFont>
    <p:embeddedFont>
      <p:font typeface="Century Gothic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QuattrocentoSans-bold.fntdata"/><Relationship Id="rId21" Type="http://schemas.openxmlformats.org/officeDocument/2006/relationships/font" Target="fonts/QuattrocentoSans-regular.fntdata"/><Relationship Id="rId24" Type="http://schemas.openxmlformats.org/officeDocument/2006/relationships/font" Target="fonts/QuattrocentoSans-boldItalic.fntdata"/><Relationship Id="rId23" Type="http://schemas.openxmlformats.org/officeDocument/2006/relationships/font" Target="fonts/QuattrocentoSans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CenturyGothic-bold.fntdata"/><Relationship Id="rId25" Type="http://schemas.openxmlformats.org/officeDocument/2006/relationships/font" Target="fonts/CenturyGothic-regular.fntdata"/><Relationship Id="rId28" Type="http://schemas.openxmlformats.org/officeDocument/2006/relationships/font" Target="fonts/CenturyGothic-boldItalic.fntdata"/><Relationship Id="rId27" Type="http://schemas.openxmlformats.org/officeDocument/2006/relationships/font" Target="fonts/CenturyGothic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16.png"/><Relationship Id="rId13" Type="http://schemas.openxmlformats.org/officeDocument/2006/relationships/image" Target="../media/image15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14" Type="http://schemas.openxmlformats.org/officeDocument/2006/relationships/image" Target="../media/image8.png"/><Relationship Id="rId5" Type="http://schemas.openxmlformats.org/officeDocument/2006/relationships/image" Target="../media/image13.png"/><Relationship Id="rId6" Type="http://schemas.openxmlformats.org/officeDocument/2006/relationships/image" Target="../media/image9.png"/><Relationship Id="rId7" Type="http://schemas.openxmlformats.org/officeDocument/2006/relationships/image" Target="../media/image7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jp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2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27.pn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15.png"/><Relationship Id="rId8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Year: 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Term: 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Objective:  </a:t>
            </a:r>
            <a:r>
              <a:rPr lang="en-AU"/>
              <a:t>Identify and define adverbs.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AU"/>
              <a:t>Author: </a:t>
            </a:r>
            <a:r>
              <a:rPr lang="en-AU"/>
              <a:t>Yvonne Cooper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3" name="Google Shape;93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4" name="Google Shape;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5" name="Google Shape;9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6" name="Google Shape;9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3" name="Google Shape;103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1" name="Google Shape;111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/>
        </p:nvSpPr>
        <p:spPr>
          <a:xfrm>
            <a:off x="923925" y="2190750"/>
            <a:ext cx="10553700" cy="52322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AU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identify and define adverbs.</a:t>
            </a:r>
            <a:endParaRPr b="0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/>
          </a:p>
        </p:txBody>
      </p:sp>
      <p:pic>
        <p:nvPicPr>
          <p:cNvPr descr="Icon&#10;&#10;Description automatically generated" id="119" name="Google Shape;119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25" name="Google Shape;125;p18"/>
          <p:cNvSpPr txBox="1"/>
          <p:nvPr/>
        </p:nvSpPr>
        <p:spPr>
          <a:xfrm>
            <a:off x="-15285" y="339291"/>
            <a:ext cx="8894801" cy="494499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adverb is a word that modifies or describes a verb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p18"/>
          <p:cNvSpPr/>
          <p:nvPr/>
        </p:nvSpPr>
        <p:spPr>
          <a:xfrm>
            <a:off x="325099" y="2412958"/>
            <a:ext cx="18582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Examples:</a:t>
            </a:r>
            <a:endParaRPr/>
          </a:p>
        </p:txBody>
      </p:sp>
      <p:sp>
        <p:nvSpPr>
          <p:cNvPr id="127" name="Google Shape;127;p18"/>
          <p:cNvSpPr txBox="1"/>
          <p:nvPr/>
        </p:nvSpPr>
        <p:spPr>
          <a:xfrm>
            <a:off x="259899" y="3558217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sneaky fox crept </a:t>
            </a:r>
            <a:r>
              <a:rPr b="1"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quietly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into the hen house.</a:t>
            </a:r>
            <a:endParaRPr/>
          </a:p>
          <a:p>
            <a: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325099" y="4452688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 Susan cried </a:t>
            </a:r>
            <a:r>
              <a:rPr b="1"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loudly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when she was not allowed to play on the tablet.</a:t>
            </a:r>
            <a:endParaRPr b="0" sz="20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325099" y="5393997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Brent threw the ball </a:t>
            </a:r>
            <a:r>
              <a:rPr b="1"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long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</a:t>
            </a:r>
            <a:r>
              <a:rPr b="1" lang="en-AU" sz="20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low</a:t>
            </a:r>
            <a:r>
              <a:rPr b="1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towards his team mate at the other end of the field. </a:t>
            </a:r>
            <a:r>
              <a:rPr b="0" lang="en-AU" sz="20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</p:txBody>
      </p:sp>
      <p:pic>
        <p:nvPicPr>
          <p:cNvPr descr="https://cdn3.vectorstock.com/i/1000x1000/77/52/yes-tick-icon-vector-22957752.jpg" id="130" name="Google Shape;130;p18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5431378" y="2574577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32" name="Google Shape;132;p18"/>
          <p:cNvSpPr txBox="1"/>
          <p:nvPr/>
        </p:nvSpPr>
        <p:spPr>
          <a:xfrm>
            <a:off x="10181939" y="1250631"/>
            <a:ext cx="1988664" cy="2246769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an adverb?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an example of the use of an adverb in this sentence?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adverb in this sentence?</a:t>
            </a:r>
            <a:endParaRPr/>
          </a:p>
        </p:txBody>
      </p:sp>
      <p:pic>
        <p:nvPicPr>
          <p:cNvPr descr="Logo, icon&#10;&#10;Description automatically generated" id="133" name="Google Shape;13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4" name="Google Shape;13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35" name="Google Shape;13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41" name="Google Shape;141;p19"/>
          <p:cNvSpPr/>
          <p:nvPr/>
        </p:nvSpPr>
        <p:spPr>
          <a:xfrm>
            <a:off x="334429" y="2528638"/>
            <a:ext cx="25926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24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Non-Examples:</a:t>
            </a:r>
            <a:endParaRPr/>
          </a:p>
        </p:txBody>
      </p:sp>
      <p:sp>
        <p:nvSpPr>
          <p:cNvPr id="142" name="Google Shape;142;p19"/>
          <p:cNvSpPr txBox="1"/>
          <p:nvPr/>
        </p:nvSpPr>
        <p:spPr>
          <a:xfrm>
            <a:off x="258597" y="3336172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 Sam ran to his mother and told her what he had found.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258597" y="4617719"/>
            <a:ext cx="11845504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We washed the dishes before we watched television.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4" name="Google Shape;144;p19"/>
          <p:cNvSpPr txBox="1"/>
          <p:nvPr/>
        </p:nvSpPr>
        <p:spPr>
          <a:xfrm>
            <a:off x="334429" y="3827842"/>
            <a:ext cx="11284323" cy="6463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‘Ran’ and ‘told’ are the verbs.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adverbs have been used.</a:t>
            </a:r>
            <a:endParaRPr/>
          </a:p>
        </p:txBody>
      </p:sp>
      <p:pic>
        <p:nvPicPr>
          <p:cNvPr descr="See the source image" id="145" name="Google Shape;145;p19"/>
          <p:cNvPicPr preferRelativeResize="0"/>
          <p:nvPr/>
        </p:nvPicPr>
        <p:blipFill rotWithShape="1">
          <a:blip r:embed="rId3">
            <a:alphaModFix/>
          </a:blip>
          <a:srcRect b="0" l="50750" r="0" t="0"/>
          <a:stretch/>
        </p:blipFill>
        <p:spPr>
          <a:xfrm>
            <a:off x="5157528" y="2419123"/>
            <a:ext cx="857250" cy="78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10203336" y="1141144"/>
            <a:ext cx="1988664" cy="144655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not an example of an adverb being used?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48" name="Google Shape;14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9" name="Google Shape;149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0" name="Google Shape;150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86282" y="142360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9"/>
          <p:cNvSpPr txBox="1"/>
          <p:nvPr/>
        </p:nvSpPr>
        <p:spPr>
          <a:xfrm>
            <a:off x="334429" y="5288040"/>
            <a:ext cx="10713872" cy="6463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‘Washed’ and ‘ watched’ are the verbs.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adverbs have been used.</a:t>
            </a:r>
            <a:endParaRPr/>
          </a:p>
        </p:txBody>
      </p:sp>
      <p:sp>
        <p:nvSpPr>
          <p:cNvPr id="152" name="Google Shape;152;p19"/>
          <p:cNvSpPr txBox="1"/>
          <p:nvPr/>
        </p:nvSpPr>
        <p:spPr>
          <a:xfrm>
            <a:off x="-15285" y="339291"/>
            <a:ext cx="8894801" cy="494499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adverb is a word that modifies or describes a verb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158" name="Google Shape;158;p2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pic>
        <p:nvPicPr>
          <p:cNvPr descr="Logo, icon&#10;&#10;Description automatically generated" id="159" name="Google Shape;15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37223" y="100832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0" name="Google Shape;16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85690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 txBox="1"/>
          <p:nvPr/>
        </p:nvSpPr>
        <p:spPr>
          <a:xfrm>
            <a:off x="10160558" y="1014082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the adverb modifying the verb? What is it telling us about the verb?</a:t>
            </a:r>
            <a:endParaRPr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Ensure Your Next Trip to a Playground is Both Fun and Safe" id="162" name="Google Shape;16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017" y="2263688"/>
            <a:ext cx="4049610" cy="269974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0"/>
          <p:cNvSpPr txBox="1"/>
          <p:nvPr/>
        </p:nvSpPr>
        <p:spPr>
          <a:xfrm>
            <a:off x="4695641" y="1943208"/>
            <a:ext cx="5486525" cy="35864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Calibri"/>
              <a:buNone/>
            </a:pPr>
            <a:r>
              <a:rPr b="1" lang="en-AU" sz="260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Verb</a:t>
            </a:r>
            <a:r>
              <a:rPr lang="en-AU" sz="2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 </a:t>
            </a:r>
            <a:r>
              <a:rPr b="1" lang="en-AU" sz="2600">
                <a:solidFill>
                  <a:srgbClr val="C55A1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Adverb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lang="en-AU" sz="2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smiled                    brightly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slid                         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excitedly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lang="en-AU" sz="2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waved                   happily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waited                   patiently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lang="en-AU" sz="2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played                   together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lang="en-AU" sz="2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you think of any more?</a:t>
            </a:r>
            <a:endParaRPr b="0" i="0" sz="2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4" name="Google Shape;164;p20"/>
          <p:cNvSpPr txBox="1"/>
          <p:nvPr/>
        </p:nvSpPr>
        <p:spPr>
          <a:xfrm>
            <a:off x="-15285" y="339291"/>
            <a:ext cx="8894801" cy="494499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adverb is a word that modifies or describes a verb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70" name="Google Shape;17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1" name="Google Shape;17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72" name="Google Shape;17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3751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1"/>
          <p:cNvSpPr txBox="1"/>
          <p:nvPr/>
        </p:nvSpPr>
        <p:spPr>
          <a:xfrm>
            <a:off x="10177568" y="1047715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words are the adverbs?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which verbs they are modifying?</a:t>
            </a:r>
            <a:endParaRPr/>
          </a:p>
        </p:txBody>
      </p:sp>
      <p:sp>
        <p:nvSpPr>
          <p:cNvPr id="174" name="Google Shape;174;p21"/>
          <p:cNvSpPr/>
          <p:nvPr/>
        </p:nvSpPr>
        <p:spPr>
          <a:xfrm>
            <a:off x="190652" y="2464545"/>
            <a:ext cx="926374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I. The sun shone brightly from the summer sky.</a:t>
            </a:r>
            <a:endParaRPr/>
          </a:p>
        </p:txBody>
      </p:sp>
      <p:sp>
        <p:nvSpPr>
          <p:cNvPr id="175" name="Google Shape;175;p21"/>
          <p:cNvSpPr/>
          <p:nvPr/>
        </p:nvSpPr>
        <p:spPr>
          <a:xfrm>
            <a:off x="1772370" y="2533475"/>
            <a:ext cx="1018476" cy="423513"/>
          </a:xfrm>
          <a:prstGeom prst="ellipse">
            <a:avLst/>
          </a:prstGeom>
          <a:noFill/>
          <a:ln cap="flat" cmpd="sng" w="28575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6" name="Google Shape;176;p21"/>
          <p:cNvSpPr/>
          <p:nvPr/>
        </p:nvSpPr>
        <p:spPr>
          <a:xfrm flipH="1" rot="10800000">
            <a:off x="2882050" y="2911269"/>
            <a:ext cx="1044301" cy="45719"/>
          </a:xfrm>
          <a:prstGeom prst="rect">
            <a:avLst/>
          </a:prstGeom>
          <a:solidFill>
            <a:srgbClr val="7030A0"/>
          </a:solidFill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7" name="Google Shape;177;p21"/>
          <p:cNvSpPr txBox="1"/>
          <p:nvPr/>
        </p:nvSpPr>
        <p:spPr>
          <a:xfrm>
            <a:off x="0" y="368998"/>
            <a:ext cx="7252572" cy="707886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verbs.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words used to describe them.</a:t>
            </a:r>
            <a:endParaRPr/>
          </a:p>
        </p:txBody>
      </p:sp>
      <p:sp>
        <p:nvSpPr>
          <p:cNvPr id="178" name="Google Shape;178;p21"/>
          <p:cNvSpPr txBox="1"/>
          <p:nvPr/>
        </p:nvSpPr>
        <p:spPr>
          <a:xfrm>
            <a:off x="211258" y="5162284"/>
            <a:ext cx="8894801" cy="1046927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adverb is a word that modifies (or described) a verb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how, where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when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pic>
        <p:nvPicPr>
          <p:cNvPr descr="Logo, icon&#10;&#10;Description automatically generated" id="184" name="Google Shape;18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5" name="Google Shape;18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6" name="Google Shape;18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7" name="Google Shape;187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2"/>
          <p:cNvSpPr txBox="1"/>
          <p:nvPr/>
        </p:nvSpPr>
        <p:spPr>
          <a:xfrm>
            <a:off x="10177568" y="1047715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words are the adverbs?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which verbs they are modifying?</a:t>
            </a:r>
            <a:endParaRPr/>
          </a:p>
        </p:txBody>
      </p:sp>
      <p:sp>
        <p:nvSpPr>
          <p:cNvPr id="189" name="Google Shape;189;p22"/>
          <p:cNvSpPr/>
          <p:nvPr/>
        </p:nvSpPr>
        <p:spPr>
          <a:xfrm>
            <a:off x="190652" y="2464545"/>
            <a:ext cx="9666412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dancer carefully chose the most stunning outfit for her performance .</a:t>
            </a:r>
            <a:endParaRPr/>
          </a:p>
        </p:txBody>
      </p:sp>
      <p:sp>
        <p:nvSpPr>
          <p:cNvPr id="190" name="Google Shape;190;p22"/>
          <p:cNvSpPr/>
          <p:nvPr/>
        </p:nvSpPr>
        <p:spPr>
          <a:xfrm>
            <a:off x="3600449" y="2474272"/>
            <a:ext cx="1097385" cy="502657"/>
          </a:xfrm>
          <a:prstGeom prst="ellipse">
            <a:avLst/>
          </a:prstGeom>
          <a:noFill/>
          <a:ln cap="flat" cmpd="sng" w="28575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1" name="Google Shape;191;p22"/>
          <p:cNvSpPr txBox="1"/>
          <p:nvPr/>
        </p:nvSpPr>
        <p:spPr>
          <a:xfrm>
            <a:off x="211258" y="5162284"/>
            <a:ext cx="8894801" cy="1088133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adverb is a word that modifies (or described) a verb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how, where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when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192;p22"/>
          <p:cNvSpPr/>
          <p:nvPr/>
        </p:nvSpPr>
        <p:spPr>
          <a:xfrm flipH="1" rot="10800000">
            <a:off x="2187234" y="2898498"/>
            <a:ext cx="1336142" cy="45719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3" name="Google Shape;193;p22"/>
          <p:cNvSpPr/>
          <p:nvPr/>
        </p:nvSpPr>
        <p:spPr>
          <a:xfrm>
            <a:off x="211258" y="3648791"/>
            <a:ext cx="9666412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expertly styled her hair and proudly laced up her ballet slippers.</a:t>
            </a:r>
            <a:endParaRPr/>
          </a:p>
        </p:txBody>
      </p:sp>
      <p:sp>
        <p:nvSpPr>
          <p:cNvPr id="194" name="Google Shape;194;p22"/>
          <p:cNvSpPr/>
          <p:nvPr/>
        </p:nvSpPr>
        <p:spPr>
          <a:xfrm>
            <a:off x="2248754" y="3648791"/>
            <a:ext cx="1090064" cy="541003"/>
          </a:xfrm>
          <a:prstGeom prst="ellipse">
            <a:avLst/>
          </a:prstGeom>
          <a:noFill/>
          <a:ln cap="flat" cmpd="sng" w="28575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5" name="Google Shape;195;p22"/>
          <p:cNvSpPr/>
          <p:nvPr/>
        </p:nvSpPr>
        <p:spPr>
          <a:xfrm flipH="1" rot="10800000">
            <a:off x="977750" y="4093825"/>
            <a:ext cx="1183948" cy="46959"/>
          </a:xfrm>
          <a:prstGeom prst="rect">
            <a:avLst/>
          </a:prstGeom>
          <a:solidFill>
            <a:srgbClr val="7030A0"/>
          </a:solidFill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6" name="Google Shape;196;p22"/>
          <p:cNvSpPr/>
          <p:nvPr/>
        </p:nvSpPr>
        <p:spPr>
          <a:xfrm>
            <a:off x="6638859" y="3666577"/>
            <a:ext cx="1090064" cy="474209"/>
          </a:xfrm>
          <a:prstGeom prst="ellipse">
            <a:avLst/>
          </a:prstGeom>
          <a:noFill/>
          <a:ln cap="flat" cmpd="sng" w="28575">
            <a:solidFill>
              <a:srgbClr val="5481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7" name="Google Shape;197;p22"/>
          <p:cNvSpPr/>
          <p:nvPr/>
        </p:nvSpPr>
        <p:spPr>
          <a:xfrm flipH="1" rot="10800000">
            <a:off x="5395888" y="4093826"/>
            <a:ext cx="1155914" cy="46959"/>
          </a:xfrm>
          <a:prstGeom prst="rect">
            <a:avLst/>
          </a:prstGeom>
          <a:solidFill>
            <a:srgbClr val="548135"/>
          </a:solidFill>
          <a:ln cap="flat" cmpd="sng" w="12700">
            <a:solidFill>
              <a:srgbClr val="5481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8" name="Google Shape;198;p22"/>
          <p:cNvSpPr txBox="1"/>
          <p:nvPr/>
        </p:nvSpPr>
        <p:spPr>
          <a:xfrm>
            <a:off x="0" y="369928"/>
            <a:ext cx="7252572" cy="707886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verbs.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words used to describe them.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pic>
        <p:nvPicPr>
          <p:cNvPr descr="Logo, icon&#10;&#10;Description automatically generated" id="204" name="Google Shape;20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5" name="Google Shape;20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6" name="Google Shape;20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3751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3"/>
          <p:cNvSpPr/>
          <p:nvPr/>
        </p:nvSpPr>
        <p:spPr>
          <a:xfrm>
            <a:off x="190652" y="2464545"/>
            <a:ext cx="9263742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After the siren blew loudly across the oval, the students raced hurriedly to their classrooms.</a:t>
            </a:r>
            <a:endParaRPr/>
          </a:p>
        </p:txBody>
      </p:sp>
      <p:sp>
        <p:nvSpPr>
          <p:cNvPr id="208" name="Google Shape;208;p23"/>
          <p:cNvSpPr/>
          <p:nvPr/>
        </p:nvSpPr>
        <p:spPr>
          <a:xfrm>
            <a:off x="224961" y="2875243"/>
            <a:ext cx="1128703" cy="500992"/>
          </a:xfrm>
          <a:prstGeom prst="ellipse">
            <a:avLst/>
          </a:prstGeom>
          <a:noFill/>
          <a:ln cap="flat" cmpd="sng" w="28575">
            <a:solidFill>
              <a:srgbClr val="5481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9" name="Google Shape;209;p23"/>
          <p:cNvSpPr/>
          <p:nvPr/>
        </p:nvSpPr>
        <p:spPr>
          <a:xfrm>
            <a:off x="2522024" y="2475076"/>
            <a:ext cx="837006" cy="445887"/>
          </a:xfrm>
          <a:prstGeom prst="ellipse">
            <a:avLst/>
          </a:prstGeom>
          <a:noFill/>
          <a:ln cap="flat" cmpd="sng" w="28575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23"/>
          <p:cNvSpPr/>
          <p:nvPr/>
        </p:nvSpPr>
        <p:spPr>
          <a:xfrm flipH="1" rot="10800000">
            <a:off x="3432643" y="2875243"/>
            <a:ext cx="912854" cy="45720"/>
          </a:xfrm>
          <a:prstGeom prst="rect">
            <a:avLst/>
          </a:prstGeom>
          <a:solidFill>
            <a:srgbClr val="7030A0"/>
          </a:solidFill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1" name="Google Shape;211;p23"/>
          <p:cNvSpPr/>
          <p:nvPr/>
        </p:nvSpPr>
        <p:spPr>
          <a:xfrm flipH="1" rot="10800000">
            <a:off x="1353664" y="3292973"/>
            <a:ext cx="1314035" cy="45719"/>
          </a:xfrm>
          <a:prstGeom prst="rect">
            <a:avLst/>
          </a:prstGeom>
          <a:solidFill>
            <a:srgbClr val="548135"/>
          </a:solidFill>
          <a:ln cap="flat" cmpd="sng" w="12700">
            <a:solidFill>
              <a:srgbClr val="5481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2" name="Google Shape;212;p23"/>
          <p:cNvSpPr txBox="1"/>
          <p:nvPr/>
        </p:nvSpPr>
        <p:spPr>
          <a:xfrm>
            <a:off x="273231" y="5078295"/>
            <a:ext cx="8894801" cy="913202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adverb is a word that modifies (or described) a verb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how, where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when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p23"/>
          <p:cNvSpPr txBox="1"/>
          <p:nvPr/>
        </p:nvSpPr>
        <p:spPr>
          <a:xfrm>
            <a:off x="10177568" y="1047715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words are the adverbs?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which verbs they are modifying?</a:t>
            </a:r>
            <a:endParaRPr/>
          </a:p>
        </p:txBody>
      </p:sp>
      <p:sp>
        <p:nvSpPr>
          <p:cNvPr id="214" name="Google Shape;214;p23"/>
          <p:cNvSpPr txBox="1"/>
          <p:nvPr/>
        </p:nvSpPr>
        <p:spPr>
          <a:xfrm>
            <a:off x="21932" y="554435"/>
            <a:ext cx="7252572" cy="707886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verbs.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words used to describe them.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20" name="Google Shape;220;p24"/>
          <p:cNvSpPr/>
          <p:nvPr/>
        </p:nvSpPr>
        <p:spPr>
          <a:xfrm>
            <a:off x="299709" y="3529947"/>
            <a:ext cx="576632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time passed slowly after lunch.</a:t>
            </a:r>
            <a:endParaRPr/>
          </a:p>
        </p:txBody>
      </p:sp>
      <p:sp>
        <p:nvSpPr>
          <p:cNvPr id="221" name="Google Shape;221;p24"/>
          <p:cNvSpPr txBox="1"/>
          <p:nvPr/>
        </p:nvSpPr>
        <p:spPr>
          <a:xfrm>
            <a:off x="299709" y="4544650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 the children laughed happily when they were given the reward.</a:t>
            </a:r>
            <a:endParaRPr/>
          </a:p>
        </p:txBody>
      </p:sp>
      <p:sp>
        <p:nvSpPr>
          <p:cNvPr id="222" name="Google Shape;222;p24"/>
          <p:cNvSpPr txBox="1"/>
          <p:nvPr/>
        </p:nvSpPr>
        <p:spPr>
          <a:xfrm>
            <a:off x="259934" y="5458080"/>
            <a:ext cx="11845504" cy="106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Arnold wrote quickly and neatly so he could play with his friends. </a:t>
            </a:r>
            <a:endParaRPr/>
          </a:p>
        </p:txBody>
      </p:sp>
      <p:sp>
        <p:nvSpPr>
          <p:cNvPr id="223" name="Google Shape;223;p24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pic>
        <p:nvPicPr>
          <p:cNvPr descr="Logo, icon&#10;&#10;Description automatically generated" id="224" name="Google Shape;22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5" name="Google Shape;22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26" name="Google Shape;226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/>
          <p:nvPr/>
        </p:nvSpPr>
        <p:spPr>
          <a:xfrm>
            <a:off x="1787661" y="3496288"/>
            <a:ext cx="1282710" cy="662167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8" name="Google Shape;228;p24"/>
          <p:cNvSpPr/>
          <p:nvPr/>
        </p:nvSpPr>
        <p:spPr>
          <a:xfrm flipH="1" rot="10800000">
            <a:off x="3069260" y="3976670"/>
            <a:ext cx="949068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9" name="Google Shape;229;p24"/>
          <p:cNvSpPr/>
          <p:nvPr/>
        </p:nvSpPr>
        <p:spPr>
          <a:xfrm>
            <a:off x="2789445" y="4432661"/>
            <a:ext cx="1455384" cy="639960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0" name="Google Shape;230;p24"/>
          <p:cNvSpPr/>
          <p:nvPr/>
        </p:nvSpPr>
        <p:spPr>
          <a:xfrm flipH="1" rot="10800000">
            <a:off x="4283734" y="4959384"/>
            <a:ext cx="1206072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p24"/>
          <p:cNvSpPr/>
          <p:nvPr/>
        </p:nvSpPr>
        <p:spPr>
          <a:xfrm>
            <a:off x="7429336" y="5428516"/>
            <a:ext cx="858987" cy="544286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2" name="Google Shape;232;p24"/>
          <p:cNvSpPr/>
          <p:nvPr/>
        </p:nvSpPr>
        <p:spPr>
          <a:xfrm>
            <a:off x="1439710" y="5458080"/>
            <a:ext cx="1018264" cy="436227"/>
          </a:xfrm>
          <a:prstGeom prst="ellipse">
            <a:avLst/>
          </a:prstGeom>
          <a:noFill/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3" name="Google Shape;233;p24"/>
          <p:cNvSpPr/>
          <p:nvPr/>
        </p:nvSpPr>
        <p:spPr>
          <a:xfrm flipH="1" rot="10800000">
            <a:off x="4414537" y="5877498"/>
            <a:ext cx="1061001" cy="45719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p24"/>
          <p:cNvSpPr/>
          <p:nvPr/>
        </p:nvSpPr>
        <p:spPr>
          <a:xfrm flipH="1" rot="10800000">
            <a:off x="2539448" y="5877447"/>
            <a:ext cx="1061001" cy="45719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5" name="Google Shape;235;p24"/>
          <p:cNvSpPr txBox="1"/>
          <p:nvPr/>
        </p:nvSpPr>
        <p:spPr>
          <a:xfrm>
            <a:off x="10160558" y="1014082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words are the adverbs?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which verbs they are modifying?</a:t>
            </a:r>
            <a:endParaRPr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6" name="Google Shape;236;p24"/>
          <p:cNvSpPr/>
          <p:nvPr/>
        </p:nvSpPr>
        <p:spPr>
          <a:xfrm>
            <a:off x="8189711" y="4571212"/>
            <a:ext cx="996234" cy="436227"/>
          </a:xfrm>
          <a:prstGeom prst="ellipse">
            <a:avLst/>
          </a:prstGeom>
          <a:noFill/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7" name="Google Shape;237;p24"/>
          <p:cNvSpPr txBox="1"/>
          <p:nvPr/>
        </p:nvSpPr>
        <p:spPr>
          <a:xfrm>
            <a:off x="-7462" y="366417"/>
            <a:ext cx="7252572" cy="707886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verbs.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words used to describe them.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5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43" name="Google Shape;243;p25"/>
          <p:cNvSpPr/>
          <p:nvPr/>
        </p:nvSpPr>
        <p:spPr>
          <a:xfrm>
            <a:off x="299709" y="3529947"/>
            <a:ext cx="795442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entury Gothic"/>
              <a:buNone/>
            </a:pPr>
            <a:r>
              <a:rPr lang="en-AU" sz="2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talk loudly when other people are singing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</p:txBody>
      </p:sp>
      <p:sp>
        <p:nvSpPr>
          <p:cNvPr id="244" name="Google Shape;244;p25"/>
          <p:cNvSpPr txBox="1"/>
          <p:nvPr/>
        </p:nvSpPr>
        <p:spPr>
          <a:xfrm>
            <a:off x="311779" y="4324809"/>
            <a:ext cx="9797260" cy="824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Raymond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carefully measured the ingredients and slowly poured them into the bowl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</p:txBody>
      </p:sp>
      <p:sp>
        <p:nvSpPr>
          <p:cNvPr id="245" name="Google Shape;245;p25"/>
          <p:cNvSpPr txBox="1"/>
          <p:nvPr/>
        </p:nvSpPr>
        <p:spPr>
          <a:xfrm>
            <a:off x="259934" y="5458080"/>
            <a:ext cx="9580352" cy="106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lang="en-AU" sz="2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sang loudly and happily as we waited patiently for the next train to arrive. </a:t>
            </a:r>
            <a:endParaRPr b="0" i="0" sz="2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/>
          </a:p>
        </p:txBody>
      </p:sp>
      <p:pic>
        <p:nvPicPr>
          <p:cNvPr descr="Logo, icon&#10;&#10;Description automatically generated" id="247" name="Google Shape;24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8" name="Google Shape;24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9" name="Google Shape;249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5"/>
          <p:cNvSpPr/>
          <p:nvPr/>
        </p:nvSpPr>
        <p:spPr>
          <a:xfrm>
            <a:off x="1325369" y="3553185"/>
            <a:ext cx="713853" cy="451946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1" name="Google Shape;251;p25"/>
          <p:cNvSpPr/>
          <p:nvPr/>
        </p:nvSpPr>
        <p:spPr>
          <a:xfrm flipH="1" rot="10800000">
            <a:off x="2050931" y="3959411"/>
            <a:ext cx="868438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2" name="Google Shape;252;p25"/>
          <p:cNvSpPr/>
          <p:nvPr/>
        </p:nvSpPr>
        <p:spPr>
          <a:xfrm flipH="1" rot="10800000">
            <a:off x="2082961" y="4687912"/>
            <a:ext cx="1294326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3" name="Google Shape;253;p25"/>
          <p:cNvSpPr/>
          <p:nvPr/>
        </p:nvSpPr>
        <p:spPr>
          <a:xfrm>
            <a:off x="5876722" y="5451842"/>
            <a:ext cx="1253920" cy="458723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4" name="Google Shape;254;p25"/>
          <p:cNvSpPr/>
          <p:nvPr/>
        </p:nvSpPr>
        <p:spPr>
          <a:xfrm>
            <a:off x="915088" y="5474339"/>
            <a:ext cx="888545" cy="436227"/>
          </a:xfrm>
          <a:prstGeom prst="ellipse">
            <a:avLst/>
          </a:prstGeom>
          <a:noFill/>
          <a:ln cap="flat" cmpd="sng" w="1905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p25"/>
          <p:cNvSpPr/>
          <p:nvPr/>
        </p:nvSpPr>
        <p:spPr>
          <a:xfrm flipH="1" rot="10800000">
            <a:off x="7165348" y="5885774"/>
            <a:ext cx="1366256" cy="5467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6" name="Google Shape;256;p25"/>
          <p:cNvSpPr/>
          <p:nvPr/>
        </p:nvSpPr>
        <p:spPr>
          <a:xfrm flipH="1" rot="10800000">
            <a:off x="1858309" y="5814947"/>
            <a:ext cx="888545" cy="70828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7" name="Google Shape;257;p25"/>
          <p:cNvSpPr/>
          <p:nvPr/>
        </p:nvSpPr>
        <p:spPr>
          <a:xfrm>
            <a:off x="3482314" y="4301727"/>
            <a:ext cx="1760731" cy="492444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8" name="Google Shape;258;p25"/>
          <p:cNvSpPr txBox="1"/>
          <p:nvPr/>
        </p:nvSpPr>
        <p:spPr>
          <a:xfrm>
            <a:off x="10160558" y="1014082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words are the adverbs?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which verbs they are modifying?</a:t>
            </a:r>
            <a:endParaRPr/>
          </a:p>
        </p:txBody>
      </p:sp>
      <p:sp>
        <p:nvSpPr>
          <p:cNvPr id="259" name="Google Shape;259;p25"/>
          <p:cNvSpPr/>
          <p:nvPr/>
        </p:nvSpPr>
        <p:spPr>
          <a:xfrm>
            <a:off x="6799355" y="3467073"/>
            <a:ext cx="1237298" cy="662192"/>
          </a:xfrm>
          <a:prstGeom prst="ellipse">
            <a:avLst/>
          </a:prstGeom>
          <a:noFill/>
          <a:ln cap="flat" cmpd="sng" w="1905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p25"/>
          <p:cNvSpPr/>
          <p:nvPr/>
        </p:nvSpPr>
        <p:spPr>
          <a:xfrm>
            <a:off x="315695" y="4650418"/>
            <a:ext cx="1353714" cy="563887"/>
          </a:xfrm>
          <a:prstGeom prst="ellipse">
            <a:avLst/>
          </a:prstGeom>
          <a:noFill/>
          <a:ln cap="flat" cmpd="sng" w="1905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1" name="Google Shape;261;p25"/>
          <p:cNvSpPr/>
          <p:nvPr/>
        </p:nvSpPr>
        <p:spPr>
          <a:xfrm>
            <a:off x="8426605" y="4670085"/>
            <a:ext cx="901953" cy="45719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p25"/>
          <p:cNvSpPr/>
          <p:nvPr/>
        </p:nvSpPr>
        <p:spPr>
          <a:xfrm flipH="1" rot="10800000">
            <a:off x="3654438" y="5831316"/>
            <a:ext cx="1144065" cy="54459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p25"/>
          <p:cNvSpPr/>
          <p:nvPr/>
        </p:nvSpPr>
        <p:spPr>
          <a:xfrm>
            <a:off x="2324360" y="5885773"/>
            <a:ext cx="914400" cy="373075"/>
          </a:xfrm>
          <a:prstGeom prst="ellipse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25"/>
          <p:cNvSpPr txBox="1"/>
          <p:nvPr/>
        </p:nvSpPr>
        <p:spPr>
          <a:xfrm>
            <a:off x="0" y="319289"/>
            <a:ext cx="7252572" cy="707886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verbs.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words used to describe them.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6"/>
          <p:cNvSpPr txBox="1"/>
          <p:nvPr>
            <p:ph idx="1" type="body"/>
          </p:nvPr>
        </p:nvSpPr>
        <p:spPr>
          <a:xfrm>
            <a:off x="89709" y="594043"/>
            <a:ext cx="7310950" cy="944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AU" sz="2000"/>
              <a:t>Which sentence(s) show all the adverbs underlined correctly?</a:t>
            </a:r>
            <a:endParaRPr sz="1200"/>
          </a:p>
        </p:txBody>
      </p:sp>
      <p:sp>
        <p:nvSpPr>
          <p:cNvPr id="270" name="Google Shape;270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/>
          </a:p>
        </p:txBody>
      </p:sp>
      <p:sp>
        <p:nvSpPr>
          <p:cNvPr id="271" name="Google Shape;271;p26"/>
          <p:cNvSpPr txBox="1"/>
          <p:nvPr/>
        </p:nvSpPr>
        <p:spPr>
          <a:xfrm>
            <a:off x="10134199" y="864619"/>
            <a:ext cx="1988664" cy="738664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it/ isn’t it a an example?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72" name="Google Shape;27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4772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3" name="Google Shape;273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8850" y="204651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4" name="Google Shape;27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44772" y="87872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5" name="Google Shape;275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18850" y="86461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76" name="Google Shape;276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77" name="Google Shape;277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6"/>
          <p:cNvSpPr/>
          <p:nvPr/>
        </p:nvSpPr>
        <p:spPr>
          <a:xfrm>
            <a:off x="287869" y="1687069"/>
            <a:ext cx="9799991" cy="23480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Jada </a:t>
            </a:r>
            <a:r>
              <a:rPr lang="en-AU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quietly</a:t>
            </a: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watched the movie as she </a:t>
            </a:r>
            <a:r>
              <a:rPr lang="en-AU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ate</a:t>
            </a: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her popcorn.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tired puppy</a:t>
            </a:r>
            <a:r>
              <a:rPr lang="en-AU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lazily </a:t>
            </a: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licked its bone, </a:t>
            </a:r>
            <a:r>
              <a:rPr lang="en-AU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slowly </a:t>
            </a: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closed his eyes and slept </a:t>
            </a:r>
            <a:r>
              <a:rPr lang="en-AU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soundly</a:t>
            </a: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Lilly </a:t>
            </a:r>
            <a:r>
              <a:rPr lang="en-AU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suddenly</a:t>
            </a: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stopped her bike and stared </a:t>
            </a:r>
            <a:r>
              <a:rPr lang="en-AU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hungrily</a:t>
            </a: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at the advert for fried chicken.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wind </a:t>
            </a:r>
            <a:r>
              <a:rPr lang="en-AU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wailed</a:t>
            </a: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wearily through the </a:t>
            </a:r>
            <a:r>
              <a:rPr lang="en-AU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bare</a:t>
            </a: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branches of the storm </a:t>
            </a:r>
            <a:r>
              <a:rPr lang="en-AU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tossed</a:t>
            </a: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trees.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teenager </a:t>
            </a:r>
            <a:r>
              <a:rPr lang="en-AU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tiredly</a:t>
            </a: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typed throughout the night to </a:t>
            </a:r>
            <a:r>
              <a:rPr lang="en-AU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finally</a:t>
            </a:r>
            <a:r>
              <a:rPr lang="en-AU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finish his assignment. </a:t>
            </a:r>
            <a:endParaRPr/>
          </a:p>
        </p:txBody>
      </p:sp>
      <p:pic>
        <p:nvPicPr>
          <p:cNvPr descr="See the source image" id="279" name="Google Shape;279;p26"/>
          <p:cNvPicPr preferRelativeResize="0"/>
          <p:nvPr/>
        </p:nvPicPr>
        <p:blipFill rotWithShape="1">
          <a:blip r:embed="rId9">
            <a:alphaModFix/>
          </a:blip>
          <a:srcRect b="0" l="50750" r="0" t="0"/>
          <a:stretch/>
        </p:blipFill>
        <p:spPr>
          <a:xfrm>
            <a:off x="9562648" y="3357876"/>
            <a:ext cx="236671" cy="2166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280" name="Google Shape;280;p26"/>
          <p:cNvPicPr preferRelativeResize="0"/>
          <p:nvPr/>
        </p:nvPicPr>
        <p:blipFill rotWithShape="1">
          <a:blip r:embed="rId10">
            <a:alphaModFix/>
          </a:blip>
          <a:srcRect b="10582" l="0" r="0" t="0"/>
          <a:stretch/>
        </p:blipFill>
        <p:spPr>
          <a:xfrm>
            <a:off x="10038395" y="2944947"/>
            <a:ext cx="304900" cy="2260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281" name="Google Shape;281;p26"/>
          <p:cNvPicPr preferRelativeResize="0"/>
          <p:nvPr/>
        </p:nvPicPr>
        <p:blipFill rotWithShape="1">
          <a:blip r:embed="rId9">
            <a:alphaModFix/>
          </a:blip>
          <a:srcRect b="0" l="50750" r="0" t="0"/>
          <a:stretch/>
        </p:blipFill>
        <p:spPr>
          <a:xfrm>
            <a:off x="7427394" y="2078609"/>
            <a:ext cx="236671" cy="2166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282" name="Google Shape;282;p26"/>
          <p:cNvPicPr preferRelativeResize="0"/>
          <p:nvPr/>
        </p:nvPicPr>
        <p:blipFill rotWithShape="1">
          <a:blip r:embed="rId10">
            <a:alphaModFix/>
          </a:blip>
          <a:srcRect b="10582" l="0" r="0" t="0"/>
          <a:stretch/>
        </p:blipFill>
        <p:spPr>
          <a:xfrm>
            <a:off x="9562648" y="2496038"/>
            <a:ext cx="304900" cy="226014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6"/>
          <p:cNvSpPr txBox="1"/>
          <p:nvPr/>
        </p:nvSpPr>
        <p:spPr>
          <a:xfrm>
            <a:off x="287869" y="4844921"/>
            <a:ext cx="8894801" cy="876610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adverb is a word that modifies (or describes) a verb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describes 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how, where 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</a:t>
            </a:r>
            <a:r>
              <a:rPr i="1"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when</a:t>
            </a: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</p:txBody>
      </p:sp>
      <p:pic>
        <p:nvPicPr>
          <p:cNvPr descr="https://cdn3.vectorstock.com/i/1000x1000/77/52/yes-tick-icon-vector-22957752.jpg" id="284" name="Google Shape;284;p26"/>
          <p:cNvPicPr preferRelativeResize="0"/>
          <p:nvPr/>
        </p:nvPicPr>
        <p:blipFill rotWithShape="1">
          <a:blip r:embed="rId10">
            <a:alphaModFix/>
          </a:blip>
          <a:srcRect b="10582" l="0" r="0" t="0"/>
          <a:stretch/>
        </p:blipFill>
        <p:spPr>
          <a:xfrm>
            <a:off x="9617298" y="3757034"/>
            <a:ext cx="304900" cy="226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7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90" name="Google Shape;290;p27"/>
          <p:cNvSpPr/>
          <p:nvPr/>
        </p:nvSpPr>
        <p:spPr>
          <a:xfrm>
            <a:off x="299709" y="3529947"/>
            <a:ext cx="6122189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Stir gently so the mixture doesn’t spill.</a:t>
            </a:r>
            <a:endParaRPr/>
          </a:p>
        </p:txBody>
      </p:sp>
      <p:sp>
        <p:nvSpPr>
          <p:cNvPr id="291" name="Google Shape;291;p27"/>
          <p:cNvSpPr txBox="1"/>
          <p:nvPr/>
        </p:nvSpPr>
        <p:spPr>
          <a:xfrm>
            <a:off x="299709" y="4544650"/>
            <a:ext cx="12420517" cy="54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paramedic quickly assessed her patient’s breathing.</a:t>
            </a:r>
            <a:endParaRPr/>
          </a:p>
        </p:txBody>
      </p:sp>
      <p:sp>
        <p:nvSpPr>
          <p:cNvPr id="292" name="Google Shape;292;p27"/>
          <p:cNvSpPr txBox="1"/>
          <p:nvPr/>
        </p:nvSpPr>
        <p:spPr>
          <a:xfrm>
            <a:off x="270527" y="5417517"/>
            <a:ext cx="9900624" cy="8361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chickens squawked loudly as they finally heard their owner arrive with their food.</a:t>
            </a:r>
            <a:endParaRPr/>
          </a:p>
        </p:txBody>
      </p:sp>
      <p:sp>
        <p:nvSpPr>
          <p:cNvPr id="293" name="Google Shape;293;p27"/>
          <p:cNvSpPr txBox="1"/>
          <p:nvPr/>
        </p:nvSpPr>
        <p:spPr>
          <a:xfrm>
            <a:off x="0" y="-1"/>
            <a:ext cx="3600450" cy="64633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Development-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re-explanation</a:t>
            </a:r>
            <a:endParaRPr/>
          </a:p>
        </p:txBody>
      </p:sp>
      <p:pic>
        <p:nvPicPr>
          <p:cNvPr descr="Logo, icon&#10;&#10;Description automatically generated" id="294" name="Google Shape;29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5" name="Google Shape;29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6" name="Google Shape;296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7"/>
          <p:cNvSpPr/>
          <p:nvPr/>
        </p:nvSpPr>
        <p:spPr>
          <a:xfrm>
            <a:off x="299710" y="3523344"/>
            <a:ext cx="623080" cy="557972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8" name="Google Shape;298;p27"/>
          <p:cNvSpPr/>
          <p:nvPr/>
        </p:nvSpPr>
        <p:spPr>
          <a:xfrm flipH="1" rot="10800000">
            <a:off x="922790" y="3974652"/>
            <a:ext cx="973122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9" name="Google Shape;299;p27"/>
          <p:cNvSpPr/>
          <p:nvPr/>
        </p:nvSpPr>
        <p:spPr>
          <a:xfrm>
            <a:off x="4135512" y="4496107"/>
            <a:ext cx="1456756" cy="544286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0" name="Google Shape;300;p27"/>
          <p:cNvSpPr/>
          <p:nvPr/>
        </p:nvSpPr>
        <p:spPr>
          <a:xfrm flipH="1" rot="10800000">
            <a:off x="2881359" y="4965691"/>
            <a:ext cx="1153745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1" name="Google Shape;301;p27"/>
          <p:cNvSpPr/>
          <p:nvPr/>
        </p:nvSpPr>
        <p:spPr>
          <a:xfrm>
            <a:off x="2414496" y="5358591"/>
            <a:ext cx="1805165" cy="523375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2" name="Google Shape;302;p27"/>
          <p:cNvSpPr/>
          <p:nvPr/>
        </p:nvSpPr>
        <p:spPr>
          <a:xfrm flipH="1" rot="10800000">
            <a:off x="4219661" y="5808447"/>
            <a:ext cx="998291" cy="45719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3" name="Google Shape;303;p27"/>
          <p:cNvSpPr txBox="1"/>
          <p:nvPr/>
        </p:nvSpPr>
        <p:spPr>
          <a:xfrm>
            <a:off x="0" y="646330"/>
            <a:ext cx="8894801" cy="421041"/>
          </a:xfrm>
          <a:prstGeom prst="rect">
            <a:avLst/>
          </a:prstGeom>
          <a:solidFill>
            <a:srgbClr val="F5D32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adverb is a word that modifies or describes a verb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4" name="Google Shape;304;p27"/>
          <p:cNvSpPr txBox="1"/>
          <p:nvPr/>
        </p:nvSpPr>
        <p:spPr>
          <a:xfrm>
            <a:off x="-26444" y="1359759"/>
            <a:ext cx="7252572" cy="707886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verbs.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adverbs used to modify them.</a:t>
            </a:r>
            <a:endParaRPr/>
          </a:p>
        </p:txBody>
      </p:sp>
      <p:sp>
        <p:nvSpPr>
          <p:cNvPr id="305" name="Google Shape;305;p27"/>
          <p:cNvSpPr txBox="1"/>
          <p:nvPr/>
        </p:nvSpPr>
        <p:spPr>
          <a:xfrm>
            <a:off x="10160558" y="1014082"/>
            <a:ext cx="1988664" cy="160043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words are the adverbs?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AU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which verbs they are modifying?</a:t>
            </a:r>
            <a:endParaRPr/>
          </a:p>
        </p:txBody>
      </p:sp>
      <p:sp>
        <p:nvSpPr>
          <p:cNvPr id="306" name="Google Shape;306;p27"/>
          <p:cNvSpPr/>
          <p:nvPr/>
        </p:nvSpPr>
        <p:spPr>
          <a:xfrm>
            <a:off x="5592268" y="3614130"/>
            <a:ext cx="702739" cy="369144"/>
          </a:xfrm>
          <a:prstGeom prst="ellipse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7" name="Google Shape;307;p27"/>
          <p:cNvSpPr/>
          <p:nvPr/>
        </p:nvSpPr>
        <p:spPr>
          <a:xfrm>
            <a:off x="7512506" y="5391689"/>
            <a:ext cx="1059859" cy="457177"/>
          </a:xfrm>
          <a:prstGeom prst="ellipse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8" name="Google Shape;308;p27"/>
          <p:cNvSpPr/>
          <p:nvPr/>
        </p:nvSpPr>
        <p:spPr>
          <a:xfrm>
            <a:off x="6563747" y="5797866"/>
            <a:ext cx="890949" cy="45719"/>
          </a:xfrm>
          <a:prstGeom prst="rect">
            <a:avLst/>
          </a:prstGeom>
          <a:solidFill>
            <a:srgbClr val="7030A0"/>
          </a:solidFill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9" name="Google Shape;309;p27"/>
          <p:cNvSpPr/>
          <p:nvPr/>
        </p:nvSpPr>
        <p:spPr>
          <a:xfrm>
            <a:off x="1409351" y="5780825"/>
            <a:ext cx="982379" cy="498691"/>
          </a:xfrm>
          <a:prstGeom prst="ellipse">
            <a:avLst/>
          </a:prstGeom>
          <a:noFill/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/>
          </a:p>
        </p:txBody>
      </p:sp>
      <p:pic>
        <p:nvPicPr>
          <p:cNvPr descr="Logo, icon&#10;&#10;Description automatically generated" id="315" name="Google Shape;31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6" name="Google Shape;31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7" name="Google Shape;31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8" name="Google Shape;318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8"/>
          <p:cNvSpPr txBox="1"/>
          <p:nvPr/>
        </p:nvSpPr>
        <p:spPr>
          <a:xfrm>
            <a:off x="10177568" y="1047715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adjective doing?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the sentence make sense?</a:t>
            </a:r>
            <a:endParaRPr/>
          </a:p>
        </p:txBody>
      </p:sp>
      <p:sp>
        <p:nvSpPr>
          <p:cNvPr id="320" name="Google Shape;320;p28"/>
          <p:cNvSpPr/>
          <p:nvPr/>
        </p:nvSpPr>
        <p:spPr>
          <a:xfrm>
            <a:off x="299709" y="3529947"/>
            <a:ext cx="8193269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stars shone                   from the dark, silent sky.</a:t>
            </a:r>
            <a:endParaRPr/>
          </a:p>
        </p:txBody>
      </p:sp>
      <p:sp>
        <p:nvSpPr>
          <p:cNvPr id="321" name="Google Shape;321;p28"/>
          <p:cNvSpPr/>
          <p:nvPr/>
        </p:nvSpPr>
        <p:spPr>
          <a:xfrm>
            <a:off x="1800225" y="3529947"/>
            <a:ext cx="998293" cy="527422"/>
          </a:xfrm>
          <a:prstGeom prst="ellipse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2" name="Google Shape;322;p28"/>
          <p:cNvSpPr/>
          <p:nvPr/>
        </p:nvSpPr>
        <p:spPr>
          <a:xfrm flipH="1" rot="10800000">
            <a:off x="2986359" y="3875488"/>
            <a:ext cx="1413889" cy="45719"/>
          </a:xfrm>
          <a:prstGeom prst="rect">
            <a:avLst/>
          </a:prstGeom>
          <a:solidFill>
            <a:srgbClr val="7030A0"/>
          </a:solidFill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3" name="Google Shape;323;p28"/>
          <p:cNvSpPr/>
          <p:nvPr/>
        </p:nvSpPr>
        <p:spPr>
          <a:xfrm>
            <a:off x="615314" y="2242936"/>
            <a:ext cx="806502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sparkling      darkly      mostly       brightly     sandy </a:t>
            </a:r>
            <a:endParaRPr/>
          </a:p>
        </p:txBody>
      </p:sp>
      <p:sp>
        <p:nvSpPr>
          <p:cNvPr id="324" name="Google Shape;324;p28"/>
          <p:cNvSpPr txBox="1"/>
          <p:nvPr/>
        </p:nvSpPr>
        <p:spPr>
          <a:xfrm>
            <a:off x="17938" y="366417"/>
            <a:ext cx="7252572" cy="1015663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verb(s).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an adverb to expand the sentence and modify the verb(s).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9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AU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/>
          </a:p>
        </p:txBody>
      </p:sp>
      <p:pic>
        <p:nvPicPr>
          <p:cNvPr descr="Logo, icon&#10;&#10;Description automatically generated" id="330" name="Google Shape;33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1" name="Google Shape;33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2" name="Google Shape;332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3" name="Google Shape;333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9"/>
          <p:cNvSpPr/>
          <p:nvPr/>
        </p:nvSpPr>
        <p:spPr>
          <a:xfrm>
            <a:off x="310267" y="3179764"/>
            <a:ext cx="10041748" cy="1216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Every student in the school sat                      as they             listened to the serviceman speak about his experiences.</a:t>
            </a:r>
            <a:endParaRPr/>
          </a:p>
        </p:txBody>
      </p:sp>
      <p:sp>
        <p:nvSpPr>
          <p:cNvPr id="335" name="Google Shape;335;p29"/>
          <p:cNvSpPr/>
          <p:nvPr/>
        </p:nvSpPr>
        <p:spPr>
          <a:xfrm>
            <a:off x="220661" y="2127197"/>
            <a:ext cx="8829661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funny      quietly      assembly       wrong     respectfully </a:t>
            </a:r>
            <a:endParaRPr/>
          </a:p>
        </p:txBody>
      </p:sp>
      <p:sp>
        <p:nvSpPr>
          <p:cNvPr id="336" name="Google Shape;336;p29"/>
          <p:cNvSpPr/>
          <p:nvPr/>
        </p:nvSpPr>
        <p:spPr>
          <a:xfrm>
            <a:off x="310267" y="3788780"/>
            <a:ext cx="1392600" cy="542100"/>
          </a:xfrm>
          <a:prstGeom prst="ellipse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7" name="Google Shape;337;p29"/>
          <p:cNvSpPr/>
          <p:nvPr/>
        </p:nvSpPr>
        <p:spPr>
          <a:xfrm flipH="1" rot="10800000">
            <a:off x="8429627" y="3610927"/>
            <a:ext cx="1512898" cy="45719"/>
          </a:xfrm>
          <a:prstGeom prst="rect">
            <a:avLst/>
          </a:prstGeom>
          <a:solidFill>
            <a:srgbClr val="7030A0"/>
          </a:solidFill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8" name="Google Shape;338;p29"/>
          <p:cNvSpPr/>
          <p:nvPr/>
        </p:nvSpPr>
        <p:spPr>
          <a:xfrm>
            <a:off x="4640441" y="3192612"/>
            <a:ext cx="610800" cy="472800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9" name="Google Shape;339;p29"/>
          <p:cNvSpPr/>
          <p:nvPr/>
        </p:nvSpPr>
        <p:spPr>
          <a:xfrm flipH="1" rot="10800000">
            <a:off x="5343787" y="3611047"/>
            <a:ext cx="1786800" cy="45600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0" name="Google Shape;340;p29"/>
          <p:cNvSpPr/>
          <p:nvPr/>
        </p:nvSpPr>
        <p:spPr>
          <a:xfrm>
            <a:off x="4640450" y="3788767"/>
            <a:ext cx="1121100" cy="469800"/>
          </a:xfrm>
          <a:prstGeom prst="ellipse">
            <a:avLst/>
          </a:prstGeom>
          <a:noFill/>
          <a:ln cap="flat" cmpd="sng" w="28575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1" name="Google Shape;341;p29"/>
          <p:cNvSpPr txBox="1"/>
          <p:nvPr/>
        </p:nvSpPr>
        <p:spPr>
          <a:xfrm>
            <a:off x="10177568" y="1047715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adjective doing?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the sentence make sense?</a:t>
            </a:r>
            <a:endParaRPr/>
          </a:p>
        </p:txBody>
      </p:sp>
      <p:sp>
        <p:nvSpPr>
          <p:cNvPr id="342" name="Google Shape;342;p29"/>
          <p:cNvSpPr txBox="1"/>
          <p:nvPr/>
        </p:nvSpPr>
        <p:spPr>
          <a:xfrm>
            <a:off x="17938" y="366417"/>
            <a:ext cx="7252572" cy="1015663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verb(s).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an adverb to expand the sentence and modify the verb(s).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0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b="1" i="0" lang="en-AU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/>
          </a:p>
        </p:txBody>
      </p:sp>
      <p:pic>
        <p:nvPicPr>
          <p:cNvPr descr="Logo, icon&#10;&#10;Description automatically generated" id="348" name="Google Shape;34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49" name="Google Shape;34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0" name="Google Shape;35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1" name="Google Shape;351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/>
          <p:nvPr/>
        </p:nvSpPr>
        <p:spPr>
          <a:xfrm>
            <a:off x="220661" y="3509928"/>
            <a:ext cx="10030686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entury Gothic"/>
              <a:buNone/>
            </a:pPr>
            <a:r>
              <a:rPr lang="en-AU" sz="2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 he skated                   across the frozen lake, the ice cracked and began to split.</a:t>
            </a:r>
            <a:endParaRPr b="0" i="0" sz="2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3" name="Google Shape;353;p30"/>
          <p:cNvSpPr/>
          <p:nvPr/>
        </p:nvSpPr>
        <p:spPr>
          <a:xfrm>
            <a:off x="220661" y="2127197"/>
            <a:ext cx="8212505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entury Gothic"/>
              <a:buNone/>
            </a:pPr>
            <a:r>
              <a:rPr lang="en-AU" sz="2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suddenly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wet      cold      </a:t>
            </a:r>
            <a:r>
              <a:rPr lang="en-AU" sz="2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skilfully</a:t>
            </a:r>
            <a:r>
              <a:rPr b="0" i="0" lang="en-AU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frightened    </a:t>
            </a:r>
            <a:endParaRPr/>
          </a:p>
        </p:txBody>
      </p:sp>
      <p:sp>
        <p:nvSpPr>
          <p:cNvPr id="354" name="Google Shape;354;p30"/>
          <p:cNvSpPr/>
          <p:nvPr/>
        </p:nvSpPr>
        <p:spPr>
          <a:xfrm>
            <a:off x="1234562" y="3496167"/>
            <a:ext cx="1158553" cy="519963"/>
          </a:xfrm>
          <a:prstGeom prst="ellipse">
            <a:avLst/>
          </a:prstGeom>
          <a:noFill/>
          <a:ln cap="flat" cmpd="sng" w="28575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5" name="Google Shape;355;p30"/>
          <p:cNvSpPr/>
          <p:nvPr/>
        </p:nvSpPr>
        <p:spPr>
          <a:xfrm flipH="1" rot="10800000">
            <a:off x="2507237" y="3908913"/>
            <a:ext cx="1512898" cy="45719"/>
          </a:xfrm>
          <a:prstGeom prst="rect">
            <a:avLst/>
          </a:prstGeom>
          <a:solidFill>
            <a:srgbClr val="7030A0"/>
          </a:solidFill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6" name="Google Shape;356;p30"/>
          <p:cNvSpPr/>
          <p:nvPr/>
        </p:nvSpPr>
        <p:spPr>
          <a:xfrm>
            <a:off x="306393" y="3907302"/>
            <a:ext cx="1388184" cy="549144"/>
          </a:xfrm>
          <a:prstGeom prst="ellipse">
            <a:avLst/>
          </a:prstGeom>
          <a:noFill/>
          <a:ln cap="flat" cmpd="sng" w="28575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7" name="Google Shape;357;p30"/>
          <p:cNvSpPr/>
          <p:nvPr/>
        </p:nvSpPr>
        <p:spPr>
          <a:xfrm flipH="1" rot="10800000">
            <a:off x="8919907" y="3859149"/>
            <a:ext cx="1757953" cy="45720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8" name="Google Shape;358;p30"/>
          <p:cNvSpPr/>
          <p:nvPr/>
        </p:nvSpPr>
        <p:spPr>
          <a:xfrm>
            <a:off x="4097431" y="3954215"/>
            <a:ext cx="625571" cy="440276"/>
          </a:xfrm>
          <a:prstGeom prst="ellipse">
            <a:avLst/>
          </a:prstGeom>
          <a:noFill/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9" name="Google Shape;359;p30"/>
          <p:cNvSpPr txBox="1"/>
          <p:nvPr/>
        </p:nvSpPr>
        <p:spPr>
          <a:xfrm>
            <a:off x="10177568" y="1047715"/>
            <a:ext cx="1988664" cy="1384995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adjective doing?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the sentence make sense?</a:t>
            </a:r>
            <a:endParaRPr/>
          </a:p>
        </p:txBody>
      </p:sp>
      <p:sp>
        <p:nvSpPr>
          <p:cNvPr id="360" name="Google Shape;360;p30"/>
          <p:cNvSpPr txBox="1"/>
          <p:nvPr/>
        </p:nvSpPr>
        <p:spPr>
          <a:xfrm>
            <a:off x="17938" y="366417"/>
            <a:ext cx="7252572" cy="1015663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verb(s).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AU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an adverb to expand the sentence and modify the verb(s).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