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embeddedFontLst>
    <p:embeddedFont>
      <p:font typeface="Quattrocento Sans"/>
      <p:regular r:id="rId20"/>
      <p:bold r:id="rId21"/>
      <p:italic r:id="rId22"/>
      <p:boldItalic r:id="rId23"/>
    </p:embeddedFont>
    <p:embeddedFont>
      <p:font typeface="Century Gothic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attrocentoSans-regular.fntdata"/><Relationship Id="rId22" Type="http://schemas.openxmlformats.org/officeDocument/2006/relationships/font" Target="fonts/QuattrocentoSans-italic.fntdata"/><Relationship Id="rId21" Type="http://schemas.openxmlformats.org/officeDocument/2006/relationships/font" Target="fonts/QuattrocentoSans-bold.fntdata"/><Relationship Id="rId24" Type="http://schemas.openxmlformats.org/officeDocument/2006/relationships/font" Target="fonts/CenturyGothic-regular.fntdata"/><Relationship Id="rId23" Type="http://schemas.openxmlformats.org/officeDocument/2006/relationships/font" Target="fonts/QuattrocentoSans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CenturyGothic-italic.fntdata"/><Relationship Id="rId25" Type="http://schemas.openxmlformats.org/officeDocument/2006/relationships/font" Target="fonts/CenturyGothic-bold.fntdata"/><Relationship Id="rId27" Type="http://schemas.openxmlformats.org/officeDocument/2006/relationships/font" Target="fonts/CenturyGothic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9" name="Google Shape;249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6" name="Google Shape;266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3" name="Google Shape;28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3" name="Google Shape;293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3" name="Google Shape;303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" name="Google Shape;59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0" name="Google Shape;6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3.png"/><Relationship Id="rId10" Type="http://schemas.openxmlformats.org/officeDocument/2006/relationships/image" Target="../media/image14.png"/><Relationship Id="rId13" Type="http://schemas.openxmlformats.org/officeDocument/2006/relationships/image" Target="../media/image18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7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13.png"/><Relationship Id="rId7" Type="http://schemas.openxmlformats.org/officeDocument/2006/relationships/image" Target="../media/image11.png"/><Relationship Id="rId8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jp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27.png"/><Relationship Id="rId5" Type="http://schemas.openxmlformats.org/officeDocument/2006/relationships/image" Target="../media/image14.png"/><Relationship Id="rId6" Type="http://schemas.openxmlformats.org/officeDocument/2006/relationships/image" Target="../media/image23.png"/></Relationships>
</file>

<file path=ppt/slides/_rels/slide7.xml.rels><?xml version="1.0" encoding="UTF-8" standalone="yes"?><Relationships xmlns="http://schemas.openxmlformats.org/package/2006/relationships"><Relationship Id="rId10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Relationship Id="rId9" Type="http://schemas.openxmlformats.org/officeDocument/2006/relationships/image" Target="../media/image20.jp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18.png"/><Relationship Id="rId8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27.png"/><Relationship Id="rId5" Type="http://schemas.openxmlformats.org/officeDocument/2006/relationships/image" Target="../media/image14.png"/><Relationship Id="rId6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27.png"/><Relationship Id="rId5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8.png"/><Relationship Id="rId5" Type="http://schemas.openxmlformats.org/officeDocument/2006/relationships/image" Target="../media/image27.png"/><Relationship Id="rId6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8.png"/><Relationship Id="rId5" Type="http://schemas.openxmlformats.org/officeDocument/2006/relationships/image" Target="../media/image27.png"/><Relationship Id="rId6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18.png"/><Relationship Id="rId5" Type="http://schemas.openxmlformats.org/officeDocument/2006/relationships/image" Target="../media/image27.png"/><Relationship Id="rId6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Year: 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Term: 2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Objective: </a:t>
            </a:r>
            <a:r>
              <a:rPr lang="en-AU"/>
              <a:t>Identify groups of words as either a fragment or a sentence.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Author: Bonny Howard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93" name="Google Shape;93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4" name="Google Shape;9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5" name="Google Shape;9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6" name="Google Shape;96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7" name="Google Shape;97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8" name="Google Shape;98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9" name="Google Shape;99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1" name="Google Shape;101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2" name="Google Shape;102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3" name="Google Shape;103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11" name="Google Shape;111;p1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4130311" y="472809"/>
            <a:ext cx="3433156" cy="92333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Copy and paste these icons to the appropriate slides to indicate engagement norms/CFU strategies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/>
          <p:nvPr/>
        </p:nvSpPr>
        <p:spPr>
          <a:xfrm>
            <a:off x="923925" y="2190750"/>
            <a:ext cx="10553700" cy="52197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411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identify fragments and sentences.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120" name="Google Shape;120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/>
          <p:nvPr/>
        </p:nvSpPr>
        <p:spPr>
          <a:xfrm>
            <a:off x="289560" y="2814899"/>
            <a:ext cx="51220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Examples: These are sentences.</a:t>
            </a:r>
            <a:endParaRPr b="1" i="0" sz="24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p18"/>
          <p:cNvSpPr txBox="1"/>
          <p:nvPr/>
        </p:nvSpPr>
        <p:spPr>
          <a:xfrm>
            <a:off x="289613" y="3820908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the kids play in the park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" name="Google Shape;127;p18"/>
          <p:cNvSpPr txBox="1"/>
          <p:nvPr/>
        </p:nvSpPr>
        <p:spPr>
          <a:xfrm>
            <a:off x="289613" y="4489191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the cat chased a little mouse  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289346" y="5175788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Ben sat on a bench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https://cdn3.vectorstock.com/i/1000x1000/77/52/yes-tick-icon-vector-22957752.jpg" id="129" name="Google Shape;129;p18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5239789" y="2455607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9913620" y="1250315"/>
            <a:ext cx="2257425" cy="224536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a  sentence need?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of a sentence?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each sentence example: What is the who/what doing in this sentence?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132" name="Google Shape;13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3" name="Google Shape;133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4" name="Google Shape;134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/>
          <p:nvPr/>
        </p:nvSpPr>
        <p:spPr>
          <a:xfrm>
            <a:off x="5658724" y="3961563"/>
            <a:ext cx="317823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AU" sz="16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These are all sentences because they have a </a:t>
            </a:r>
            <a:r>
              <a:rPr b="0" i="0" lang="en-AU" sz="1600" u="sng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who/what</a:t>
            </a:r>
            <a:r>
              <a:rPr b="0" i="0" lang="en-AU" sz="16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and a </a:t>
            </a:r>
            <a:r>
              <a:rPr b="0" i="0" lang="en-AU" sz="1600" u="sng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doing.</a:t>
            </a:r>
            <a:endParaRPr b="0" i="0" sz="1600" u="sng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p18"/>
          <p:cNvSpPr txBox="1"/>
          <p:nvPr/>
        </p:nvSpPr>
        <p:spPr>
          <a:xfrm>
            <a:off x="154940" y="766445"/>
            <a:ext cx="9477375" cy="1569431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</a:t>
            </a: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is a group of words that is made of two parts: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0" i="0" lang="en-AU" sz="18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who/what</a:t>
            </a: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(which is also called the </a:t>
            </a:r>
            <a:r>
              <a:rPr b="0" i="1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subject).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0" i="0" lang="en-AU" sz="18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doing</a:t>
            </a: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(which is also called a</a:t>
            </a:r>
            <a:r>
              <a:rPr b="0" i="1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verb).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one of these parts is missing, it is called a </a:t>
            </a:r>
            <a:r>
              <a:rPr b="1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fragment. </a:t>
            </a:r>
            <a:r>
              <a:rPr b="0" i="1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Fragments are not sentences.</a:t>
            </a:r>
            <a:endParaRPr b="1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42" name="Google Shape;142;p19"/>
          <p:cNvSpPr/>
          <p:nvPr/>
        </p:nvSpPr>
        <p:spPr>
          <a:xfrm>
            <a:off x="334645" y="2796993"/>
            <a:ext cx="5854065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Non-Examples: These are fragments.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258597" y="3671099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the boy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4" name="Google Shape;144;p19"/>
          <p:cNvSpPr txBox="1"/>
          <p:nvPr/>
        </p:nvSpPr>
        <p:spPr>
          <a:xfrm>
            <a:off x="258597" y="5000271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 sang a song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5" name="Google Shape;145;p19"/>
          <p:cNvSpPr txBox="1"/>
          <p:nvPr/>
        </p:nvSpPr>
        <p:spPr>
          <a:xfrm>
            <a:off x="1184987" y="4108488"/>
            <a:ext cx="8601295" cy="36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is a fragment (not a sentence) because it is missing the </a:t>
            </a:r>
            <a:r>
              <a:rPr b="0" i="0" lang="en-AU" sz="1800" u="sng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doing.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9"/>
          <p:cNvSpPr txBox="1"/>
          <p:nvPr/>
        </p:nvSpPr>
        <p:spPr>
          <a:xfrm>
            <a:off x="1230548" y="5441141"/>
            <a:ext cx="8555734" cy="36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is a fragment (not a sentence) because it is missing the </a:t>
            </a:r>
            <a:r>
              <a:rPr b="0" i="0" lang="en-AU" sz="1800" u="sng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</a:t>
            </a: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ee the source image" id="147" name="Google Shape;147;p19"/>
          <p:cNvPicPr preferRelativeResize="0"/>
          <p:nvPr/>
        </p:nvPicPr>
        <p:blipFill rotWithShape="1">
          <a:blip r:embed="rId3">
            <a:alphaModFix/>
          </a:blip>
          <a:srcRect b="0" l="50750" r="0" t="0"/>
          <a:stretch/>
        </p:blipFill>
        <p:spPr>
          <a:xfrm>
            <a:off x="5902481" y="2663055"/>
            <a:ext cx="857250" cy="78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9"/>
          <p:cNvSpPr txBox="1"/>
          <p:nvPr/>
        </p:nvSpPr>
        <p:spPr>
          <a:xfrm>
            <a:off x="10203336" y="1141144"/>
            <a:ext cx="1988664" cy="209169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each fragment: Why is this not an example of a sentence?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this fragment missing?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50" name="Google Shape;15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1" name="Google Shape;151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2" name="Google Shape;152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86282" y="142360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9"/>
          <p:cNvSpPr txBox="1"/>
          <p:nvPr/>
        </p:nvSpPr>
        <p:spPr>
          <a:xfrm>
            <a:off x="154940" y="766445"/>
            <a:ext cx="9477375" cy="1569431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</a:t>
            </a: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is a group of words that is made of two parts: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0" i="0" lang="en-AU" sz="18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who/what</a:t>
            </a: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(which is also called the </a:t>
            </a:r>
            <a:r>
              <a:rPr b="0" i="1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subject).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0" i="0" lang="en-AU" sz="18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doing</a:t>
            </a: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(which is also called a</a:t>
            </a:r>
            <a:r>
              <a:rPr b="0" i="1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verb).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one of these parts is missing, it is called a </a:t>
            </a:r>
            <a:r>
              <a:rPr b="1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fragment. </a:t>
            </a:r>
            <a:r>
              <a:rPr b="0" i="1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Fragments are not sentences.</a:t>
            </a:r>
            <a:endParaRPr b="1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/>
          <p:nvPr>
            <p:ph idx="1" type="body"/>
          </p:nvPr>
        </p:nvSpPr>
        <p:spPr>
          <a:xfrm>
            <a:off x="154907" y="766354"/>
            <a:ext cx="10569545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59" name="Google Shape;159;p20"/>
          <p:cNvSpPr/>
          <p:nvPr/>
        </p:nvSpPr>
        <p:spPr>
          <a:xfrm>
            <a:off x="299709" y="3689563"/>
            <a:ext cx="343555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 the shops today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0"/>
          <p:cNvSpPr txBox="1"/>
          <p:nvPr/>
        </p:nvSpPr>
        <p:spPr>
          <a:xfrm>
            <a:off x="259704" y="4612094"/>
            <a:ext cx="5101799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 walked to school today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0"/>
          <p:cNvSpPr txBox="1"/>
          <p:nvPr/>
        </p:nvSpPr>
        <p:spPr>
          <a:xfrm>
            <a:off x="259934" y="5630350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Mark, Steven and Jake will</a:t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2" name="Google Shape;162;p20"/>
          <p:cNvSpPr/>
          <p:nvPr/>
        </p:nvSpPr>
        <p:spPr>
          <a:xfrm>
            <a:off x="299709" y="2521244"/>
            <a:ext cx="7284912" cy="58473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each line carefully.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Thumbs up if it is a sentence/ Thumbs down if it is a fragment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0"/>
          <p:cNvSpPr txBox="1"/>
          <p:nvPr/>
        </p:nvSpPr>
        <p:spPr>
          <a:xfrm>
            <a:off x="10221800" y="1027753"/>
            <a:ext cx="1988664" cy="224536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of a fragment?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it missing?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of a sentence?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65" name="Google Shape;16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2190" y="10083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6" name="Google Shape;16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0"/>
          <p:cNvSpPr txBox="1"/>
          <p:nvPr/>
        </p:nvSpPr>
        <p:spPr>
          <a:xfrm>
            <a:off x="154940" y="766445"/>
            <a:ext cx="9477375" cy="1569431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</a:t>
            </a: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is a group of words that is made of two parts: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0" i="0" lang="en-AU" sz="18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who/what</a:t>
            </a: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(which is also called the </a:t>
            </a:r>
            <a:r>
              <a:rPr b="0" i="1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subject).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0" i="0" lang="en-AU" sz="18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doing</a:t>
            </a: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(which is also called a</a:t>
            </a:r>
            <a:r>
              <a:rPr b="0" i="1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verb).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one of these parts is missing, it is called a </a:t>
            </a:r>
            <a:r>
              <a:rPr b="1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fragment. </a:t>
            </a:r>
            <a:r>
              <a:rPr b="0" i="1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Fragments are not sentences.</a:t>
            </a:r>
            <a:endParaRPr b="1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8" name="Google Shape;16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10053" y="68818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9" name="Google Shape;16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10053" y="-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1503" y="349932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1" name="Google Shape;171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65910" y="452455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1503" y="5507538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0"/>
          <p:cNvSpPr txBox="1"/>
          <p:nvPr/>
        </p:nvSpPr>
        <p:spPr>
          <a:xfrm>
            <a:off x="6313146" y="4612094"/>
            <a:ext cx="5101799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 walked to school today.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 txBox="1"/>
          <p:nvPr>
            <p:ph idx="1" type="body"/>
          </p:nvPr>
        </p:nvSpPr>
        <p:spPr>
          <a:xfrm>
            <a:off x="89010" y="800205"/>
            <a:ext cx="8863797" cy="9446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AU"/>
              <a:t>Which of the following is a sentence?</a:t>
            </a:r>
            <a:endParaRPr sz="1600"/>
          </a:p>
        </p:txBody>
      </p:sp>
      <p:sp>
        <p:nvSpPr>
          <p:cNvPr id="179" name="Google Shape;179;p21"/>
          <p:cNvSpPr txBox="1"/>
          <p:nvPr/>
        </p:nvSpPr>
        <p:spPr>
          <a:xfrm>
            <a:off x="191770" y="4892676"/>
            <a:ext cx="11845290" cy="1516438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is a group of words that is made of two parts: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0" i="0" lang="en-AU" sz="16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who/what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(which is also called the </a:t>
            </a:r>
            <a:r>
              <a:rPr b="0" i="1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subject).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0" i="0" lang="en-AU" sz="16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doing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(which is also called a</a:t>
            </a:r>
            <a:r>
              <a:rPr b="0" i="1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verb).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one of these parts is missing, it is called a </a:t>
            </a:r>
            <a:r>
              <a:rPr b="1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fragment. </a:t>
            </a:r>
            <a:r>
              <a:rPr b="0" i="1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Fragments are not sentences.</a:t>
            </a:r>
            <a:endParaRPr b="1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Google Shape;180;p2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1"/>
          <p:cNvSpPr txBox="1"/>
          <p:nvPr/>
        </p:nvSpPr>
        <p:spPr>
          <a:xfrm>
            <a:off x="10203336" y="917628"/>
            <a:ext cx="1988700" cy="18162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makes this a sentence?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through each option one-at-a-time once students have answered.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82" name="Google Shape;18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20881" y="901200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3" name="Google Shape;183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4959" y="901200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4" name="Google Shape;184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20881" y="1575278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5" name="Google Shape;185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94959" y="1561168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6" name="Google Shape;186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190845" y="8973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87" name="Google Shape;187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1"/>
          <p:cNvSpPr/>
          <p:nvPr/>
        </p:nvSpPr>
        <p:spPr>
          <a:xfrm>
            <a:off x="250803" y="1397084"/>
            <a:ext cx="6096000" cy="32420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LcParenR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 found a gold ring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LcParenR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big dog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LcParenR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made a cake today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LcParenR"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man went home to sleep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https://cdn3.vectorstock.com/i/1000x1000/77/52/yes-tick-icon-vector-22957752.jpg" id="189" name="Google Shape;189;p21"/>
          <p:cNvPicPr preferRelativeResize="0"/>
          <p:nvPr/>
        </p:nvPicPr>
        <p:blipFill rotWithShape="1">
          <a:blip r:embed="rId9">
            <a:alphaModFix/>
          </a:blip>
          <a:srcRect b="10582" l="0" r="0" t="0"/>
          <a:stretch/>
        </p:blipFill>
        <p:spPr>
          <a:xfrm>
            <a:off x="4512504" y="1376018"/>
            <a:ext cx="837870" cy="6210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190" name="Google Shape;190;p21"/>
          <p:cNvPicPr preferRelativeResize="0"/>
          <p:nvPr/>
        </p:nvPicPr>
        <p:blipFill rotWithShape="1">
          <a:blip r:embed="rId9">
            <a:alphaModFix/>
          </a:blip>
          <a:srcRect b="10582" l="0" r="0" t="0"/>
          <a:stretch/>
        </p:blipFill>
        <p:spPr>
          <a:xfrm>
            <a:off x="6028191" y="3373844"/>
            <a:ext cx="837870" cy="6210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191" name="Google Shape;191;p21"/>
          <p:cNvPicPr preferRelativeResize="0"/>
          <p:nvPr/>
        </p:nvPicPr>
        <p:blipFill rotWithShape="1">
          <a:blip r:embed="rId10">
            <a:alphaModFix/>
          </a:blip>
          <a:srcRect b="0" l="50750" r="0" t="0"/>
          <a:stretch/>
        </p:blipFill>
        <p:spPr>
          <a:xfrm>
            <a:off x="3272790" y="2133631"/>
            <a:ext cx="655320" cy="5998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192" name="Google Shape;192;p21"/>
          <p:cNvPicPr preferRelativeResize="0"/>
          <p:nvPr/>
        </p:nvPicPr>
        <p:blipFill rotWithShape="1">
          <a:blip r:embed="rId10">
            <a:alphaModFix/>
          </a:blip>
          <a:srcRect b="0" l="50750" r="0" t="0"/>
          <a:stretch/>
        </p:blipFill>
        <p:spPr>
          <a:xfrm>
            <a:off x="4603779" y="2781431"/>
            <a:ext cx="655320" cy="599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2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98" name="Google Shape;198;p22"/>
          <p:cNvSpPr/>
          <p:nvPr/>
        </p:nvSpPr>
        <p:spPr>
          <a:xfrm>
            <a:off x="299709" y="4161774"/>
            <a:ext cx="456887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plays soccer on Saturday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2"/>
          <p:cNvSpPr txBox="1"/>
          <p:nvPr/>
        </p:nvSpPr>
        <p:spPr>
          <a:xfrm>
            <a:off x="299709" y="5021706"/>
            <a:ext cx="540712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Tim likes to go to the beach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2"/>
          <p:cNvSpPr txBox="1"/>
          <p:nvPr/>
        </p:nvSpPr>
        <p:spPr>
          <a:xfrm>
            <a:off x="6182686" y="5784825"/>
            <a:ext cx="4915949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duck crossed the road.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2"/>
          <p:cNvSpPr txBox="1"/>
          <p:nvPr/>
        </p:nvSpPr>
        <p:spPr>
          <a:xfrm>
            <a:off x="0" y="-1"/>
            <a:ext cx="3600450" cy="64633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Development-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re-explanation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2"/>
          <p:cNvSpPr txBox="1"/>
          <p:nvPr/>
        </p:nvSpPr>
        <p:spPr>
          <a:xfrm>
            <a:off x="10221800" y="1027753"/>
            <a:ext cx="1988664" cy="203132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of a fragment?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this sentence have that makes it a sentence and not a fragment?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03" name="Google Shape;20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4" name="Google Shape;20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2"/>
          <p:cNvSpPr txBox="1"/>
          <p:nvPr/>
        </p:nvSpPr>
        <p:spPr>
          <a:xfrm>
            <a:off x="154940" y="766445"/>
            <a:ext cx="9477375" cy="1569431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sentence</a:t>
            </a: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is a group of words that is made of two parts: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0" i="0" lang="en-AU" sz="18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who/what</a:t>
            </a: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(which is also called the </a:t>
            </a:r>
            <a:r>
              <a:rPr b="0" i="1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subject).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0" i="0" lang="en-AU" sz="18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doing</a:t>
            </a: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(which is also called a</a:t>
            </a:r>
            <a:r>
              <a:rPr b="0" i="1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verb).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one of these parts is missing, it is called a </a:t>
            </a:r>
            <a:r>
              <a:rPr b="1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fragment. </a:t>
            </a:r>
            <a:r>
              <a:rPr b="0" i="1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Fragments are not sentences.</a:t>
            </a:r>
            <a:endParaRPr b="1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6" name="Google Shape;206;p22"/>
          <p:cNvSpPr/>
          <p:nvPr/>
        </p:nvSpPr>
        <p:spPr>
          <a:xfrm>
            <a:off x="299709" y="2521244"/>
            <a:ext cx="7284912" cy="58473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each line carefully.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Thumbs up if it is a sentence/ Thumbs down if it is a fragment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10053" y="68818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8" name="Google Shape;208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10053" y="-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51868" y="3977680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0" name="Google Shape;210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65929" y="486692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1" name="Google Shape;211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13151" y="565503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2"/>
          <p:cNvSpPr txBox="1"/>
          <p:nvPr/>
        </p:nvSpPr>
        <p:spPr>
          <a:xfrm>
            <a:off x="6150060" y="4931819"/>
            <a:ext cx="540712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Tim likes to go to the beach.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2"/>
          <p:cNvSpPr txBox="1"/>
          <p:nvPr/>
        </p:nvSpPr>
        <p:spPr>
          <a:xfrm>
            <a:off x="299709" y="5846235"/>
            <a:ext cx="4856421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duck crossed the road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3"/>
          <p:cNvSpPr/>
          <p:nvPr/>
        </p:nvSpPr>
        <p:spPr>
          <a:xfrm>
            <a:off x="105303" y="563795"/>
            <a:ext cx="8499853" cy="163117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each line carefully.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if the line is a fragment or a sentence.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it is a fragment, write a “F” next to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it is a sentence, write a “S” next to it.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 startAt="3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sentences with correct punctuation.</a:t>
            </a:r>
            <a:endParaRPr/>
          </a:p>
        </p:txBody>
      </p:sp>
      <p:sp>
        <p:nvSpPr>
          <p:cNvPr id="220" name="Google Shape;220;p23"/>
          <p:cNvSpPr txBox="1"/>
          <p:nvPr/>
        </p:nvSpPr>
        <p:spPr>
          <a:xfrm>
            <a:off x="10241280" y="913049"/>
            <a:ext cx="1950720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part of a sentence is this fragment missing?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21" name="Google Shape;22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2" name="Google Shape;22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3" name="Google Shape;223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3"/>
          <p:cNvSpPr txBox="1"/>
          <p:nvPr/>
        </p:nvSpPr>
        <p:spPr>
          <a:xfrm>
            <a:off x="289401" y="2349430"/>
            <a:ext cx="5817485" cy="2306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brother fell over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thunder 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not very tasty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3"/>
          <p:cNvSpPr txBox="1"/>
          <p:nvPr/>
        </p:nvSpPr>
        <p:spPr>
          <a:xfrm>
            <a:off x="4810760" y="2441575"/>
            <a:ext cx="394335" cy="7067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en-AU" sz="40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3"/>
          <p:cNvSpPr txBox="1"/>
          <p:nvPr/>
        </p:nvSpPr>
        <p:spPr>
          <a:xfrm>
            <a:off x="3773805" y="3176905"/>
            <a:ext cx="394335" cy="7067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en-AU" sz="40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3"/>
          <p:cNvSpPr txBox="1"/>
          <p:nvPr/>
        </p:nvSpPr>
        <p:spPr>
          <a:xfrm>
            <a:off x="4416425" y="3978910"/>
            <a:ext cx="394335" cy="7067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en-AU" sz="40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3"/>
          <p:cNvSpPr txBox="1"/>
          <p:nvPr/>
        </p:nvSpPr>
        <p:spPr>
          <a:xfrm>
            <a:off x="9903279" y="5983911"/>
            <a:ext cx="219619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Don’t punctuate the sentences- it gives the game away!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3"/>
          <p:cNvSpPr/>
          <p:nvPr/>
        </p:nvSpPr>
        <p:spPr>
          <a:xfrm>
            <a:off x="5622822" y="2389434"/>
            <a:ext cx="4132863" cy="7393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brother fell over.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35" name="Google Shape;23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6" name="Google Shape;236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7" name="Google Shape;237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8" name="Google Shape;238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4"/>
          <p:cNvSpPr/>
          <p:nvPr/>
        </p:nvSpPr>
        <p:spPr>
          <a:xfrm>
            <a:off x="105304" y="563795"/>
            <a:ext cx="6538092" cy="1015663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the process students have to follow to complete the task here (numbered and step-by-step)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4"/>
          <p:cNvSpPr txBox="1"/>
          <p:nvPr/>
        </p:nvSpPr>
        <p:spPr>
          <a:xfrm>
            <a:off x="10203336" y="913049"/>
            <a:ext cx="1988664" cy="159956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we know that this is a sentence?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missing from each fragment?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24"/>
          <p:cNvSpPr txBox="1"/>
          <p:nvPr/>
        </p:nvSpPr>
        <p:spPr>
          <a:xfrm>
            <a:off x="289401" y="2349430"/>
            <a:ext cx="11441448" cy="2306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road is dark at night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animals are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teacher likes to eat cake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24"/>
          <p:cNvSpPr txBox="1"/>
          <p:nvPr/>
        </p:nvSpPr>
        <p:spPr>
          <a:xfrm>
            <a:off x="5657850" y="2441575"/>
            <a:ext cx="394335" cy="7067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en-AU" sz="40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4"/>
          <p:cNvSpPr txBox="1"/>
          <p:nvPr/>
        </p:nvSpPr>
        <p:spPr>
          <a:xfrm>
            <a:off x="3925457" y="3242945"/>
            <a:ext cx="394335" cy="7067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en-AU" sz="40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24"/>
          <p:cNvSpPr txBox="1"/>
          <p:nvPr/>
        </p:nvSpPr>
        <p:spPr>
          <a:xfrm>
            <a:off x="6643370" y="3949700"/>
            <a:ext cx="394335" cy="7067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en-AU" sz="40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4"/>
          <p:cNvSpPr txBox="1"/>
          <p:nvPr/>
        </p:nvSpPr>
        <p:spPr>
          <a:xfrm>
            <a:off x="9903279" y="5983911"/>
            <a:ext cx="219619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Don’t punctuate the sentences- it gives the game away!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4"/>
          <p:cNvSpPr/>
          <p:nvPr/>
        </p:nvSpPr>
        <p:spPr>
          <a:xfrm>
            <a:off x="105303" y="563795"/>
            <a:ext cx="8499853" cy="163117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each line carefully.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if the line is a fragment or a sentence.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it is a fragment, write a “F” next to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it is a sentence, write a “S” next to it.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 startAt="3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sentences with correct punctuation.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52" name="Google Shape;25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3" name="Google Shape;25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4" name="Google Shape;254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5" name="Google Shape;255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5"/>
          <p:cNvSpPr/>
          <p:nvPr/>
        </p:nvSpPr>
        <p:spPr>
          <a:xfrm>
            <a:off x="105304" y="563795"/>
            <a:ext cx="6538092" cy="1015663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the process students have to follow to complete the task here (numbered and step-by-step)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5"/>
          <p:cNvSpPr txBox="1"/>
          <p:nvPr/>
        </p:nvSpPr>
        <p:spPr>
          <a:xfrm>
            <a:off x="10203336" y="913049"/>
            <a:ext cx="1988664" cy="159956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we know that this is a sentence?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missing from each fragment?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5"/>
          <p:cNvSpPr txBox="1"/>
          <p:nvPr/>
        </p:nvSpPr>
        <p:spPr>
          <a:xfrm>
            <a:off x="289401" y="2349430"/>
            <a:ext cx="11441448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 got a lot of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sat in the seat 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mum likes to draw flowers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5"/>
          <p:cNvSpPr txBox="1"/>
          <p:nvPr/>
        </p:nvSpPr>
        <p:spPr>
          <a:xfrm>
            <a:off x="3850640" y="2512695"/>
            <a:ext cx="394335" cy="7067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en-AU" sz="40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25"/>
          <p:cNvSpPr txBox="1"/>
          <p:nvPr/>
        </p:nvSpPr>
        <p:spPr>
          <a:xfrm>
            <a:off x="3748174" y="3231846"/>
            <a:ext cx="394335" cy="7067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en-AU" sz="40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25"/>
          <p:cNvSpPr txBox="1"/>
          <p:nvPr/>
        </p:nvSpPr>
        <p:spPr>
          <a:xfrm>
            <a:off x="6643370" y="3949700"/>
            <a:ext cx="394335" cy="7067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en-AU" sz="40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5"/>
          <p:cNvSpPr txBox="1"/>
          <p:nvPr/>
        </p:nvSpPr>
        <p:spPr>
          <a:xfrm>
            <a:off x="9903279" y="5983911"/>
            <a:ext cx="219619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Don’t punctuate the sentences- it gives the game away!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5"/>
          <p:cNvSpPr/>
          <p:nvPr/>
        </p:nvSpPr>
        <p:spPr>
          <a:xfrm>
            <a:off x="105303" y="563795"/>
            <a:ext cx="8499853" cy="163117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each line carefully.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if the line is a fragment or a sentence.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it is a fragment, write a “F” next to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it is a sentence, write a “S” next to it.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 startAt="3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sentences with correct punctuation.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69" name="Google Shape;26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0" name="Google Shape;27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1" name="Google Shape;271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2" name="Google Shape;272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6"/>
          <p:cNvSpPr/>
          <p:nvPr/>
        </p:nvSpPr>
        <p:spPr>
          <a:xfrm>
            <a:off x="105304" y="563795"/>
            <a:ext cx="6538092" cy="1015663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the process students have to follow to complete the task here (numbered and step-by-step)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6"/>
          <p:cNvSpPr txBox="1"/>
          <p:nvPr/>
        </p:nvSpPr>
        <p:spPr>
          <a:xfrm>
            <a:off x="10203336" y="913049"/>
            <a:ext cx="1988664" cy="159956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we know that this is a sentence?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missing from each fragment?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6"/>
          <p:cNvSpPr txBox="1"/>
          <p:nvPr/>
        </p:nvSpPr>
        <p:spPr>
          <a:xfrm>
            <a:off x="289401" y="2349430"/>
            <a:ext cx="11441448" cy="2306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bird sat on a branch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man ate a hotdog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 sang a song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26"/>
          <p:cNvSpPr txBox="1"/>
          <p:nvPr/>
        </p:nvSpPr>
        <p:spPr>
          <a:xfrm>
            <a:off x="5898515" y="2536190"/>
            <a:ext cx="394335" cy="7067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en-AU" sz="40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6"/>
          <p:cNvSpPr txBox="1"/>
          <p:nvPr/>
        </p:nvSpPr>
        <p:spPr>
          <a:xfrm>
            <a:off x="5419725" y="3242945"/>
            <a:ext cx="394335" cy="7067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en-AU" sz="40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6"/>
          <p:cNvSpPr txBox="1"/>
          <p:nvPr/>
        </p:nvSpPr>
        <p:spPr>
          <a:xfrm>
            <a:off x="4385945" y="3949700"/>
            <a:ext cx="394335" cy="7067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en-AU" sz="40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6"/>
          <p:cNvSpPr txBox="1"/>
          <p:nvPr/>
        </p:nvSpPr>
        <p:spPr>
          <a:xfrm>
            <a:off x="9903279" y="5983911"/>
            <a:ext cx="219619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Don’t punctuate the sentences- it gives the game away!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26"/>
          <p:cNvSpPr/>
          <p:nvPr/>
        </p:nvSpPr>
        <p:spPr>
          <a:xfrm>
            <a:off x="105303" y="563795"/>
            <a:ext cx="8499853" cy="163117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each line carefully.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if the line is a fragment or a sentence.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it is a fragment, write a “F” next to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it is a sentence, write a “S” next to it.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 startAt="3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sentences with correct punctuation.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7"/>
          <p:cNvSpPr txBox="1"/>
          <p:nvPr/>
        </p:nvSpPr>
        <p:spPr>
          <a:xfrm>
            <a:off x="0" y="-1"/>
            <a:ext cx="3600450" cy="3683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286" name="Google Shape;28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60629" y="96450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7"/>
          <p:cNvSpPr/>
          <p:nvPr/>
        </p:nvSpPr>
        <p:spPr>
          <a:xfrm>
            <a:off x="105304" y="2226042"/>
            <a:ext cx="6538092" cy="40011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these in your workbook: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27"/>
          <p:cNvSpPr txBox="1"/>
          <p:nvPr/>
        </p:nvSpPr>
        <p:spPr>
          <a:xfrm>
            <a:off x="279876" y="2966650"/>
            <a:ext cx="11441448" cy="30460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friend Sally has long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gate was locked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was red, shiny, and juicy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9" name="Google Shape;289;p27"/>
          <p:cNvSpPr txBox="1"/>
          <p:nvPr/>
        </p:nvSpPr>
        <p:spPr>
          <a:xfrm>
            <a:off x="9903279" y="5983911"/>
            <a:ext cx="219619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Don’t punctuate the sentences- it gives the game away!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27"/>
          <p:cNvSpPr/>
          <p:nvPr/>
        </p:nvSpPr>
        <p:spPr>
          <a:xfrm>
            <a:off x="105304" y="481583"/>
            <a:ext cx="8499853" cy="163117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each line carefully.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if the line is a fragment or a sentence.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it is a fragment, write a “F” next to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it is a sentence, write a “S” next to it.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 startAt="3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sentences with correct punctuation.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8"/>
          <p:cNvSpPr txBox="1"/>
          <p:nvPr/>
        </p:nvSpPr>
        <p:spPr>
          <a:xfrm>
            <a:off x="0" y="-1"/>
            <a:ext cx="3600450" cy="3683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296" name="Google Shape;29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60629" y="96450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8"/>
          <p:cNvSpPr/>
          <p:nvPr/>
        </p:nvSpPr>
        <p:spPr>
          <a:xfrm>
            <a:off x="105304" y="2226042"/>
            <a:ext cx="6538092" cy="40011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these in your workbook: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279876" y="2966650"/>
            <a:ext cx="11441448" cy="2306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boy got stuck in the mud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was feeling very sick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b="0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sister Ava 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8"/>
          <p:cNvSpPr txBox="1"/>
          <p:nvPr/>
        </p:nvSpPr>
        <p:spPr>
          <a:xfrm>
            <a:off x="9903279" y="5983911"/>
            <a:ext cx="219619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Don’t punctuate the sentences- it gives the game away!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28"/>
          <p:cNvSpPr/>
          <p:nvPr/>
        </p:nvSpPr>
        <p:spPr>
          <a:xfrm>
            <a:off x="105304" y="481583"/>
            <a:ext cx="8499853" cy="163117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each line carefully.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if the line is a fragment or a sentence.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it is a fragment, write a “F” next to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it is a sentence, write a “S” next to it.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 startAt="3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sentences with correct punctuation.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9"/>
          <p:cNvSpPr txBox="1"/>
          <p:nvPr/>
        </p:nvSpPr>
        <p:spPr>
          <a:xfrm>
            <a:off x="0" y="-1"/>
            <a:ext cx="3600450" cy="3683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306" name="Google Shape;30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60629" y="96450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29"/>
          <p:cNvSpPr/>
          <p:nvPr/>
        </p:nvSpPr>
        <p:spPr>
          <a:xfrm>
            <a:off x="105304" y="2226042"/>
            <a:ext cx="6538092" cy="40011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these in your workbook: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29"/>
          <p:cNvSpPr txBox="1"/>
          <p:nvPr/>
        </p:nvSpPr>
        <p:spPr>
          <a:xfrm>
            <a:off x="279876" y="2966650"/>
            <a:ext cx="11441400" cy="35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school is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community member can live and work together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31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teachers and students make rules for the classroom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school rules are 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AutoNum type="arabicPeriod"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right to learn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9" name="Google Shape;309;p29"/>
          <p:cNvSpPr txBox="1"/>
          <p:nvPr/>
        </p:nvSpPr>
        <p:spPr>
          <a:xfrm>
            <a:off x="9903279" y="5983911"/>
            <a:ext cx="219619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Don’t punctuate the sentences- it gives the game away!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9"/>
          <p:cNvSpPr/>
          <p:nvPr/>
        </p:nvSpPr>
        <p:spPr>
          <a:xfrm>
            <a:off x="105304" y="481583"/>
            <a:ext cx="8499853" cy="163117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each line carefully.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if the line is a fragment or a sentence.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it is a fragment, write a “F” next to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it is a sentence, write a “S” next to it.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 startAt="3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Re-write the sentences with correct punctuation.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